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24"/>
  </p:notesMasterIdLst>
  <p:handoutMasterIdLst>
    <p:handoutMasterId r:id="rId25"/>
  </p:handoutMasterIdLst>
  <p:sldIdLst>
    <p:sldId id="276" r:id="rId5"/>
    <p:sldId id="277" r:id="rId6"/>
    <p:sldId id="278" r:id="rId7"/>
    <p:sldId id="284" r:id="rId8"/>
    <p:sldId id="279" r:id="rId9"/>
    <p:sldId id="280" r:id="rId10"/>
    <p:sldId id="281" r:id="rId11"/>
    <p:sldId id="263" r:id="rId12"/>
    <p:sldId id="271" r:id="rId13"/>
    <p:sldId id="272" r:id="rId14"/>
    <p:sldId id="273" r:id="rId15"/>
    <p:sldId id="274" r:id="rId16"/>
    <p:sldId id="275" r:id="rId17"/>
    <p:sldId id="285" r:id="rId18"/>
    <p:sldId id="286" r:id="rId19"/>
    <p:sldId id="287" r:id="rId20"/>
    <p:sldId id="282" r:id="rId21"/>
    <p:sldId id="283" r:id="rId22"/>
    <p:sldId id="259" r:id="rId23"/>
  </p:sldIdLst>
  <p:sldSz cx="7559675" cy="10691813"/>
  <p:notesSz cx="6797675" cy="9926638"/>
  <p:defaultTextStyle>
    <a:defPPr>
      <a:defRPr lang="e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42" userDrawn="1">
          <p15:clr>
            <a:srgbClr val="A4A3A4"/>
          </p15:clr>
        </p15:guide>
        <p15:guide id="2" pos="235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7239"/>
    <a:srgbClr val="000000"/>
    <a:srgbClr val="84BA41"/>
    <a:srgbClr val="FFDE17"/>
    <a:srgbClr val="57A672"/>
    <a:srgbClr val="B2DDC9"/>
    <a:srgbClr val="011E3B"/>
    <a:srgbClr val="D61980"/>
    <a:srgbClr val="28AFA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407" autoAdjust="0"/>
    <p:restoredTop sz="94638"/>
  </p:normalViewPr>
  <p:slideViewPr>
    <p:cSldViewPr snapToGrid="0" snapToObjects="1">
      <p:cViewPr varScale="1">
        <p:scale>
          <a:sx n="43" d="100"/>
          <a:sy n="43" d="100"/>
        </p:scale>
        <p:origin x="2484" y="68"/>
      </p:cViewPr>
      <p:guideLst>
        <p:guide orient="horz" pos="3342"/>
        <p:guide pos="2358"/>
      </p:guideLst>
    </p:cSldViewPr>
  </p:slideViewPr>
  <p:notesTextViewPr>
    <p:cViewPr>
      <p:scale>
        <a:sx n="1" d="1"/>
        <a:sy n="1" d="1"/>
      </p:scale>
      <p:origin x="0" y="0"/>
    </p:cViewPr>
  </p:notesTextViewPr>
  <p:sorterViewPr>
    <p:cViewPr>
      <p:scale>
        <a:sx n="80" d="100"/>
        <a:sy n="80" d="100"/>
      </p:scale>
      <p:origin x="0" y="0"/>
    </p:cViewPr>
  </p:sorterViewPr>
  <p:notesViewPr>
    <p:cSldViewPr snapToGrid="0" snapToObjects="1" showGuides="1">
      <p:cViewPr varScale="1">
        <p:scale>
          <a:sx n="75" d="100"/>
          <a:sy n="75" d="100"/>
        </p:scale>
        <p:origin x="2936" y="17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77E7518-D7D3-A342-B9A1-57B91EA8AD9D}"/>
              </a:ext>
            </a:extLst>
          </p:cNvPr>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9238D92-CE55-1642-B171-5E9305F007A3}"/>
              </a:ext>
            </a:extLst>
          </p:cNvPr>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FF378577-8B88-EE4C-8516-6703E5E700B5}" type="datetimeFigureOut">
              <a:rPr lang="en-US" smtClean="0"/>
              <a:t>2/9/2023</a:t>
            </a:fld>
            <a:endParaRPr lang="en-US" dirty="0"/>
          </a:p>
        </p:txBody>
      </p:sp>
      <p:sp>
        <p:nvSpPr>
          <p:cNvPr id="4" name="Footer Placeholder 3">
            <a:extLst>
              <a:ext uri="{FF2B5EF4-FFF2-40B4-BE49-F238E27FC236}">
                <a16:creationId xmlns:a16="http://schemas.microsoft.com/office/drawing/2014/main" id="{294DC253-90BB-9447-B456-77404052F1D6}"/>
              </a:ext>
            </a:extLst>
          </p:cNvPr>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1E73BA3A-C6D1-EB41-8906-A8CC76B3C0A3}"/>
              </a:ext>
            </a:extLst>
          </p:cNvPr>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ED09957D-E1A3-9D46-BB8D-8C509470EB58}" type="slidenum">
              <a:rPr lang="en-US" smtClean="0"/>
              <a:t>‹#›</a:t>
            </a:fld>
            <a:endParaRPr lang="en-US" dirty="0"/>
          </a:p>
        </p:txBody>
      </p:sp>
    </p:spTree>
    <p:extLst>
      <p:ext uri="{BB962C8B-B14F-4D97-AF65-F5344CB8AC3E}">
        <p14:creationId xmlns:p14="http://schemas.microsoft.com/office/powerpoint/2010/main" val="15289264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69E1DF58-7EE3-C448-983E-EBFA8BC3FAB5}" type="datetimeFigureOut">
              <a:rPr lang="en-US" smtClean="0"/>
              <a:t>2/9/2023</a:t>
            </a:fld>
            <a:endParaRPr lang="en-US" dirty="0"/>
          </a:p>
        </p:txBody>
      </p:sp>
      <p:sp>
        <p:nvSpPr>
          <p:cNvPr id="4" name="Slide Image Placeholder 3"/>
          <p:cNvSpPr>
            <a:spLocks noGrp="1" noRot="1" noChangeAspect="1"/>
          </p:cNvSpPr>
          <p:nvPr>
            <p:ph type="sldImg" idx="2"/>
          </p:nvPr>
        </p:nvSpPr>
        <p:spPr>
          <a:xfrm>
            <a:off x="2216150" y="1241425"/>
            <a:ext cx="2365375" cy="334962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s"/>
              <a:t>Editar estilos de texto maestro</a:t>
            </a:r>
          </a:p>
          <a:p>
            <a:pPr lvl="1"/>
            <a:r>
              <a:rPr lang="es"/>
              <a:t>Segundo nivel</a:t>
            </a:r>
          </a:p>
          <a:p>
            <a:pPr lvl="2"/>
            <a:r>
              <a:rPr lang="es"/>
              <a:t>Tercer nivel</a:t>
            </a:r>
          </a:p>
          <a:p>
            <a:pPr lvl="3"/>
            <a:r>
              <a:rPr lang="es"/>
              <a:t>cuarto nivel</a:t>
            </a:r>
          </a:p>
          <a:p>
            <a:pPr lvl="4"/>
            <a:r>
              <a:rPr lang="es"/>
              <a:t>quinto nivel</a:t>
            </a:r>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4F75372A-F483-BF4C-A311-87AB670BD6E8}" type="slidenum">
              <a:rPr lang="en-US" smtClean="0"/>
              <a:t>‹#›</a:t>
            </a:fld>
            <a:endParaRPr lang="en-US" dirty="0"/>
          </a:p>
        </p:txBody>
      </p:sp>
    </p:spTree>
    <p:extLst>
      <p:ext uri="{BB962C8B-B14F-4D97-AF65-F5344CB8AC3E}">
        <p14:creationId xmlns:p14="http://schemas.microsoft.com/office/powerpoint/2010/main" val="1810596504"/>
      </p:ext>
    </p:extLst>
  </p:cSld>
  <p:clrMap bg1="lt1" tx1="dk1" bg2="lt2" tx2="dk2" accent1="accent1" accent2="accent2" accent3="accent3" accent4="accent4" accent5="accent5" accent6="accent6" hlink="hlink" folHlink="folHlink"/>
  <p:notesStyle>
    <a:lvl1pPr marL="0" algn="l" defTabSz="875998" rtl="0" eaLnBrk="1" latinLnBrk="0" hangingPunct="1">
      <a:defRPr sz="1150" kern="1200">
        <a:solidFill>
          <a:schemeClr val="tx1"/>
        </a:solidFill>
        <a:latin typeface="+mn-lt"/>
        <a:ea typeface="+mn-ea"/>
        <a:cs typeface="+mn-cs"/>
      </a:defRPr>
    </a:lvl1pPr>
    <a:lvl2pPr marL="437999" algn="l" defTabSz="875998" rtl="0" eaLnBrk="1" latinLnBrk="0" hangingPunct="1">
      <a:defRPr sz="1150" kern="1200">
        <a:solidFill>
          <a:schemeClr val="tx1"/>
        </a:solidFill>
        <a:latin typeface="+mn-lt"/>
        <a:ea typeface="+mn-ea"/>
        <a:cs typeface="+mn-cs"/>
      </a:defRPr>
    </a:lvl2pPr>
    <a:lvl3pPr marL="875998" algn="l" defTabSz="875998" rtl="0" eaLnBrk="1" latinLnBrk="0" hangingPunct="1">
      <a:defRPr sz="1150" kern="1200">
        <a:solidFill>
          <a:schemeClr val="tx1"/>
        </a:solidFill>
        <a:latin typeface="+mn-lt"/>
        <a:ea typeface="+mn-ea"/>
        <a:cs typeface="+mn-cs"/>
      </a:defRPr>
    </a:lvl3pPr>
    <a:lvl4pPr marL="1313997" algn="l" defTabSz="875998" rtl="0" eaLnBrk="1" latinLnBrk="0" hangingPunct="1">
      <a:defRPr sz="1150" kern="1200">
        <a:solidFill>
          <a:schemeClr val="tx1"/>
        </a:solidFill>
        <a:latin typeface="+mn-lt"/>
        <a:ea typeface="+mn-ea"/>
        <a:cs typeface="+mn-cs"/>
      </a:defRPr>
    </a:lvl4pPr>
    <a:lvl5pPr marL="1751996" algn="l" defTabSz="875998" rtl="0" eaLnBrk="1" latinLnBrk="0" hangingPunct="1">
      <a:defRPr sz="1150" kern="1200">
        <a:solidFill>
          <a:schemeClr val="tx1"/>
        </a:solidFill>
        <a:latin typeface="+mn-lt"/>
        <a:ea typeface="+mn-ea"/>
        <a:cs typeface="+mn-cs"/>
      </a:defRPr>
    </a:lvl5pPr>
    <a:lvl6pPr marL="2189995" algn="l" defTabSz="875998" rtl="0" eaLnBrk="1" latinLnBrk="0" hangingPunct="1">
      <a:defRPr sz="1150" kern="1200">
        <a:solidFill>
          <a:schemeClr val="tx1"/>
        </a:solidFill>
        <a:latin typeface="+mn-lt"/>
        <a:ea typeface="+mn-ea"/>
        <a:cs typeface="+mn-cs"/>
      </a:defRPr>
    </a:lvl6pPr>
    <a:lvl7pPr marL="2627995" algn="l" defTabSz="875998" rtl="0" eaLnBrk="1" latinLnBrk="0" hangingPunct="1">
      <a:defRPr sz="1150" kern="1200">
        <a:solidFill>
          <a:schemeClr val="tx1"/>
        </a:solidFill>
        <a:latin typeface="+mn-lt"/>
        <a:ea typeface="+mn-ea"/>
        <a:cs typeface="+mn-cs"/>
      </a:defRPr>
    </a:lvl7pPr>
    <a:lvl8pPr marL="3065994" algn="l" defTabSz="875998" rtl="0" eaLnBrk="1" latinLnBrk="0" hangingPunct="1">
      <a:defRPr sz="1150" kern="1200">
        <a:solidFill>
          <a:schemeClr val="tx1"/>
        </a:solidFill>
        <a:latin typeface="+mn-lt"/>
        <a:ea typeface="+mn-ea"/>
        <a:cs typeface="+mn-cs"/>
      </a:defRPr>
    </a:lvl8pPr>
    <a:lvl9pPr marL="3503992" algn="l" defTabSz="875998" rtl="0" eaLnBrk="1" latinLnBrk="0" hangingPunct="1">
      <a:defRPr sz="115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4.jpg"/><Relationship Id="rId11" Type="http://schemas.openxmlformats.org/officeDocument/2006/relationships/image" Target="../media/image7.jpg"/><Relationship Id="rId5" Type="http://schemas.microsoft.com/office/2007/relationships/hdphoto" Target="../media/hdphoto2.wdp"/><Relationship Id="rId10" Type="http://schemas.microsoft.com/office/2007/relationships/hdphoto" Target="../media/hdphoto4.wdp"/><Relationship Id="rId4" Type="http://schemas.openxmlformats.org/officeDocument/2006/relationships/image" Target="../media/image3.png"/><Relationship Id="rId9"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1004" name="Graphic 4">
            <a:extLst>
              <a:ext uri="{FF2B5EF4-FFF2-40B4-BE49-F238E27FC236}">
                <a16:creationId xmlns:a16="http://schemas.microsoft.com/office/drawing/2014/main" id="{1A8F3A88-6020-9941-958E-CFF294117942}"/>
              </a:ext>
            </a:extLst>
          </p:cNvPr>
          <p:cNvSpPr/>
          <p:nvPr userDrawn="1"/>
        </p:nvSpPr>
        <p:spPr>
          <a:xfrm rot="16200000">
            <a:off x="-88314" y="1912495"/>
            <a:ext cx="7509091" cy="7465273"/>
          </a:xfrm>
          <a:custGeom>
            <a:avLst/>
            <a:gdLst>
              <a:gd name="connsiteX0" fmla="*/ 1027068 w 1067631"/>
              <a:gd name="connsiteY0" fmla="*/ 721845 h 1061401"/>
              <a:gd name="connsiteX1" fmla="*/ 984775 w 1067631"/>
              <a:gd name="connsiteY1" fmla="*/ 784971 h 1061401"/>
              <a:gd name="connsiteX2" fmla="*/ 862092 w 1067631"/>
              <a:gd name="connsiteY2" fmla="*/ 896141 h 1061401"/>
              <a:gd name="connsiteX3" fmla="*/ 708825 w 1067631"/>
              <a:gd name="connsiteY3" fmla="*/ 961614 h 1061401"/>
              <a:gd name="connsiteX4" fmla="*/ 632560 w 1067631"/>
              <a:gd name="connsiteY4" fmla="*/ 974016 h 1061401"/>
              <a:gd name="connsiteX5" fmla="*/ 614400 w 1067631"/>
              <a:gd name="connsiteY5" fmla="*/ 975368 h 1061401"/>
              <a:gd name="connsiteX6" fmla="*/ 596738 w 1067631"/>
              <a:gd name="connsiteY6" fmla="*/ 975842 h 1061401"/>
              <a:gd name="connsiteX7" fmla="*/ 588109 w 1067631"/>
              <a:gd name="connsiteY7" fmla="*/ 976056 h 1061401"/>
              <a:gd name="connsiteX8" fmla="*/ 579646 w 1067631"/>
              <a:gd name="connsiteY8" fmla="*/ 975842 h 1061401"/>
              <a:gd name="connsiteX9" fmla="*/ 563193 w 1067631"/>
              <a:gd name="connsiteY9" fmla="*/ 975439 h 1061401"/>
              <a:gd name="connsiteX10" fmla="*/ 480953 w 1067631"/>
              <a:gd name="connsiteY10" fmla="*/ 964792 h 1061401"/>
              <a:gd name="connsiteX11" fmla="*/ 469597 w 1067631"/>
              <a:gd name="connsiteY11" fmla="*/ 962231 h 1061401"/>
              <a:gd name="connsiteX12" fmla="*/ 466397 w 1067631"/>
              <a:gd name="connsiteY12" fmla="*/ 961519 h 1061401"/>
              <a:gd name="connsiteX13" fmla="*/ 460802 w 1067631"/>
              <a:gd name="connsiteY13" fmla="*/ 960168 h 1061401"/>
              <a:gd name="connsiteX14" fmla="*/ 460328 w 1067631"/>
              <a:gd name="connsiteY14" fmla="*/ 960025 h 1061401"/>
              <a:gd name="connsiteX15" fmla="*/ 447052 w 1067631"/>
              <a:gd name="connsiteY15" fmla="*/ 956350 h 1061401"/>
              <a:gd name="connsiteX16" fmla="*/ 433373 w 1067631"/>
              <a:gd name="connsiteY16" fmla="*/ 952271 h 1061401"/>
              <a:gd name="connsiteX17" fmla="*/ 432875 w 1067631"/>
              <a:gd name="connsiteY17" fmla="*/ 952105 h 1061401"/>
              <a:gd name="connsiteX18" fmla="*/ 423132 w 1067631"/>
              <a:gd name="connsiteY18" fmla="*/ 948880 h 1061401"/>
              <a:gd name="connsiteX19" fmla="*/ 422752 w 1067631"/>
              <a:gd name="connsiteY19" fmla="*/ 948785 h 1061401"/>
              <a:gd name="connsiteX20" fmla="*/ 357084 w 1067631"/>
              <a:gd name="connsiteY20" fmla="*/ 921064 h 1061401"/>
              <a:gd name="connsiteX21" fmla="*/ 349829 w 1067631"/>
              <a:gd name="connsiteY21" fmla="*/ 917459 h 1061401"/>
              <a:gd name="connsiteX22" fmla="*/ 342622 w 1067631"/>
              <a:gd name="connsiteY22" fmla="*/ 913451 h 1061401"/>
              <a:gd name="connsiteX23" fmla="*/ 327829 w 1067631"/>
              <a:gd name="connsiteY23" fmla="*/ 905128 h 1061401"/>
              <a:gd name="connsiteX24" fmla="*/ 297982 w 1067631"/>
              <a:gd name="connsiteY24" fmla="*/ 885778 h 1061401"/>
              <a:gd name="connsiteX25" fmla="*/ 238596 w 1067631"/>
              <a:gd name="connsiteY25" fmla="*/ 837449 h 1061401"/>
              <a:gd name="connsiteX26" fmla="*/ 139880 w 1067631"/>
              <a:gd name="connsiteY26" fmla="*/ 705577 h 1061401"/>
              <a:gd name="connsiteX27" fmla="*/ 91589 w 1067631"/>
              <a:gd name="connsiteY27" fmla="*/ 549399 h 1061401"/>
              <a:gd name="connsiteX28" fmla="*/ 87938 w 1067631"/>
              <a:gd name="connsiteY28" fmla="*/ 474037 h 1061401"/>
              <a:gd name="connsiteX29" fmla="*/ 88696 w 1067631"/>
              <a:gd name="connsiteY29" fmla="*/ 456963 h 1061401"/>
              <a:gd name="connsiteX30" fmla="*/ 88720 w 1067631"/>
              <a:gd name="connsiteY30" fmla="*/ 456773 h 1061401"/>
              <a:gd name="connsiteX31" fmla="*/ 89194 w 1067631"/>
              <a:gd name="connsiteY31" fmla="*/ 450560 h 1061401"/>
              <a:gd name="connsiteX32" fmla="*/ 89976 w 1067631"/>
              <a:gd name="connsiteY32" fmla="*/ 440553 h 1061401"/>
              <a:gd name="connsiteX33" fmla="*/ 90498 w 1067631"/>
              <a:gd name="connsiteY33" fmla="*/ 435787 h 1061401"/>
              <a:gd name="connsiteX34" fmla="*/ 92205 w 1067631"/>
              <a:gd name="connsiteY34" fmla="*/ 422625 h 1061401"/>
              <a:gd name="connsiteX35" fmla="*/ 92632 w 1067631"/>
              <a:gd name="connsiteY35" fmla="*/ 419258 h 1061401"/>
              <a:gd name="connsiteX36" fmla="*/ 92727 w 1067631"/>
              <a:gd name="connsiteY36" fmla="*/ 418594 h 1061401"/>
              <a:gd name="connsiteX37" fmla="*/ 94528 w 1067631"/>
              <a:gd name="connsiteY37" fmla="*/ 407567 h 1061401"/>
              <a:gd name="connsiteX38" fmla="*/ 94670 w 1067631"/>
              <a:gd name="connsiteY38" fmla="*/ 406809 h 1061401"/>
              <a:gd name="connsiteX39" fmla="*/ 97444 w 1067631"/>
              <a:gd name="connsiteY39" fmla="*/ 392248 h 1061401"/>
              <a:gd name="connsiteX40" fmla="*/ 97871 w 1067631"/>
              <a:gd name="connsiteY40" fmla="*/ 390256 h 1061401"/>
              <a:gd name="connsiteX41" fmla="*/ 98843 w 1067631"/>
              <a:gd name="connsiteY41" fmla="*/ 385751 h 1061401"/>
              <a:gd name="connsiteX42" fmla="*/ 99436 w 1067631"/>
              <a:gd name="connsiteY42" fmla="*/ 383047 h 1061401"/>
              <a:gd name="connsiteX43" fmla="*/ 100360 w 1067631"/>
              <a:gd name="connsiteY43" fmla="*/ 379063 h 1061401"/>
              <a:gd name="connsiteX44" fmla="*/ 100977 w 1067631"/>
              <a:gd name="connsiteY44" fmla="*/ 376479 h 1061401"/>
              <a:gd name="connsiteX45" fmla="*/ 102138 w 1067631"/>
              <a:gd name="connsiteY45" fmla="*/ 371736 h 1061401"/>
              <a:gd name="connsiteX46" fmla="*/ 102541 w 1067631"/>
              <a:gd name="connsiteY46" fmla="*/ 370147 h 1061401"/>
              <a:gd name="connsiteX47" fmla="*/ 122455 w 1067631"/>
              <a:gd name="connsiteY47" fmla="*/ 309535 h 1061401"/>
              <a:gd name="connsiteX48" fmla="*/ 122834 w 1067631"/>
              <a:gd name="connsiteY48" fmla="*/ 308563 h 1061401"/>
              <a:gd name="connsiteX49" fmla="*/ 130539 w 1067631"/>
              <a:gd name="connsiteY49" fmla="*/ 290659 h 1061401"/>
              <a:gd name="connsiteX50" fmla="*/ 133858 w 1067631"/>
              <a:gd name="connsiteY50" fmla="*/ 283497 h 1061401"/>
              <a:gd name="connsiteX51" fmla="*/ 134830 w 1067631"/>
              <a:gd name="connsiteY51" fmla="*/ 281387 h 1061401"/>
              <a:gd name="connsiteX52" fmla="*/ 146281 w 1067631"/>
              <a:gd name="connsiteY52" fmla="*/ 259048 h 1061401"/>
              <a:gd name="connsiteX53" fmla="*/ 187863 w 1067631"/>
              <a:gd name="connsiteY53" fmla="*/ 195472 h 1061401"/>
              <a:gd name="connsiteX54" fmla="*/ 309504 w 1067631"/>
              <a:gd name="connsiteY54" fmla="*/ 83164 h 1061401"/>
              <a:gd name="connsiteX55" fmla="*/ 462177 w 1067631"/>
              <a:gd name="connsiteY55" fmla="*/ 16291 h 1061401"/>
              <a:gd name="connsiteX56" fmla="*/ 538324 w 1067631"/>
              <a:gd name="connsiteY56" fmla="*/ 3201 h 1061401"/>
              <a:gd name="connsiteX57" fmla="*/ 574145 w 1067631"/>
              <a:gd name="connsiteY57" fmla="*/ 1162 h 1061401"/>
              <a:gd name="connsiteX58" fmla="*/ 588062 w 1067631"/>
              <a:gd name="connsiteY58" fmla="*/ 854 h 1061401"/>
              <a:gd name="connsiteX59" fmla="*/ 588062 w 1067631"/>
              <a:gd name="connsiteY59" fmla="*/ 0 h 1061401"/>
              <a:gd name="connsiteX60" fmla="*/ 280249 w 1067631"/>
              <a:gd name="connsiteY60" fmla="*/ 0 h 1061401"/>
              <a:gd name="connsiteX61" fmla="*/ 260715 w 1067631"/>
              <a:gd name="connsiteY61" fmla="*/ 12213 h 1061401"/>
              <a:gd name="connsiteX62" fmla="*/ 117856 w 1067631"/>
              <a:gd name="connsiteY62" fmla="*/ 144084 h 1061401"/>
              <a:gd name="connsiteX63" fmla="*/ 68996 w 1067631"/>
              <a:gd name="connsiteY63" fmla="*/ 218783 h 1061401"/>
              <a:gd name="connsiteX64" fmla="*/ 59560 w 1067631"/>
              <a:gd name="connsiteY64" fmla="*/ 236781 h 1061401"/>
              <a:gd name="connsiteX65" fmla="*/ 59513 w 1067631"/>
              <a:gd name="connsiteY65" fmla="*/ 236876 h 1061401"/>
              <a:gd name="connsiteX66" fmla="*/ 58114 w 1067631"/>
              <a:gd name="connsiteY66" fmla="*/ 239556 h 1061401"/>
              <a:gd name="connsiteX67" fmla="*/ 55483 w 1067631"/>
              <a:gd name="connsiteY67" fmla="*/ 245200 h 1061401"/>
              <a:gd name="connsiteX68" fmla="*/ 50480 w 1067631"/>
              <a:gd name="connsiteY68" fmla="*/ 255918 h 1061401"/>
              <a:gd name="connsiteX69" fmla="*/ 41258 w 1067631"/>
              <a:gd name="connsiteY69" fmla="*/ 277332 h 1061401"/>
              <a:gd name="connsiteX70" fmla="*/ 35640 w 1067631"/>
              <a:gd name="connsiteY70" fmla="*/ 291251 h 1061401"/>
              <a:gd name="connsiteX71" fmla="*/ 17433 w 1067631"/>
              <a:gd name="connsiteY71" fmla="*/ 349682 h 1061401"/>
              <a:gd name="connsiteX72" fmla="*/ 17196 w 1067631"/>
              <a:gd name="connsiteY72" fmla="*/ 350607 h 1061401"/>
              <a:gd name="connsiteX73" fmla="*/ 15584 w 1067631"/>
              <a:gd name="connsiteY73" fmla="*/ 357152 h 1061401"/>
              <a:gd name="connsiteX74" fmla="*/ 15038 w 1067631"/>
              <a:gd name="connsiteY74" fmla="*/ 359476 h 1061401"/>
              <a:gd name="connsiteX75" fmla="*/ 13782 w 1067631"/>
              <a:gd name="connsiteY75" fmla="*/ 364954 h 1061401"/>
              <a:gd name="connsiteX76" fmla="*/ 13213 w 1067631"/>
              <a:gd name="connsiteY76" fmla="*/ 367515 h 1061401"/>
              <a:gd name="connsiteX77" fmla="*/ 11909 w 1067631"/>
              <a:gd name="connsiteY77" fmla="*/ 373562 h 1061401"/>
              <a:gd name="connsiteX78" fmla="*/ 11554 w 1067631"/>
              <a:gd name="connsiteY78" fmla="*/ 375245 h 1061401"/>
              <a:gd name="connsiteX79" fmla="*/ 8021 w 1067631"/>
              <a:gd name="connsiteY79" fmla="*/ 393932 h 1061401"/>
              <a:gd name="connsiteX80" fmla="*/ 6622 w 1067631"/>
              <a:gd name="connsiteY80" fmla="*/ 401734 h 1061401"/>
              <a:gd name="connsiteX81" fmla="*/ 6030 w 1067631"/>
              <a:gd name="connsiteY81" fmla="*/ 406216 h 1061401"/>
              <a:gd name="connsiteX82" fmla="*/ 6006 w 1067631"/>
              <a:gd name="connsiteY82" fmla="*/ 406429 h 1061401"/>
              <a:gd name="connsiteX83" fmla="*/ 3327 w 1067631"/>
              <a:gd name="connsiteY83" fmla="*/ 427202 h 1061401"/>
              <a:gd name="connsiteX84" fmla="*/ 2900 w 1067631"/>
              <a:gd name="connsiteY84" fmla="*/ 430593 h 1061401"/>
              <a:gd name="connsiteX85" fmla="*/ 2782 w 1067631"/>
              <a:gd name="connsiteY85" fmla="*/ 432253 h 1061401"/>
              <a:gd name="connsiteX86" fmla="*/ 2189 w 1067631"/>
              <a:gd name="connsiteY86" fmla="*/ 439533 h 1061401"/>
              <a:gd name="connsiteX87" fmla="*/ 1833 w 1067631"/>
              <a:gd name="connsiteY87" fmla="*/ 443991 h 1061401"/>
              <a:gd name="connsiteX88" fmla="*/ 340 w 1067631"/>
              <a:gd name="connsiteY88" fmla="*/ 471547 h 1061401"/>
              <a:gd name="connsiteX89" fmla="*/ 4631 w 1067631"/>
              <a:gd name="connsiteY89" fmla="*/ 559951 h 1061401"/>
              <a:gd name="connsiteX90" fmla="*/ 61457 w 1067631"/>
              <a:gd name="connsiteY90" fmla="*/ 743661 h 1061401"/>
              <a:gd name="connsiteX91" fmla="*/ 177408 w 1067631"/>
              <a:gd name="connsiteY91" fmla="*/ 898583 h 1061401"/>
              <a:gd name="connsiteX92" fmla="*/ 247154 w 1067631"/>
              <a:gd name="connsiteY92" fmla="*/ 955330 h 1061401"/>
              <a:gd name="connsiteX93" fmla="*/ 282241 w 1067631"/>
              <a:gd name="connsiteY93" fmla="*/ 978047 h 1061401"/>
              <a:gd name="connsiteX94" fmla="*/ 299594 w 1067631"/>
              <a:gd name="connsiteY94" fmla="*/ 987841 h 1061401"/>
              <a:gd name="connsiteX95" fmla="*/ 308081 w 1067631"/>
              <a:gd name="connsiteY95" fmla="*/ 992537 h 1061401"/>
              <a:gd name="connsiteX96" fmla="*/ 316592 w 1067631"/>
              <a:gd name="connsiteY96" fmla="*/ 996805 h 1061401"/>
              <a:gd name="connsiteX97" fmla="*/ 406418 w 1067631"/>
              <a:gd name="connsiteY97" fmla="*/ 1033538 h 1061401"/>
              <a:gd name="connsiteX98" fmla="*/ 422444 w 1067631"/>
              <a:gd name="connsiteY98" fmla="*/ 1038328 h 1061401"/>
              <a:gd name="connsiteX99" fmla="*/ 429912 w 1067631"/>
              <a:gd name="connsiteY99" fmla="*/ 1040391 h 1061401"/>
              <a:gd name="connsiteX100" fmla="*/ 438281 w 1067631"/>
              <a:gd name="connsiteY100" fmla="*/ 1042691 h 1061401"/>
              <a:gd name="connsiteX101" fmla="*/ 438565 w 1067631"/>
              <a:gd name="connsiteY101" fmla="*/ 1042762 h 1061401"/>
              <a:gd name="connsiteX102" fmla="*/ 438589 w 1067631"/>
              <a:gd name="connsiteY102" fmla="*/ 1042762 h 1061401"/>
              <a:gd name="connsiteX103" fmla="*/ 439964 w 1067631"/>
              <a:gd name="connsiteY103" fmla="*/ 1043142 h 1061401"/>
              <a:gd name="connsiteX104" fmla="*/ 445440 w 1067631"/>
              <a:gd name="connsiteY104" fmla="*/ 1044422 h 1061401"/>
              <a:gd name="connsiteX105" fmla="*/ 462343 w 1067631"/>
              <a:gd name="connsiteY105" fmla="*/ 1048216 h 1061401"/>
              <a:gd name="connsiteX106" fmla="*/ 463078 w 1067631"/>
              <a:gd name="connsiteY106" fmla="*/ 1048382 h 1061401"/>
              <a:gd name="connsiteX107" fmla="*/ 471873 w 1067631"/>
              <a:gd name="connsiteY107" fmla="*/ 1050232 h 1061401"/>
              <a:gd name="connsiteX108" fmla="*/ 474908 w 1067631"/>
              <a:gd name="connsiteY108" fmla="*/ 1050754 h 1061401"/>
              <a:gd name="connsiteX109" fmla="*/ 475358 w 1067631"/>
              <a:gd name="connsiteY109" fmla="*/ 1050801 h 1061401"/>
              <a:gd name="connsiteX110" fmla="*/ 558902 w 1067631"/>
              <a:gd name="connsiteY110" fmla="*/ 1060690 h 1061401"/>
              <a:gd name="connsiteX111" fmla="*/ 578176 w 1067631"/>
              <a:gd name="connsiteY111" fmla="*/ 1061188 h 1061401"/>
              <a:gd name="connsiteX112" fmla="*/ 588109 w 1067631"/>
              <a:gd name="connsiteY112" fmla="*/ 1061401 h 1061401"/>
              <a:gd name="connsiteX113" fmla="*/ 598208 w 1067631"/>
              <a:gd name="connsiteY113" fmla="*/ 1061164 h 1061401"/>
              <a:gd name="connsiteX114" fmla="*/ 618928 w 1067631"/>
              <a:gd name="connsiteY114" fmla="*/ 1060595 h 1061401"/>
              <a:gd name="connsiteX115" fmla="*/ 640241 w 1067631"/>
              <a:gd name="connsiteY115" fmla="*/ 1059030 h 1061401"/>
              <a:gd name="connsiteX116" fmla="*/ 729877 w 1067631"/>
              <a:gd name="connsiteY116" fmla="*/ 1044446 h 1061401"/>
              <a:gd name="connsiteX117" fmla="*/ 910169 w 1067631"/>
              <a:gd name="connsiteY117" fmla="*/ 967447 h 1061401"/>
              <a:gd name="connsiteX118" fmla="*/ 1054237 w 1067631"/>
              <a:gd name="connsiteY118" fmla="*/ 836880 h 1061401"/>
              <a:gd name="connsiteX119" fmla="*/ 1067632 w 1067631"/>
              <a:gd name="connsiteY119" fmla="*/ 819119 h 1061401"/>
              <a:gd name="connsiteX120" fmla="*/ 1067632 w 1067631"/>
              <a:gd name="connsiteY120" fmla="*/ 626231 h 1061401"/>
              <a:gd name="connsiteX121" fmla="*/ 1055849 w 1067631"/>
              <a:gd name="connsiteY121" fmla="*/ 660379 h 1061401"/>
              <a:gd name="connsiteX122" fmla="*/ 1027068 w 1067631"/>
              <a:gd name="connsiteY122" fmla="*/ 721845 h 1061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1067631" h="1061401">
                <a:moveTo>
                  <a:pt x="1027068" y="721845"/>
                </a:moveTo>
                <a:cubicBezTo>
                  <a:pt x="1015191" y="742855"/>
                  <a:pt x="1001062" y="764150"/>
                  <a:pt x="984775" y="784971"/>
                </a:cubicBezTo>
                <a:cubicBezTo>
                  <a:pt x="952344" y="826731"/>
                  <a:pt x="909885" y="865407"/>
                  <a:pt x="862092" y="896141"/>
                </a:cubicBezTo>
                <a:cubicBezTo>
                  <a:pt x="814393" y="927182"/>
                  <a:pt x="760791" y="948880"/>
                  <a:pt x="708825" y="961614"/>
                </a:cubicBezTo>
                <a:cubicBezTo>
                  <a:pt x="682819" y="968159"/>
                  <a:pt x="657049" y="971692"/>
                  <a:pt x="632560" y="974016"/>
                </a:cubicBezTo>
                <a:cubicBezTo>
                  <a:pt x="626419" y="974467"/>
                  <a:pt x="620375" y="974917"/>
                  <a:pt x="614400" y="975368"/>
                </a:cubicBezTo>
                <a:cubicBezTo>
                  <a:pt x="608426" y="975534"/>
                  <a:pt x="602523" y="975676"/>
                  <a:pt x="596738" y="975842"/>
                </a:cubicBezTo>
                <a:cubicBezTo>
                  <a:pt x="593846" y="975913"/>
                  <a:pt x="590977" y="975984"/>
                  <a:pt x="588109" y="976056"/>
                </a:cubicBezTo>
                <a:cubicBezTo>
                  <a:pt x="585264" y="975984"/>
                  <a:pt x="582443" y="975913"/>
                  <a:pt x="579646" y="975842"/>
                </a:cubicBezTo>
                <a:cubicBezTo>
                  <a:pt x="574051" y="975700"/>
                  <a:pt x="568574" y="975581"/>
                  <a:pt x="563193" y="975439"/>
                </a:cubicBezTo>
                <a:cubicBezTo>
                  <a:pt x="530951" y="973850"/>
                  <a:pt x="503096" y="969440"/>
                  <a:pt x="480953" y="964792"/>
                </a:cubicBezTo>
                <a:cubicBezTo>
                  <a:pt x="477800" y="964080"/>
                  <a:pt x="474007" y="963226"/>
                  <a:pt x="469597" y="962231"/>
                </a:cubicBezTo>
                <a:cubicBezTo>
                  <a:pt x="468578" y="961994"/>
                  <a:pt x="467487" y="961756"/>
                  <a:pt x="466397" y="961519"/>
                </a:cubicBezTo>
                <a:cubicBezTo>
                  <a:pt x="464477" y="961069"/>
                  <a:pt x="462604" y="960618"/>
                  <a:pt x="460802" y="960168"/>
                </a:cubicBezTo>
                <a:cubicBezTo>
                  <a:pt x="460636" y="960120"/>
                  <a:pt x="460494" y="960073"/>
                  <a:pt x="460328" y="960025"/>
                </a:cubicBezTo>
                <a:cubicBezTo>
                  <a:pt x="455468" y="958650"/>
                  <a:pt x="451035" y="957440"/>
                  <a:pt x="447052" y="956350"/>
                </a:cubicBezTo>
                <a:cubicBezTo>
                  <a:pt x="442737" y="955140"/>
                  <a:pt x="438186" y="953788"/>
                  <a:pt x="433373" y="952271"/>
                </a:cubicBezTo>
                <a:cubicBezTo>
                  <a:pt x="433207" y="952223"/>
                  <a:pt x="433041" y="952152"/>
                  <a:pt x="432875" y="952105"/>
                </a:cubicBezTo>
                <a:cubicBezTo>
                  <a:pt x="426522" y="950018"/>
                  <a:pt x="423132" y="948880"/>
                  <a:pt x="423132" y="948880"/>
                </a:cubicBezTo>
                <a:cubicBezTo>
                  <a:pt x="423013" y="948832"/>
                  <a:pt x="422871" y="948809"/>
                  <a:pt x="422752" y="948785"/>
                </a:cubicBezTo>
                <a:cubicBezTo>
                  <a:pt x="403455" y="942192"/>
                  <a:pt x="381075" y="933229"/>
                  <a:pt x="357084" y="921064"/>
                </a:cubicBezTo>
                <a:cubicBezTo>
                  <a:pt x="354689" y="919878"/>
                  <a:pt x="352271" y="918669"/>
                  <a:pt x="349829" y="917459"/>
                </a:cubicBezTo>
                <a:cubicBezTo>
                  <a:pt x="347459" y="916131"/>
                  <a:pt x="345064" y="914803"/>
                  <a:pt x="342622" y="913451"/>
                </a:cubicBezTo>
                <a:cubicBezTo>
                  <a:pt x="337786" y="910725"/>
                  <a:pt x="332855" y="907950"/>
                  <a:pt x="327829" y="905128"/>
                </a:cubicBezTo>
                <a:cubicBezTo>
                  <a:pt x="318133" y="898962"/>
                  <a:pt x="307868" y="892939"/>
                  <a:pt x="297982" y="885778"/>
                </a:cubicBezTo>
                <a:cubicBezTo>
                  <a:pt x="277950" y="871881"/>
                  <a:pt x="257704" y="855898"/>
                  <a:pt x="238596" y="837449"/>
                </a:cubicBezTo>
                <a:cubicBezTo>
                  <a:pt x="200238" y="800859"/>
                  <a:pt x="165104" y="755732"/>
                  <a:pt x="139880" y="705577"/>
                </a:cubicBezTo>
                <a:cubicBezTo>
                  <a:pt x="114419" y="655612"/>
                  <a:pt x="97800" y="601403"/>
                  <a:pt x="91589" y="549399"/>
                </a:cubicBezTo>
                <a:cubicBezTo>
                  <a:pt x="88270" y="523456"/>
                  <a:pt x="86989" y="498059"/>
                  <a:pt x="87938" y="474037"/>
                </a:cubicBezTo>
                <a:cubicBezTo>
                  <a:pt x="87938" y="468251"/>
                  <a:pt x="88270" y="462559"/>
                  <a:pt x="88696" y="456963"/>
                </a:cubicBezTo>
                <a:cubicBezTo>
                  <a:pt x="88696" y="456892"/>
                  <a:pt x="88720" y="456844"/>
                  <a:pt x="88720" y="456773"/>
                </a:cubicBezTo>
                <a:cubicBezTo>
                  <a:pt x="88720" y="456773"/>
                  <a:pt x="88886" y="454615"/>
                  <a:pt x="89194" y="450560"/>
                </a:cubicBezTo>
                <a:cubicBezTo>
                  <a:pt x="89479" y="447193"/>
                  <a:pt x="89739" y="443873"/>
                  <a:pt x="89976" y="440553"/>
                </a:cubicBezTo>
                <a:cubicBezTo>
                  <a:pt x="90119" y="439059"/>
                  <a:pt x="90308" y="437470"/>
                  <a:pt x="90498" y="435787"/>
                </a:cubicBezTo>
                <a:cubicBezTo>
                  <a:pt x="91067" y="431352"/>
                  <a:pt x="91636" y="426941"/>
                  <a:pt x="92205" y="422625"/>
                </a:cubicBezTo>
                <a:cubicBezTo>
                  <a:pt x="92347" y="421487"/>
                  <a:pt x="92490" y="420373"/>
                  <a:pt x="92632" y="419258"/>
                </a:cubicBezTo>
                <a:cubicBezTo>
                  <a:pt x="92655" y="419021"/>
                  <a:pt x="92679" y="418808"/>
                  <a:pt x="92727" y="418594"/>
                </a:cubicBezTo>
                <a:cubicBezTo>
                  <a:pt x="93248" y="415132"/>
                  <a:pt x="93841" y="411433"/>
                  <a:pt x="94528" y="407567"/>
                </a:cubicBezTo>
                <a:cubicBezTo>
                  <a:pt x="94576" y="407306"/>
                  <a:pt x="94623" y="407046"/>
                  <a:pt x="94670" y="406809"/>
                </a:cubicBezTo>
                <a:cubicBezTo>
                  <a:pt x="95524" y="401828"/>
                  <a:pt x="96472" y="396991"/>
                  <a:pt x="97444" y="392248"/>
                </a:cubicBezTo>
                <a:cubicBezTo>
                  <a:pt x="97586" y="391584"/>
                  <a:pt x="97729" y="390920"/>
                  <a:pt x="97871" y="390256"/>
                </a:cubicBezTo>
                <a:cubicBezTo>
                  <a:pt x="98179" y="388739"/>
                  <a:pt x="98511" y="387245"/>
                  <a:pt x="98843" y="385751"/>
                </a:cubicBezTo>
                <a:cubicBezTo>
                  <a:pt x="99032" y="384850"/>
                  <a:pt x="99246" y="383972"/>
                  <a:pt x="99436" y="383047"/>
                </a:cubicBezTo>
                <a:cubicBezTo>
                  <a:pt x="99744" y="381696"/>
                  <a:pt x="100052" y="380368"/>
                  <a:pt x="100360" y="379063"/>
                </a:cubicBezTo>
                <a:cubicBezTo>
                  <a:pt x="100550" y="378210"/>
                  <a:pt x="100763" y="377356"/>
                  <a:pt x="100977" y="376479"/>
                </a:cubicBezTo>
                <a:cubicBezTo>
                  <a:pt x="101356" y="374890"/>
                  <a:pt x="101759" y="373301"/>
                  <a:pt x="102138" y="371736"/>
                </a:cubicBezTo>
                <a:cubicBezTo>
                  <a:pt x="102281" y="371214"/>
                  <a:pt x="102399" y="370692"/>
                  <a:pt x="102541" y="370147"/>
                </a:cubicBezTo>
                <a:cubicBezTo>
                  <a:pt x="108823" y="345532"/>
                  <a:pt x="116125" y="325043"/>
                  <a:pt x="122455" y="309535"/>
                </a:cubicBezTo>
                <a:cubicBezTo>
                  <a:pt x="122574" y="309203"/>
                  <a:pt x="122716" y="308895"/>
                  <a:pt x="122834" y="308563"/>
                </a:cubicBezTo>
                <a:cubicBezTo>
                  <a:pt x="125276" y="302682"/>
                  <a:pt x="127813" y="296706"/>
                  <a:pt x="130539" y="290659"/>
                </a:cubicBezTo>
                <a:cubicBezTo>
                  <a:pt x="131796" y="287956"/>
                  <a:pt x="132934" y="285560"/>
                  <a:pt x="133858" y="283497"/>
                </a:cubicBezTo>
                <a:cubicBezTo>
                  <a:pt x="134214" y="282762"/>
                  <a:pt x="134522" y="282051"/>
                  <a:pt x="134830" y="281387"/>
                </a:cubicBezTo>
                <a:cubicBezTo>
                  <a:pt x="138363" y="273988"/>
                  <a:pt x="142132" y="266542"/>
                  <a:pt x="146281" y="259048"/>
                </a:cubicBezTo>
                <a:cubicBezTo>
                  <a:pt x="157992" y="237967"/>
                  <a:pt x="171789" y="216459"/>
                  <a:pt x="187863" y="195472"/>
                </a:cubicBezTo>
                <a:cubicBezTo>
                  <a:pt x="220176" y="153665"/>
                  <a:pt x="261947" y="114347"/>
                  <a:pt x="309504" y="83164"/>
                </a:cubicBezTo>
                <a:cubicBezTo>
                  <a:pt x="357084" y="51957"/>
                  <a:pt x="410306" y="29547"/>
                  <a:pt x="462177" y="16291"/>
                </a:cubicBezTo>
                <a:cubicBezTo>
                  <a:pt x="488207" y="9889"/>
                  <a:pt x="513835" y="5739"/>
                  <a:pt x="538324" y="3201"/>
                </a:cubicBezTo>
                <a:cubicBezTo>
                  <a:pt x="550605" y="2348"/>
                  <a:pt x="562529" y="1162"/>
                  <a:pt x="574145" y="1162"/>
                </a:cubicBezTo>
                <a:cubicBezTo>
                  <a:pt x="578839" y="1114"/>
                  <a:pt x="583486" y="854"/>
                  <a:pt x="588062" y="854"/>
                </a:cubicBezTo>
                <a:lnTo>
                  <a:pt x="588062" y="0"/>
                </a:lnTo>
                <a:lnTo>
                  <a:pt x="280249" y="0"/>
                </a:lnTo>
                <a:cubicBezTo>
                  <a:pt x="273659" y="3937"/>
                  <a:pt x="267139" y="8015"/>
                  <a:pt x="260715" y="12213"/>
                </a:cubicBezTo>
                <a:cubicBezTo>
                  <a:pt x="204837" y="48826"/>
                  <a:pt x="155811" y="94950"/>
                  <a:pt x="117856" y="144084"/>
                </a:cubicBezTo>
                <a:cubicBezTo>
                  <a:pt x="98961" y="168723"/>
                  <a:pt x="82746" y="193978"/>
                  <a:pt x="68996" y="218783"/>
                </a:cubicBezTo>
                <a:cubicBezTo>
                  <a:pt x="65677" y="224806"/>
                  <a:pt x="62524" y="230805"/>
                  <a:pt x="59560" y="236781"/>
                </a:cubicBezTo>
                <a:cubicBezTo>
                  <a:pt x="59537" y="236805"/>
                  <a:pt x="59513" y="236829"/>
                  <a:pt x="59513" y="236876"/>
                </a:cubicBezTo>
                <a:cubicBezTo>
                  <a:pt x="59513" y="236876"/>
                  <a:pt x="59039" y="237801"/>
                  <a:pt x="58114" y="239556"/>
                </a:cubicBezTo>
                <a:cubicBezTo>
                  <a:pt x="57474" y="240931"/>
                  <a:pt x="56573" y="242828"/>
                  <a:pt x="55483" y="245200"/>
                </a:cubicBezTo>
                <a:cubicBezTo>
                  <a:pt x="53776" y="248780"/>
                  <a:pt x="52093" y="252361"/>
                  <a:pt x="50480" y="255918"/>
                </a:cubicBezTo>
                <a:cubicBezTo>
                  <a:pt x="47754" y="261752"/>
                  <a:pt x="44554" y="268890"/>
                  <a:pt x="41258" y="277332"/>
                </a:cubicBezTo>
                <a:cubicBezTo>
                  <a:pt x="39314" y="282027"/>
                  <a:pt x="37442" y="286675"/>
                  <a:pt x="35640" y="291251"/>
                </a:cubicBezTo>
                <a:cubicBezTo>
                  <a:pt x="27888" y="312120"/>
                  <a:pt x="21984" y="331778"/>
                  <a:pt x="17433" y="349682"/>
                </a:cubicBezTo>
                <a:cubicBezTo>
                  <a:pt x="17362" y="349990"/>
                  <a:pt x="17267" y="350299"/>
                  <a:pt x="17196" y="350607"/>
                </a:cubicBezTo>
                <a:cubicBezTo>
                  <a:pt x="16627" y="352812"/>
                  <a:pt x="16105" y="354994"/>
                  <a:pt x="15584" y="357152"/>
                </a:cubicBezTo>
                <a:cubicBezTo>
                  <a:pt x="15394" y="357934"/>
                  <a:pt x="15204" y="358693"/>
                  <a:pt x="15038" y="359476"/>
                </a:cubicBezTo>
                <a:cubicBezTo>
                  <a:pt x="14612" y="361326"/>
                  <a:pt x="14185" y="363152"/>
                  <a:pt x="13782" y="364954"/>
                </a:cubicBezTo>
                <a:cubicBezTo>
                  <a:pt x="13592" y="365807"/>
                  <a:pt x="13403" y="366661"/>
                  <a:pt x="13213" y="367515"/>
                </a:cubicBezTo>
                <a:cubicBezTo>
                  <a:pt x="12763" y="369554"/>
                  <a:pt x="12336" y="371593"/>
                  <a:pt x="11909" y="373562"/>
                </a:cubicBezTo>
                <a:cubicBezTo>
                  <a:pt x="11791" y="374131"/>
                  <a:pt x="11672" y="374676"/>
                  <a:pt x="11554" y="375245"/>
                </a:cubicBezTo>
                <a:cubicBezTo>
                  <a:pt x="10202" y="381838"/>
                  <a:pt x="9017" y="388075"/>
                  <a:pt x="8021" y="393932"/>
                </a:cubicBezTo>
                <a:cubicBezTo>
                  <a:pt x="7547" y="396517"/>
                  <a:pt x="7097" y="399102"/>
                  <a:pt x="6622" y="401734"/>
                </a:cubicBezTo>
                <a:cubicBezTo>
                  <a:pt x="6433" y="403204"/>
                  <a:pt x="6243" y="404722"/>
                  <a:pt x="6030" y="406216"/>
                </a:cubicBezTo>
                <a:cubicBezTo>
                  <a:pt x="6030" y="406287"/>
                  <a:pt x="6006" y="406358"/>
                  <a:pt x="6006" y="406429"/>
                </a:cubicBezTo>
                <a:cubicBezTo>
                  <a:pt x="4963" y="414326"/>
                  <a:pt x="4038" y="421250"/>
                  <a:pt x="3327" y="427202"/>
                </a:cubicBezTo>
                <a:cubicBezTo>
                  <a:pt x="3185" y="428340"/>
                  <a:pt x="3043" y="429455"/>
                  <a:pt x="2900" y="430593"/>
                </a:cubicBezTo>
                <a:cubicBezTo>
                  <a:pt x="2853" y="431139"/>
                  <a:pt x="2806" y="431708"/>
                  <a:pt x="2782" y="432253"/>
                </a:cubicBezTo>
                <a:cubicBezTo>
                  <a:pt x="2521" y="434933"/>
                  <a:pt x="2308" y="437399"/>
                  <a:pt x="2189" y="439533"/>
                </a:cubicBezTo>
                <a:cubicBezTo>
                  <a:pt x="2071" y="441193"/>
                  <a:pt x="1952" y="442664"/>
                  <a:pt x="1833" y="443991"/>
                </a:cubicBezTo>
                <a:cubicBezTo>
                  <a:pt x="1099" y="452979"/>
                  <a:pt x="387" y="462156"/>
                  <a:pt x="340" y="471547"/>
                </a:cubicBezTo>
                <a:cubicBezTo>
                  <a:pt x="-727" y="499671"/>
                  <a:pt x="719" y="529432"/>
                  <a:pt x="4631" y="559951"/>
                </a:cubicBezTo>
                <a:cubicBezTo>
                  <a:pt x="11980" y="621062"/>
                  <a:pt x="31467" y="684899"/>
                  <a:pt x="61457" y="743661"/>
                </a:cubicBezTo>
                <a:cubicBezTo>
                  <a:pt x="91162" y="802637"/>
                  <a:pt x="132365" y="855661"/>
                  <a:pt x="177408" y="898583"/>
                </a:cubicBezTo>
                <a:cubicBezTo>
                  <a:pt x="199859" y="920186"/>
                  <a:pt x="223589" y="938991"/>
                  <a:pt x="247154" y="955330"/>
                </a:cubicBezTo>
                <a:cubicBezTo>
                  <a:pt x="258771" y="963725"/>
                  <a:pt x="270790" y="970862"/>
                  <a:pt x="282241" y="978047"/>
                </a:cubicBezTo>
                <a:cubicBezTo>
                  <a:pt x="288144" y="981367"/>
                  <a:pt x="293928" y="984640"/>
                  <a:pt x="299594" y="987841"/>
                </a:cubicBezTo>
                <a:cubicBezTo>
                  <a:pt x="302439" y="989430"/>
                  <a:pt x="305260" y="990995"/>
                  <a:pt x="308081" y="992537"/>
                </a:cubicBezTo>
                <a:cubicBezTo>
                  <a:pt x="310950" y="993960"/>
                  <a:pt x="313771" y="995382"/>
                  <a:pt x="316592" y="996805"/>
                </a:cubicBezTo>
                <a:cubicBezTo>
                  <a:pt x="350161" y="1013832"/>
                  <a:pt x="381075" y="1025546"/>
                  <a:pt x="406418" y="1033538"/>
                </a:cubicBezTo>
                <a:cubicBezTo>
                  <a:pt x="410638" y="1035032"/>
                  <a:pt x="416043" y="1036573"/>
                  <a:pt x="422444" y="1038328"/>
                </a:cubicBezTo>
                <a:cubicBezTo>
                  <a:pt x="425004" y="1039063"/>
                  <a:pt x="427517" y="1039751"/>
                  <a:pt x="429912" y="1040391"/>
                </a:cubicBezTo>
                <a:cubicBezTo>
                  <a:pt x="432852" y="1041197"/>
                  <a:pt x="435602" y="1041956"/>
                  <a:pt x="438281" y="1042691"/>
                </a:cubicBezTo>
                <a:cubicBezTo>
                  <a:pt x="438375" y="1042715"/>
                  <a:pt x="438470" y="1042738"/>
                  <a:pt x="438565" y="1042762"/>
                </a:cubicBezTo>
                <a:cubicBezTo>
                  <a:pt x="438565" y="1042762"/>
                  <a:pt x="438589" y="1042762"/>
                  <a:pt x="438589" y="1042762"/>
                </a:cubicBezTo>
                <a:cubicBezTo>
                  <a:pt x="439039" y="1042881"/>
                  <a:pt x="439537" y="1043023"/>
                  <a:pt x="439964" y="1043142"/>
                </a:cubicBezTo>
                <a:cubicBezTo>
                  <a:pt x="441860" y="1043616"/>
                  <a:pt x="443686" y="1044043"/>
                  <a:pt x="445440" y="1044422"/>
                </a:cubicBezTo>
                <a:cubicBezTo>
                  <a:pt x="450703" y="1045679"/>
                  <a:pt x="456345" y="1046960"/>
                  <a:pt x="462343" y="1048216"/>
                </a:cubicBezTo>
                <a:cubicBezTo>
                  <a:pt x="462580" y="1048264"/>
                  <a:pt x="462841" y="1048335"/>
                  <a:pt x="463078" y="1048382"/>
                </a:cubicBezTo>
                <a:cubicBezTo>
                  <a:pt x="466919" y="1049236"/>
                  <a:pt x="469858" y="1049924"/>
                  <a:pt x="471873" y="1050232"/>
                </a:cubicBezTo>
                <a:cubicBezTo>
                  <a:pt x="473889" y="1050588"/>
                  <a:pt x="474908" y="1050754"/>
                  <a:pt x="474908" y="1050754"/>
                </a:cubicBezTo>
                <a:cubicBezTo>
                  <a:pt x="475050" y="1050777"/>
                  <a:pt x="475216" y="1050777"/>
                  <a:pt x="475358" y="1050801"/>
                </a:cubicBezTo>
                <a:cubicBezTo>
                  <a:pt x="498994" y="1055259"/>
                  <a:pt x="527158" y="1059148"/>
                  <a:pt x="558902" y="1060690"/>
                </a:cubicBezTo>
                <a:cubicBezTo>
                  <a:pt x="565208" y="1060856"/>
                  <a:pt x="571633" y="1060998"/>
                  <a:pt x="578176" y="1061188"/>
                </a:cubicBezTo>
                <a:cubicBezTo>
                  <a:pt x="581447" y="1061259"/>
                  <a:pt x="584766" y="1061330"/>
                  <a:pt x="588109" y="1061401"/>
                </a:cubicBezTo>
                <a:cubicBezTo>
                  <a:pt x="591452" y="1061330"/>
                  <a:pt x="594818" y="1061235"/>
                  <a:pt x="598208" y="1061164"/>
                </a:cubicBezTo>
                <a:cubicBezTo>
                  <a:pt x="605012" y="1060974"/>
                  <a:pt x="611911" y="1060785"/>
                  <a:pt x="618928" y="1060595"/>
                </a:cubicBezTo>
                <a:cubicBezTo>
                  <a:pt x="625922" y="1060073"/>
                  <a:pt x="633034" y="1059552"/>
                  <a:pt x="640241" y="1059030"/>
                </a:cubicBezTo>
                <a:cubicBezTo>
                  <a:pt x="668998" y="1056326"/>
                  <a:pt x="699295" y="1052082"/>
                  <a:pt x="729877" y="1044446"/>
                </a:cubicBezTo>
                <a:cubicBezTo>
                  <a:pt x="791065" y="1029483"/>
                  <a:pt x="854102" y="1003872"/>
                  <a:pt x="910169" y="967447"/>
                </a:cubicBezTo>
                <a:cubicBezTo>
                  <a:pt x="966355" y="931332"/>
                  <a:pt x="1016116" y="885896"/>
                  <a:pt x="1054237" y="836880"/>
                </a:cubicBezTo>
                <a:cubicBezTo>
                  <a:pt x="1058836" y="830999"/>
                  <a:pt x="1063317" y="825071"/>
                  <a:pt x="1067632" y="819119"/>
                </a:cubicBezTo>
                <a:lnTo>
                  <a:pt x="1067632" y="626231"/>
                </a:lnTo>
                <a:cubicBezTo>
                  <a:pt x="1064383" y="637068"/>
                  <a:pt x="1060496" y="648498"/>
                  <a:pt x="1055849" y="660379"/>
                </a:cubicBezTo>
                <a:cubicBezTo>
                  <a:pt x="1048429" y="680085"/>
                  <a:pt x="1038614" y="700668"/>
                  <a:pt x="1027068" y="721845"/>
                </a:cubicBezTo>
                <a:close/>
              </a:path>
            </a:pathLst>
          </a:custGeom>
          <a:solidFill>
            <a:srgbClr val="F1F2F2">
              <a:alpha val="41973"/>
            </a:srgbClr>
          </a:solidFill>
          <a:ln w="2370" cap="flat">
            <a:noFill/>
            <a:prstDash val="solid"/>
            <a:miter/>
          </a:ln>
        </p:spPr>
        <p:txBody>
          <a:bodyPr rtlCol="0" anchor="ctr"/>
          <a:lstStyle/>
          <a:p>
            <a:endParaRPr lang="en-US"/>
          </a:p>
        </p:txBody>
      </p:sp>
      <p:sp>
        <p:nvSpPr>
          <p:cNvPr id="1002" name="Graphic 4">
            <a:extLst>
              <a:ext uri="{FF2B5EF4-FFF2-40B4-BE49-F238E27FC236}">
                <a16:creationId xmlns:a16="http://schemas.microsoft.com/office/drawing/2014/main" id="{55B42574-8012-D447-88C8-BF8B2168D685}"/>
              </a:ext>
            </a:extLst>
          </p:cNvPr>
          <p:cNvSpPr/>
          <p:nvPr userDrawn="1"/>
        </p:nvSpPr>
        <p:spPr>
          <a:xfrm rot="10800000">
            <a:off x="3893444" y="0"/>
            <a:ext cx="3323487" cy="4019930"/>
          </a:xfrm>
          <a:custGeom>
            <a:avLst/>
            <a:gdLst>
              <a:gd name="connsiteX0" fmla="*/ 0 w 813341"/>
              <a:gd name="connsiteY0" fmla="*/ 0 h 477593"/>
              <a:gd name="connsiteX1" fmla="*/ 813341 w 813341"/>
              <a:gd name="connsiteY1" fmla="*/ 0 h 477593"/>
              <a:gd name="connsiteX2" fmla="*/ 813341 w 813341"/>
              <a:gd name="connsiteY2" fmla="*/ 477594 h 477593"/>
              <a:gd name="connsiteX3" fmla="*/ 0 w 813341"/>
              <a:gd name="connsiteY3" fmla="*/ 477594 h 477593"/>
            </a:gdLst>
            <a:ahLst/>
            <a:cxnLst>
              <a:cxn ang="0">
                <a:pos x="connsiteX0" y="connsiteY0"/>
              </a:cxn>
              <a:cxn ang="0">
                <a:pos x="connsiteX1" y="connsiteY1"/>
              </a:cxn>
              <a:cxn ang="0">
                <a:pos x="connsiteX2" y="connsiteY2"/>
              </a:cxn>
              <a:cxn ang="0">
                <a:pos x="connsiteX3" y="connsiteY3"/>
              </a:cxn>
            </a:cxnLst>
            <a:rect l="l" t="t" r="r" b="b"/>
            <a:pathLst>
              <a:path w="813341" h="477593">
                <a:moveTo>
                  <a:pt x="0" y="0"/>
                </a:moveTo>
                <a:lnTo>
                  <a:pt x="813341" y="0"/>
                </a:lnTo>
                <a:lnTo>
                  <a:pt x="813341" y="477594"/>
                </a:lnTo>
                <a:lnTo>
                  <a:pt x="0" y="477594"/>
                </a:lnTo>
                <a:close/>
              </a:path>
            </a:pathLst>
          </a:custGeom>
          <a:solidFill>
            <a:srgbClr val="297239"/>
          </a:solidFill>
          <a:ln w="2370" cap="flat">
            <a:noFill/>
            <a:prstDash val="solid"/>
            <a:miter/>
          </a:ln>
        </p:spPr>
        <p:txBody>
          <a:bodyPr rtlCol="0" anchor="ctr"/>
          <a:lstStyle/>
          <a:p>
            <a:endParaRPr lang="en-US"/>
          </a:p>
        </p:txBody>
      </p:sp>
      <p:sp>
        <p:nvSpPr>
          <p:cNvPr id="1003" name="Graphic 4">
            <a:extLst>
              <a:ext uri="{FF2B5EF4-FFF2-40B4-BE49-F238E27FC236}">
                <a16:creationId xmlns:a16="http://schemas.microsoft.com/office/drawing/2014/main" id="{0003FBC6-D35D-FF4A-AD95-6D1BE8F8DE08}"/>
              </a:ext>
            </a:extLst>
          </p:cNvPr>
          <p:cNvSpPr/>
          <p:nvPr userDrawn="1"/>
        </p:nvSpPr>
        <p:spPr>
          <a:xfrm rot="10800000">
            <a:off x="377022" y="4503082"/>
            <a:ext cx="199003" cy="1685648"/>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84BA41"/>
          </a:solidFill>
          <a:ln w="2370" cap="flat">
            <a:noFill/>
            <a:prstDash val="solid"/>
            <a:miter/>
          </a:ln>
        </p:spPr>
        <p:txBody>
          <a:bodyPr rtlCol="0" anchor="ctr"/>
          <a:lstStyle/>
          <a:p>
            <a:endParaRPr lang="en-US"/>
          </a:p>
        </p:txBody>
      </p:sp>
      <p:sp>
        <p:nvSpPr>
          <p:cNvPr id="1001" name="Freeform 1000">
            <a:extLst>
              <a:ext uri="{FF2B5EF4-FFF2-40B4-BE49-F238E27FC236}">
                <a16:creationId xmlns:a16="http://schemas.microsoft.com/office/drawing/2014/main" id="{30A7F715-9246-C546-98D1-F5047F513BFA}"/>
              </a:ext>
            </a:extLst>
          </p:cNvPr>
          <p:cNvSpPr>
            <a:spLocks noGrp="1"/>
          </p:cNvSpPr>
          <p:nvPr>
            <p:ph type="pic" sz="quarter" idx="10"/>
          </p:nvPr>
        </p:nvSpPr>
        <p:spPr>
          <a:xfrm>
            <a:off x="476524" y="0"/>
            <a:ext cx="6244928" cy="6575080"/>
          </a:xfrm>
          <a:custGeom>
            <a:avLst/>
            <a:gdLst>
              <a:gd name="connsiteX0" fmla="*/ 0 w 6244928"/>
              <a:gd name="connsiteY0" fmla="*/ 0 h 6575080"/>
              <a:gd name="connsiteX1" fmla="*/ 3416920 w 6244928"/>
              <a:gd name="connsiteY1" fmla="*/ 0 h 6575080"/>
              <a:gd name="connsiteX2" fmla="*/ 3416920 w 6244928"/>
              <a:gd name="connsiteY2" fmla="*/ 4019930 h 6575080"/>
              <a:gd name="connsiteX3" fmla="*/ 6244928 w 6244928"/>
              <a:gd name="connsiteY3" fmla="*/ 4019930 h 6575080"/>
              <a:gd name="connsiteX4" fmla="*/ 6244928 w 6244928"/>
              <a:gd name="connsiteY4" fmla="*/ 6575080 h 6575080"/>
              <a:gd name="connsiteX5" fmla="*/ 0 w 6244928"/>
              <a:gd name="connsiteY5" fmla="*/ 6575080 h 6575080"/>
              <a:gd name="connsiteX6" fmla="*/ 0 w 6244928"/>
              <a:gd name="connsiteY6" fmla="*/ 6188730 h 6575080"/>
              <a:gd name="connsiteX7" fmla="*/ 99501 w 6244928"/>
              <a:gd name="connsiteY7" fmla="*/ 6188730 h 6575080"/>
              <a:gd name="connsiteX8" fmla="*/ 99501 w 6244928"/>
              <a:gd name="connsiteY8" fmla="*/ 4503082 h 6575080"/>
              <a:gd name="connsiteX9" fmla="*/ 0 w 6244928"/>
              <a:gd name="connsiteY9" fmla="*/ 4503082 h 657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44928" h="6575080">
                <a:moveTo>
                  <a:pt x="0" y="0"/>
                </a:moveTo>
                <a:lnTo>
                  <a:pt x="3416920" y="0"/>
                </a:lnTo>
                <a:lnTo>
                  <a:pt x="3416920" y="4019930"/>
                </a:lnTo>
                <a:lnTo>
                  <a:pt x="6244928" y="4019930"/>
                </a:lnTo>
                <a:lnTo>
                  <a:pt x="6244928" y="6575080"/>
                </a:lnTo>
                <a:lnTo>
                  <a:pt x="0" y="6575080"/>
                </a:lnTo>
                <a:lnTo>
                  <a:pt x="0" y="6188730"/>
                </a:lnTo>
                <a:lnTo>
                  <a:pt x="99501" y="6188730"/>
                </a:lnTo>
                <a:lnTo>
                  <a:pt x="99501" y="4503082"/>
                </a:lnTo>
                <a:lnTo>
                  <a:pt x="0" y="4503082"/>
                </a:lnTo>
                <a:close/>
              </a:path>
            </a:pathLst>
          </a:custGeom>
          <a:solidFill>
            <a:schemeClr val="bg1">
              <a:lumMod val="85000"/>
            </a:schemeClr>
          </a:solidFill>
        </p:spPr>
        <p:txBody>
          <a:bodyPr wrap="square">
            <a:noAutofit/>
          </a:bodyPr>
          <a:lstStyle>
            <a:lvl1pPr marL="0" indent="0">
              <a:buNone/>
              <a:defRPr sz="900"/>
            </a:lvl1pPr>
          </a:lstStyle>
          <a:p>
            <a:endParaRPr lang="en-US"/>
          </a:p>
        </p:txBody>
      </p:sp>
      <p:pic>
        <p:nvPicPr>
          <p:cNvPr id="396" name="Picture 395" descr="Logo&#10;&#10;Description automatically generated">
            <a:extLst>
              <a:ext uri="{FF2B5EF4-FFF2-40B4-BE49-F238E27FC236}">
                <a16:creationId xmlns:a16="http://schemas.microsoft.com/office/drawing/2014/main" id="{E4C33F60-3692-7443-AAF9-E48538AFB8C3}"/>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3491310" y="7270333"/>
            <a:ext cx="3533240" cy="2259810"/>
          </a:xfrm>
          <a:prstGeom prst="rect">
            <a:avLst/>
          </a:prstGeom>
        </p:spPr>
      </p:pic>
      <p:sp>
        <p:nvSpPr>
          <p:cNvPr id="399" name="Text Placeholder 32">
            <a:extLst>
              <a:ext uri="{FF2B5EF4-FFF2-40B4-BE49-F238E27FC236}">
                <a16:creationId xmlns:a16="http://schemas.microsoft.com/office/drawing/2014/main" id="{BC3B08D3-B3AE-424E-854C-C73ED81F88F3}"/>
              </a:ext>
            </a:extLst>
          </p:cNvPr>
          <p:cNvSpPr>
            <a:spLocks noGrp="1"/>
          </p:cNvSpPr>
          <p:nvPr>
            <p:ph type="body" sz="quarter" idx="11" hasCustomPrompt="1"/>
          </p:nvPr>
        </p:nvSpPr>
        <p:spPr>
          <a:xfrm>
            <a:off x="4072852" y="1008687"/>
            <a:ext cx="2951698" cy="1038225"/>
          </a:xfrm>
        </p:spPr>
        <p:txBody>
          <a:bodyPr>
            <a:noAutofit/>
          </a:bodyPr>
          <a:lstStyle>
            <a:lvl1pPr marL="0" indent="0" algn="l">
              <a:lnSpc>
                <a:spcPct val="100000"/>
              </a:lnSpc>
              <a:spcBef>
                <a:spcPts val="0"/>
              </a:spcBef>
              <a:buNone/>
              <a:defRPr sz="2800" b="1" i="0">
                <a:solidFill>
                  <a:schemeClr val="bg1"/>
                </a:solidFill>
                <a:latin typeface="Avenir Black" panose="02000503020000020003" pitchFamily="2" charset="0"/>
                <a:ea typeface="Open Sans" panose="020B0606030504020204" pitchFamily="34" charset="0"/>
                <a:cs typeface="Open Sans" panose="020B060603050402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OUR PROJECT</a:t>
            </a:r>
            <a:endParaRPr lang="en-US" dirty="0"/>
          </a:p>
        </p:txBody>
      </p:sp>
      <p:sp>
        <p:nvSpPr>
          <p:cNvPr id="400" name="Text Placeholder 32">
            <a:extLst>
              <a:ext uri="{FF2B5EF4-FFF2-40B4-BE49-F238E27FC236}">
                <a16:creationId xmlns:a16="http://schemas.microsoft.com/office/drawing/2014/main" id="{462DF9E3-5F02-D84E-8D16-2D884CF1F8CC}"/>
              </a:ext>
            </a:extLst>
          </p:cNvPr>
          <p:cNvSpPr>
            <a:spLocks noGrp="1"/>
          </p:cNvSpPr>
          <p:nvPr>
            <p:ph type="body" sz="quarter" idx="16" hasCustomPrompt="1"/>
          </p:nvPr>
        </p:nvSpPr>
        <p:spPr>
          <a:xfrm>
            <a:off x="4072851" y="1703940"/>
            <a:ext cx="2980605" cy="751695"/>
          </a:xfrm>
        </p:spPr>
        <p:txBody>
          <a:bodyPr anchor="t">
            <a:noAutofit/>
          </a:bodyPr>
          <a:lstStyle>
            <a:lvl1pPr marL="0" indent="0" algn="l">
              <a:lnSpc>
                <a:spcPct val="100000"/>
              </a:lnSpc>
              <a:spcBef>
                <a:spcPts val="0"/>
              </a:spcBef>
              <a:buNone/>
              <a:defRPr sz="2000" b="0" i="0">
                <a:solidFill>
                  <a:schemeClr val="bg1"/>
                </a:solidFill>
                <a:latin typeface="Avenir Medium" panose="02000503020000020003" pitchFamily="2" charset="0"/>
                <a:ea typeface="Open Sans" panose="020B0606030504020204" pitchFamily="34" charset="0"/>
                <a:cs typeface="Open Sans" panose="020B060603050402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Sub-</a:t>
            </a:r>
            <a:r>
              <a:rPr lang="en-GB" dirty="0" err="1"/>
              <a:t>Heding</a:t>
            </a:r>
            <a:endParaRPr lang="en-US" dirty="0"/>
          </a:p>
        </p:txBody>
      </p:sp>
      <p:grpSp>
        <p:nvGrpSpPr>
          <p:cNvPr id="405" name="Graphic 76">
            <a:extLst>
              <a:ext uri="{FF2B5EF4-FFF2-40B4-BE49-F238E27FC236}">
                <a16:creationId xmlns:a16="http://schemas.microsoft.com/office/drawing/2014/main" id="{52885015-D0B4-824B-93A5-9C9FFD1AEDAF}"/>
              </a:ext>
            </a:extLst>
          </p:cNvPr>
          <p:cNvGrpSpPr/>
          <p:nvPr userDrawn="1"/>
        </p:nvGrpSpPr>
        <p:grpSpPr>
          <a:xfrm>
            <a:off x="665900" y="10076228"/>
            <a:ext cx="2526982" cy="234917"/>
            <a:chOff x="6923246" y="4898421"/>
            <a:chExt cx="1763327" cy="163925"/>
          </a:xfrm>
        </p:grpSpPr>
        <p:grpSp>
          <p:nvGrpSpPr>
            <p:cNvPr id="406" name="Graphic 76">
              <a:extLst>
                <a:ext uri="{FF2B5EF4-FFF2-40B4-BE49-F238E27FC236}">
                  <a16:creationId xmlns:a16="http://schemas.microsoft.com/office/drawing/2014/main" id="{C2249238-A515-494F-A55C-466DF31CD49D}"/>
                </a:ext>
              </a:extLst>
            </p:cNvPr>
            <p:cNvGrpSpPr/>
            <p:nvPr/>
          </p:nvGrpSpPr>
          <p:grpSpPr>
            <a:xfrm>
              <a:off x="7942326" y="4900231"/>
              <a:ext cx="744247" cy="162115"/>
              <a:chOff x="7942326" y="4900231"/>
              <a:chExt cx="744247" cy="162115"/>
            </a:xfrm>
          </p:grpSpPr>
          <p:sp>
            <p:nvSpPr>
              <p:cNvPr id="611" name="Freeform 610">
                <a:extLst>
                  <a:ext uri="{FF2B5EF4-FFF2-40B4-BE49-F238E27FC236}">
                    <a16:creationId xmlns:a16="http://schemas.microsoft.com/office/drawing/2014/main" id="{4BBA39E4-A635-A642-9461-14F8389704FD}"/>
                  </a:ext>
                </a:extLst>
              </p:cNvPr>
              <p:cNvSpPr/>
              <p:nvPr/>
            </p:nvSpPr>
            <p:spPr>
              <a:xfrm>
                <a:off x="7942326" y="4900231"/>
                <a:ext cx="239133" cy="161258"/>
              </a:xfrm>
              <a:custGeom>
                <a:avLst/>
                <a:gdLst>
                  <a:gd name="connsiteX0" fmla="*/ 0 w 239133"/>
                  <a:gd name="connsiteY0" fmla="*/ 0 h 161258"/>
                  <a:gd name="connsiteX1" fmla="*/ 239134 w 239133"/>
                  <a:gd name="connsiteY1" fmla="*/ 0 h 161258"/>
                  <a:gd name="connsiteX2" fmla="*/ 239134 w 239133"/>
                  <a:gd name="connsiteY2" fmla="*/ 161258 h 161258"/>
                  <a:gd name="connsiteX3" fmla="*/ 0 w 239133"/>
                  <a:gd name="connsiteY3" fmla="*/ 161258 h 161258"/>
                </a:gdLst>
                <a:ahLst/>
                <a:cxnLst>
                  <a:cxn ang="0">
                    <a:pos x="connsiteX0" y="connsiteY0"/>
                  </a:cxn>
                  <a:cxn ang="0">
                    <a:pos x="connsiteX1" y="connsiteY1"/>
                  </a:cxn>
                  <a:cxn ang="0">
                    <a:pos x="connsiteX2" y="connsiteY2"/>
                  </a:cxn>
                  <a:cxn ang="0">
                    <a:pos x="connsiteX3" y="connsiteY3"/>
                  </a:cxn>
                </a:cxnLst>
                <a:rect l="l" t="t" r="r" b="b"/>
                <a:pathLst>
                  <a:path w="239133" h="161258">
                    <a:moveTo>
                      <a:pt x="0" y="0"/>
                    </a:moveTo>
                    <a:lnTo>
                      <a:pt x="239134" y="0"/>
                    </a:lnTo>
                    <a:lnTo>
                      <a:pt x="239134" y="161258"/>
                    </a:lnTo>
                    <a:lnTo>
                      <a:pt x="0" y="161258"/>
                    </a:lnTo>
                    <a:close/>
                  </a:path>
                </a:pathLst>
              </a:custGeom>
              <a:solidFill>
                <a:srgbClr val="23509E"/>
              </a:solidFill>
              <a:ln w="9509" cap="flat">
                <a:noFill/>
                <a:prstDash val="solid"/>
                <a:miter/>
              </a:ln>
            </p:spPr>
            <p:txBody>
              <a:bodyPr rtlCol="0" anchor="ctr"/>
              <a:lstStyle/>
              <a:p>
                <a:endParaRPr lang="en-US" dirty="0"/>
              </a:p>
            </p:txBody>
          </p:sp>
          <p:sp>
            <p:nvSpPr>
              <p:cNvPr id="612" name="Freeform 611">
                <a:extLst>
                  <a:ext uri="{FF2B5EF4-FFF2-40B4-BE49-F238E27FC236}">
                    <a16:creationId xmlns:a16="http://schemas.microsoft.com/office/drawing/2014/main" id="{37B8A281-DF1E-0B4E-A5BB-124BDCBFA384}"/>
                  </a:ext>
                </a:extLst>
              </p:cNvPr>
              <p:cNvSpPr/>
              <p:nvPr/>
            </p:nvSpPr>
            <p:spPr>
              <a:xfrm>
                <a:off x="8105492" y="4972716"/>
                <a:ext cx="16373" cy="14573"/>
              </a:xfrm>
              <a:custGeom>
                <a:avLst/>
                <a:gdLst>
                  <a:gd name="connsiteX0" fmla="*/ 16374 w 16373"/>
                  <a:gd name="connsiteY0" fmla="*/ 5524 h 14573"/>
                  <a:gd name="connsiteX1" fmla="*/ 13899 w 16373"/>
                  <a:gd name="connsiteY1" fmla="*/ 5429 h 14573"/>
                  <a:gd name="connsiteX2" fmla="*/ 10186 w 16373"/>
                  <a:gd name="connsiteY2" fmla="*/ 5334 h 14573"/>
                  <a:gd name="connsiteX3" fmla="*/ 8949 w 16373"/>
                  <a:gd name="connsiteY3" fmla="*/ 2095 h 14573"/>
                  <a:gd name="connsiteX4" fmla="*/ 8187 w 16373"/>
                  <a:gd name="connsiteY4" fmla="*/ 0 h 14573"/>
                  <a:gd name="connsiteX5" fmla="*/ 7425 w 16373"/>
                  <a:gd name="connsiteY5" fmla="*/ 2095 h 14573"/>
                  <a:gd name="connsiteX6" fmla="*/ 6188 w 16373"/>
                  <a:gd name="connsiteY6" fmla="*/ 5334 h 14573"/>
                  <a:gd name="connsiteX7" fmla="*/ 2570 w 16373"/>
                  <a:gd name="connsiteY7" fmla="*/ 5429 h 14573"/>
                  <a:gd name="connsiteX8" fmla="*/ 0 w 16373"/>
                  <a:gd name="connsiteY8" fmla="*/ 5524 h 14573"/>
                  <a:gd name="connsiteX9" fmla="*/ 2094 w 16373"/>
                  <a:gd name="connsiteY9" fmla="*/ 6953 h 14573"/>
                  <a:gd name="connsiteX10" fmla="*/ 4950 w 16373"/>
                  <a:gd name="connsiteY10" fmla="*/ 9049 h 14573"/>
                  <a:gd name="connsiteX11" fmla="*/ 3903 w 16373"/>
                  <a:gd name="connsiteY11" fmla="*/ 12382 h 14573"/>
                  <a:gd name="connsiteX12" fmla="*/ 3237 w 16373"/>
                  <a:gd name="connsiteY12" fmla="*/ 14573 h 14573"/>
                  <a:gd name="connsiteX13" fmla="*/ 5141 w 16373"/>
                  <a:gd name="connsiteY13" fmla="*/ 13335 h 14573"/>
                  <a:gd name="connsiteX14" fmla="*/ 8187 w 16373"/>
                  <a:gd name="connsiteY14" fmla="*/ 11335 h 14573"/>
                  <a:gd name="connsiteX15" fmla="*/ 11233 w 16373"/>
                  <a:gd name="connsiteY15" fmla="*/ 13335 h 14573"/>
                  <a:gd name="connsiteX16" fmla="*/ 13232 w 16373"/>
                  <a:gd name="connsiteY16" fmla="*/ 14573 h 14573"/>
                  <a:gd name="connsiteX17" fmla="*/ 11424 w 16373"/>
                  <a:gd name="connsiteY17" fmla="*/ 9049 h 14573"/>
                  <a:gd name="connsiteX18" fmla="*/ 16374 w 16373"/>
                  <a:gd name="connsiteY18" fmla="*/ 5524 h 1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373" h="14573">
                    <a:moveTo>
                      <a:pt x="16374" y="5524"/>
                    </a:moveTo>
                    <a:lnTo>
                      <a:pt x="13899" y="5429"/>
                    </a:lnTo>
                    <a:lnTo>
                      <a:pt x="10186" y="5334"/>
                    </a:lnTo>
                    <a:lnTo>
                      <a:pt x="8949" y="2095"/>
                    </a:lnTo>
                    <a:lnTo>
                      <a:pt x="8187" y="0"/>
                    </a:lnTo>
                    <a:lnTo>
                      <a:pt x="7425" y="2095"/>
                    </a:lnTo>
                    <a:lnTo>
                      <a:pt x="6188" y="5334"/>
                    </a:lnTo>
                    <a:lnTo>
                      <a:pt x="2570" y="5429"/>
                    </a:lnTo>
                    <a:lnTo>
                      <a:pt x="0" y="5524"/>
                    </a:lnTo>
                    <a:lnTo>
                      <a:pt x="2094" y="6953"/>
                    </a:lnTo>
                    <a:lnTo>
                      <a:pt x="4950" y="9049"/>
                    </a:lnTo>
                    <a:lnTo>
                      <a:pt x="3903" y="12382"/>
                    </a:lnTo>
                    <a:lnTo>
                      <a:pt x="3237" y="14573"/>
                    </a:lnTo>
                    <a:lnTo>
                      <a:pt x="5141" y="13335"/>
                    </a:lnTo>
                    <a:lnTo>
                      <a:pt x="8187" y="11335"/>
                    </a:lnTo>
                    <a:lnTo>
                      <a:pt x="11233" y="13335"/>
                    </a:lnTo>
                    <a:lnTo>
                      <a:pt x="13232" y="14573"/>
                    </a:lnTo>
                    <a:lnTo>
                      <a:pt x="11424" y="9049"/>
                    </a:lnTo>
                    <a:lnTo>
                      <a:pt x="16374" y="5524"/>
                    </a:lnTo>
                  </a:path>
                </a:pathLst>
              </a:custGeom>
              <a:solidFill>
                <a:srgbClr val="F8EB37"/>
              </a:solidFill>
              <a:ln w="9509" cap="flat">
                <a:noFill/>
                <a:prstDash val="solid"/>
                <a:miter/>
              </a:ln>
            </p:spPr>
            <p:txBody>
              <a:bodyPr rtlCol="0" anchor="ctr"/>
              <a:lstStyle/>
              <a:p>
                <a:endParaRPr lang="en-US"/>
              </a:p>
            </p:txBody>
          </p:sp>
          <p:sp>
            <p:nvSpPr>
              <p:cNvPr id="613" name="Freeform 612">
                <a:extLst>
                  <a:ext uri="{FF2B5EF4-FFF2-40B4-BE49-F238E27FC236}">
                    <a16:creationId xmlns:a16="http://schemas.microsoft.com/office/drawing/2014/main" id="{87F8B40A-FD8E-6A45-B077-C6ABD331522F}"/>
                  </a:ext>
                </a:extLst>
              </p:cNvPr>
              <p:cNvSpPr/>
              <p:nvPr/>
            </p:nvSpPr>
            <p:spPr>
              <a:xfrm>
                <a:off x="8103874" y="4971097"/>
                <a:ext cx="19610" cy="17526"/>
              </a:xfrm>
              <a:custGeom>
                <a:avLst/>
                <a:gdLst>
                  <a:gd name="connsiteX0" fmla="*/ 15803 w 19610"/>
                  <a:gd name="connsiteY0" fmla="*/ 17526 h 17526"/>
                  <a:gd name="connsiteX1" fmla="*/ 9805 w 19610"/>
                  <a:gd name="connsiteY1" fmla="*/ 13526 h 17526"/>
                  <a:gd name="connsiteX2" fmla="*/ 3808 w 19610"/>
                  <a:gd name="connsiteY2" fmla="*/ 17431 h 17526"/>
                  <a:gd name="connsiteX3" fmla="*/ 5902 w 19610"/>
                  <a:gd name="connsiteY3" fmla="*/ 10858 h 17526"/>
                  <a:gd name="connsiteX4" fmla="*/ 0 w 19610"/>
                  <a:gd name="connsiteY4" fmla="*/ 6572 h 17526"/>
                  <a:gd name="connsiteX5" fmla="*/ 7425 w 19610"/>
                  <a:gd name="connsiteY5" fmla="*/ 6382 h 17526"/>
                  <a:gd name="connsiteX6" fmla="*/ 9805 w 19610"/>
                  <a:gd name="connsiteY6" fmla="*/ 0 h 17526"/>
                  <a:gd name="connsiteX7" fmla="*/ 12185 w 19610"/>
                  <a:gd name="connsiteY7" fmla="*/ 6382 h 17526"/>
                  <a:gd name="connsiteX8" fmla="*/ 19610 w 19610"/>
                  <a:gd name="connsiteY8" fmla="*/ 6572 h 17526"/>
                  <a:gd name="connsiteX9" fmla="*/ 13708 w 19610"/>
                  <a:gd name="connsiteY9" fmla="*/ 10858 h 17526"/>
                  <a:gd name="connsiteX10" fmla="*/ 15803 w 19610"/>
                  <a:gd name="connsiteY10" fmla="*/ 17526 h 17526"/>
                  <a:gd name="connsiteX11" fmla="*/ 3237 w 19610"/>
                  <a:gd name="connsiteY11" fmla="*/ 7620 h 17526"/>
                  <a:gd name="connsiteX12" fmla="*/ 7235 w 19610"/>
                  <a:gd name="connsiteY12" fmla="*/ 10478 h 17526"/>
                  <a:gd name="connsiteX13" fmla="*/ 5807 w 19610"/>
                  <a:gd name="connsiteY13" fmla="*/ 14954 h 17526"/>
                  <a:gd name="connsiteX14" fmla="*/ 9805 w 19610"/>
                  <a:gd name="connsiteY14" fmla="*/ 12287 h 17526"/>
                  <a:gd name="connsiteX15" fmla="*/ 13803 w 19610"/>
                  <a:gd name="connsiteY15" fmla="*/ 14954 h 17526"/>
                  <a:gd name="connsiteX16" fmla="*/ 12375 w 19610"/>
                  <a:gd name="connsiteY16" fmla="*/ 10478 h 17526"/>
                  <a:gd name="connsiteX17" fmla="*/ 16374 w 19610"/>
                  <a:gd name="connsiteY17" fmla="*/ 7620 h 17526"/>
                  <a:gd name="connsiteX18" fmla="*/ 11423 w 19610"/>
                  <a:gd name="connsiteY18" fmla="*/ 7525 h 17526"/>
                  <a:gd name="connsiteX19" fmla="*/ 9805 w 19610"/>
                  <a:gd name="connsiteY19" fmla="*/ 3143 h 17526"/>
                  <a:gd name="connsiteX20" fmla="*/ 8187 w 19610"/>
                  <a:gd name="connsiteY20" fmla="*/ 7525 h 17526"/>
                  <a:gd name="connsiteX21" fmla="*/ 3237 w 19610"/>
                  <a:gd name="connsiteY21" fmla="*/ 7620 h 17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10" h="17526">
                    <a:moveTo>
                      <a:pt x="15803" y="17526"/>
                    </a:moveTo>
                    <a:lnTo>
                      <a:pt x="9805" y="13526"/>
                    </a:lnTo>
                    <a:lnTo>
                      <a:pt x="3808" y="17431"/>
                    </a:lnTo>
                    <a:lnTo>
                      <a:pt x="5902" y="10858"/>
                    </a:lnTo>
                    <a:lnTo>
                      <a:pt x="0" y="6572"/>
                    </a:lnTo>
                    <a:lnTo>
                      <a:pt x="7425" y="6382"/>
                    </a:lnTo>
                    <a:lnTo>
                      <a:pt x="9805" y="0"/>
                    </a:lnTo>
                    <a:lnTo>
                      <a:pt x="12185" y="6382"/>
                    </a:lnTo>
                    <a:lnTo>
                      <a:pt x="19610" y="6572"/>
                    </a:lnTo>
                    <a:lnTo>
                      <a:pt x="13708" y="10858"/>
                    </a:lnTo>
                    <a:lnTo>
                      <a:pt x="15803" y="17526"/>
                    </a:lnTo>
                    <a:close/>
                    <a:moveTo>
                      <a:pt x="3237" y="7620"/>
                    </a:moveTo>
                    <a:lnTo>
                      <a:pt x="7235" y="10478"/>
                    </a:lnTo>
                    <a:lnTo>
                      <a:pt x="5807" y="14954"/>
                    </a:lnTo>
                    <a:lnTo>
                      <a:pt x="9805" y="12287"/>
                    </a:lnTo>
                    <a:lnTo>
                      <a:pt x="13803" y="14954"/>
                    </a:lnTo>
                    <a:lnTo>
                      <a:pt x="12375" y="10478"/>
                    </a:lnTo>
                    <a:lnTo>
                      <a:pt x="16374" y="7620"/>
                    </a:lnTo>
                    <a:lnTo>
                      <a:pt x="11423" y="7525"/>
                    </a:lnTo>
                    <a:lnTo>
                      <a:pt x="9805" y="3143"/>
                    </a:lnTo>
                    <a:lnTo>
                      <a:pt x="8187" y="7525"/>
                    </a:lnTo>
                    <a:lnTo>
                      <a:pt x="3237" y="7620"/>
                    </a:lnTo>
                    <a:close/>
                  </a:path>
                </a:pathLst>
              </a:custGeom>
              <a:solidFill>
                <a:srgbClr val="F8EB37"/>
              </a:solidFill>
              <a:ln w="9509" cap="flat">
                <a:noFill/>
                <a:prstDash val="solid"/>
                <a:miter/>
              </a:ln>
            </p:spPr>
            <p:txBody>
              <a:bodyPr rtlCol="0" anchor="ctr"/>
              <a:lstStyle/>
              <a:p>
                <a:endParaRPr lang="en-US"/>
              </a:p>
            </p:txBody>
          </p:sp>
          <p:sp>
            <p:nvSpPr>
              <p:cNvPr id="614" name="Freeform 613">
                <a:extLst>
                  <a:ext uri="{FF2B5EF4-FFF2-40B4-BE49-F238E27FC236}">
                    <a16:creationId xmlns:a16="http://schemas.microsoft.com/office/drawing/2014/main" id="{0D55D171-E5F5-F142-B66B-C7AFA623668D}"/>
                  </a:ext>
                </a:extLst>
              </p:cNvPr>
              <p:cNvSpPr/>
              <p:nvPr/>
            </p:nvSpPr>
            <p:spPr>
              <a:xfrm>
                <a:off x="8098638" y="4946713"/>
                <a:ext cx="16278" cy="14573"/>
              </a:xfrm>
              <a:custGeom>
                <a:avLst/>
                <a:gdLst>
                  <a:gd name="connsiteX0" fmla="*/ 4855 w 16278"/>
                  <a:gd name="connsiteY0" fmla="*/ 9049 h 14573"/>
                  <a:gd name="connsiteX1" fmla="*/ 3808 w 16278"/>
                  <a:gd name="connsiteY1" fmla="*/ 12383 h 14573"/>
                  <a:gd name="connsiteX2" fmla="*/ 3142 w 16278"/>
                  <a:gd name="connsiteY2" fmla="*/ 14573 h 14573"/>
                  <a:gd name="connsiteX3" fmla="*/ 5045 w 16278"/>
                  <a:gd name="connsiteY3" fmla="*/ 13335 h 14573"/>
                  <a:gd name="connsiteX4" fmla="*/ 8092 w 16278"/>
                  <a:gd name="connsiteY4" fmla="*/ 11240 h 14573"/>
                  <a:gd name="connsiteX5" fmla="*/ 11233 w 16278"/>
                  <a:gd name="connsiteY5" fmla="*/ 13335 h 14573"/>
                  <a:gd name="connsiteX6" fmla="*/ 13137 w 16278"/>
                  <a:gd name="connsiteY6" fmla="*/ 14573 h 14573"/>
                  <a:gd name="connsiteX7" fmla="*/ 12376 w 16278"/>
                  <a:gd name="connsiteY7" fmla="*/ 12383 h 14573"/>
                  <a:gd name="connsiteX8" fmla="*/ 11328 w 16278"/>
                  <a:gd name="connsiteY8" fmla="*/ 9049 h 14573"/>
                  <a:gd name="connsiteX9" fmla="*/ 14279 w 16278"/>
                  <a:gd name="connsiteY9" fmla="*/ 6953 h 14573"/>
                  <a:gd name="connsiteX10" fmla="*/ 16279 w 16278"/>
                  <a:gd name="connsiteY10" fmla="*/ 5525 h 14573"/>
                  <a:gd name="connsiteX11" fmla="*/ 13804 w 16278"/>
                  <a:gd name="connsiteY11" fmla="*/ 5429 h 14573"/>
                  <a:gd name="connsiteX12" fmla="*/ 10091 w 16278"/>
                  <a:gd name="connsiteY12" fmla="*/ 5429 h 14573"/>
                  <a:gd name="connsiteX13" fmla="*/ 8949 w 16278"/>
                  <a:gd name="connsiteY13" fmla="*/ 2096 h 14573"/>
                  <a:gd name="connsiteX14" fmla="*/ 8092 w 16278"/>
                  <a:gd name="connsiteY14" fmla="*/ 0 h 14573"/>
                  <a:gd name="connsiteX15" fmla="*/ 7330 w 16278"/>
                  <a:gd name="connsiteY15" fmla="*/ 2096 h 14573"/>
                  <a:gd name="connsiteX16" fmla="*/ 6188 w 16278"/>
                  <a:gd name="connsiteY16" fmla="*/ 5429 h 14573"/>
                  <a:gd name="connsiteX17" fmla="*/ 2475 w 16278"/>
                  <a:gd name="connsiteY17" fmla="*/ 5429 h 14573"/>
                  <a:gd name="connsiteX18" fmla="*/ 0 w 16278"/>
                  <a:gd name="connsiteY18" fmla="*/ 5525 h 14573"/>
                  <a:gd name="connsiteX19" fmla="*/ 1999 w 16278"/>
                  <a:gd name="connsiteY19" fmla="*/ 6953 h 14573"/>
                  <a:gd name="connsiteX20" fmla="*/ 4855 w 16278"/>
                  <a:gd name="connsiteY20" fmla="*/ 9049 h 1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278" h="14573">
                    <a:moveTo>
                      <a:pt x="4855" y="9049"/>
                    </a:moveTo>
                    <a:lnTo>
                      <a:pt x="3808" y="12383"/>
                    </a:lnTo>
                    <a:lnTo>
                      <a:pt x="3142" y="14573"/>
                    </a:lnTo>
                    <a:lnTo>
                      <a:pt x="5045" y="13335"/>
                    </a:lnTo>
                    <a:lnTo>
                      <a:pt x="8092" y="11240"/>
                    </a:lnTo>
                    <a:lnTo>
                      <a:pt x="11233" y="13335"/>
                    </a:lnTo>
                    <a:lnTo>
                      <a:pt x="13137" y="14573"/>
                    </a:lnTo>
                    <a:lnTo>
                      <a:pt x="12376" y="12383"/>
                    </a:lnTo>
                    <a:lnTo>
                      <a:pt x="11328" y="9049"/>
                    </a:lnTo>
                    <a:lnTo>
                      <a:pt x="14279" y="6953"/>
                    </a:lnTo>
                    <a:lnTo>
                      <a:pt x="16279" y="5525"/>
                    </a:lnTo>
                    <a:lnTo>
                      <a:pt x="13804" y="5429"/>
                    </a:lnTo>
                    <a:lnTo>
                      <a:pt x="10091" y="5429"/>
                    </a:lnTo>
                    <a:lnTo>
                      <a:pt x="8949" y="2096"/>
                    </a:lnTo>
                    <a:lnTo>
                      <a:pt x="8092" y="0"/>
                    </a:lnTo>
                    <a:lnTo>
                      <a:pt x="7330" y="2096"/>
                    </a:lnTo>
                    <a:lnTo>
                      <a:pt x="6188" y="5429"/>
                    </a:lnTo>
                    <a:lnTo>
                      <a:pt x="2475" y="5429"/>
                    </a:lnTo>
                    <a:lnTo>
                      <a:pt x="0" y="5525"/>
                    </a:lnTo>
                    <a:lnTo>
                      <a:pt x="1999" y="6953"/>
                    </a:lnTo>
                    <a:lnTo>
                      <a:pt x="4855" y="9049"/>
                    </a:lnTo>
                  </a:path>
                </a:pathLst>
              </a:custGeom>
              <a:solidFill>
                <a:srgbClr val="F8EB37"/>
              </a:solidFill>
              <a:ln w="9509" cap="flat">
                <a:noFill/>
                <a:prstDash val="solid"/>
                <a:miter/>
              </a:ln>
            </p:spPr>
            <p:txBody>
              <a:bodyPr rtlCol="0" anchor="ctr"/>
              <a:lstStyle/>
              <a:p>
                <a:endParaRPr lang="en-US"/>
              </a:p>
            </p:txBody>
          </p:sp>
          <p:sp>
            <p:nvSpPr>
              <p:cNvPr id="615" name="Freeform 614">
                <a:extLst>
                  <a:ext uri="{FF2B5EF4-FFF2-40B4-BE49-F238E27FC236}">
                    <a16:creationId xmlns:a16="http://schemas.microsoft.com/office/drawing/2014/main" id="{A2490F58-76B9-AE4F-8211-DA9C96C6F49E}"/>
                  </a:ext>
                </a:extLst>
              </p:cNvPr>
              <p:cNvSpPr/>
              <p:nvPr/>
            </p:nvSpPr>
            <p:spPr>
              <a:xfrm>
                <a:off x="8097020" y="4945189"/>
                <a:ext cx="19610" cy="17430"/>
              </a:xfrm>
              <a:custGeom>
                <a:avLst/>
                <a:gdLst>
                  <a:gd name="connsiteX0" fmla="*/ 15707 w 19610"/>
                  <a:gd name="connsiteY0" fmla="*/ 17431 h 17430"/>
                  <a:gd name="connsiteX1" fmla="*/ 9805 w 19610"/>
                  <a:gd name="connsiteY1" fmla="*/ 13526 h 17430"/>
                  <a:gd name="connsiteX2" fmla="*/ 3808 w 19610"/>
                  <a:gd name="connsiteY2" fmla="*/ 17431 h 17430"/>
                  <a:gd name="connsiteX3" fmla="*/ 5902 w 19610"/>
                  <a:gd name="connsiteY3" fmla="*/ 10859 h 17430"/>
                  <a:gd name="connsiteX4" fmla="*/ 0 w 19610"/>
                  <a:gd name="connsiteY4" fmla="*/ 6572 h 17430"/>
                  <a:gd name="connsiteX5" fmla="*/ 7425 w 19610"/>
                  <a:gd name="connsiteY5" fmla="*/ 6477 h 17430"/>
                  <a:gd name="connsiteX6" fmla="*/ 9805 w 19610"/>
                  <a:gd name="connsiteY6" fmla="*/ 0 h 17430"/>
                  <a:gd name="connsiteX7" fmla="*/ 12185 w 19610"/>
                  <a:gd name="connsiteY7" fmla="*/ 6477 h 17430"/>
                  <a:gd name="connsiteX8" fmla="*/ 19610 w 19610"/>
                  <a:gd name="connsiteY8" fmla="*/ 6572 h 17430"/>
                  <a:gd name="connsiteX9" fmla="*/ 13708 w 19610"/>
                  <a:gd name="connsiteY9" fmla="*/ 10859 h 17430"/>
                  <a:gd name="connsiteX10" fmla="*/ 15707 w 19610"/>
                  <a:gd name="connsiteY10" fmla="*/ 17431 h 17430"/>
                  <a:gd name="connsiteX11" fmla="*/ 3237 w 19610"/>
                  <a:gd name="connsiteY11" fmla="*/ 7525 h 17430"/>
                  <a:gd name="connsiteX12" fmla="*/ 7140 w 19610"/>
                  <a:gd name="connsiteY12" fmla="*/ 10382 h 17430"/>
                  <a:gd name="connsiteX13" fmla="*/ 5712 w 19610"/>
                  <a:gd name="connsiteY13" fmla="*/ 14859 h 17430"/>
                  <a:gd name="connsiteX14" fmla="*/ 9710 w 19610"/>
                  <a:gd name="connsiteY14" fmla="*/ 12192 h 17430"/>
                  <a:gd name="connsiteX15" fmla="*/ 13708 w 19610"/>
                  <a:gd name="connsiteY15" fmla="*/ 14859 h 17430"/>
                  <a:gd name="connsiteX16" fmla="*/ 12280 w 19610"/>
                  <a:gd name="connsiteY16" fmla="*/ 10382 h 17430"/>
                  <a:gd name="connsiteX17" fmla="*/ 16279 w 19610"/>
                  <a:gd name="connsiteY17" fmla="*/ 7525 h 17430"/>
                  <a:gd name="connsiteX18" fmla="*/ 11328 w 19610"/>
                  <a:gd name="connsiteY18" fmla="*/ 7430 h 17430"/>
                  <a:gd name="connsiteX19" fmla="*/ 9710 w 19610"/>
                  <a:gd name="connsiteY19" fmla="*/ 3048 h 17430"/>
                  <a:gd name="connsiteX20" fmla="*/ 8092 w 19610"/>
                  <a:gd name="connsiteY20" fmla="*/ 7430 h 17430"/>
                  <a:gd name="connsiteX21" fmla="*/ 3237 w 19610"/>
                  <a:gd name="connsiteY21" fmla="*/ 7525 h 17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10" h="17430">
                    <a:moveTo>
                      <a:pt x="15707" y="17431"/>
                    </a:moveTo>
                    <a:lnTo>
                      <a:pt x="9805" y="13526"/>
                    </a:lnTo>
                    <a:lnTo>
                      <a:pt x="3808" y="17431"/>
                    </a:lnTo>
                    <a:lnTo>
                      <a:pt x="5902" y="10859"/>
                    </a:lnTo>
                    <a:lnTo>
                      <a:pt x="0" y="6572"/>
                    </a:lnTo>
                    <a:lnTo>
                      <a:pt x="7425" y="6477"/>
                    </a:lnTo>
                    <a:lnTo>
                      <a:pt x="9805" y="0"/>
                    </a:lnTo>
                    <a:lnTo>
                      <a:pt x="12185" y="6477"/>
                    </a:lnTo>
                    <a:lnTo>
                      <a:pt x="19610" y="6572"/>
                    </a:lnTo>
                    <a:lnTo>
                      <a:pt x="13708" y="10859"/>
                    </a:lnTo>
                    <a:lnTo>
                      <a:pt x="15707" y="17431"/>
                    </a:lnTo>
                    <a:close/>
                    <a:moveTo>
                      <a:pt x="3237" y="7525"/>
                    </a:moveTo>
                    <a:lnTo>
                      <a:pt x="7140" y="10382"/>
                    </a:lnTo>
                    <a:lnTo>
                      <a:pt x="5712" y="14859"/>
                    </a:lnTo>
                    <a:lnTo>
                      <a:pt x="9710" y="12192"/>
                    </a:lnTo>
                    <a:lnTo>
                      <a:pt x="13708" y="14859"/>
                    </a:lnTo>
                    <a:lnTo>
                      <a:pt x="12280" y="10382"/>
                    </a:lnTo>
                    <a:lnTo>
                      <a:pt x="16279" y="7525"/>
                    </a:lnTo>
                    <a:lnTo>
                      <a:pt x="11328" y="7430"/>
                    </a:lnTo>
                    <a:lnTo>
                      <a:pt x="9710" y="3048"/>
                    </a:lnTo>
                    <a:lnTo>
                      <a:pt x="8092" y="7430"/>
                    </a:lnTo>
                    <a:lnTo>
                      <a:pt x="3237" y="7525"/>
                    </a:lnTo>
                    <a:close/>
                  </a:path>
                </a:pathLst>
              </a:custGeom>
              <a:solidFill>
                <a:srgbClr val="F8EB37"/>
              </a:solidFill>
              <a:ln w="9509" cap="flat">
                <a:noFill/>
                <a:prstDash val="solid"/>
                <a:miter/>
              </a:ln>
            </p:spPr>
            <p:txBody>
              <a:bodyPr rtlCol="0" anchor="ctr"/>
              <a:lstStyle/>
              <a:p>
                <a:endParaRPr lang="en-US"/>
              </a:p>
            </p:txBody>
          </p:sp>
          <p:sp>
            <p:nvSpPr>
              <p:cNvPr id="616" name="Freeform 615">
                <a:extLst>
                  <a:ext uri="{FF2B5EF4-FFF2-40B4-BE49-F238E27FC236}">
                    <a16:creationId xmlns:a16="http://schemas.microsoft.com/office/drawing/2014/main" id="{1D2FCE6D-3278-AB49-B4EC-7795F89B216A}"/>
                  </a:ext>
                </a:extLst>
              </p:cNvPr>
              <p:cNvSpPr/>
              <p:nvPr/>
            </p:nvSpPr>
            <p:spPr>
              <a:xfrm>
                <a:off x="8079790" y="4927758"/>
                <a:ext cx="16373" cy="14668"/>
              </a:xfrm>
              <a:custGeom>
                <a:avLst/>
                <a:gdLst>
                  <a:gd name="connsiteX0" fmla="*/ 10186 w 16373"/>
                  <a:gd name="connsiteY0" fmla="*/ 5429 h 14668"/>
                  <a:gd name="connsiteX1" fmla="*/ 8949 w 16373"/>
                  <a:gd name="connsiteY1" fmla="*/ 2191 h 14668"/>
                  <a:gd name="connsiteX2" fmla="*/ 8187 w 16373"/>
                  <a:gd name="connsiteY2" fmla="*/ 0 h 14668"/>
                  <a:gd name="connsiteX3" fmla="*/ 6188 w 16373"/>
                  <a:gd name="connsiteY3" fmla="*/ 5429 h 14668"/>
                  <a:gd name="connsiteX4" fmla="*/ 2475 w 16373"/>
                  <a:gd name="connsiteY4" fmla="*/ 5524 h 14668"/>
                  <a:gd name="connsiteX5" fmla="*/ 0 w 16373"/>
                  <a:gd name="connsiteY5" fmla="*/ 5524 h 14668"/>
                  <a:gd name="connsiteX6" fmla="*/ 2094 w 16373"/>
                  <a:gd name="connsiteY6" fmla="*/ 7048 h 14668"/>
                  <a:gd name="connsiteX7" fmla="*/ 4950 w 16373"/>
                  <a:gd name="connsiteY7" fmla="*/ 9144 h 14668"/>
                  <a:gd name="connsiteX8" fmla="*/ 3903 w 16373"/>
                  <a:gd name="connsiteY8" fmla="*/ 12382 h 14668"/>
                  <a:gd name="connsiteX9" fmla="*/ 3141 w 16373"/>
                  <a:gd name="connsiteY9" fmla="*/ 14668 h 14668"/>
                  <a:gd name="connsiteX10" fmla="*/ 5140 w 16373"/>
                  <a:gd name="connsiteY10" fmla="*/ 13335 h 14668"/>
                  <a:gd name="connsiteX11" fmla="*/ 8187 w 16373"/>
                  <a:gd name="connsiteY11" fmla="*/ 11335 h 14668"/>
                  <a:gd name="connsiteX12" fmla="*/ 11233 w 16373"/>
                  <a:gd name="connsiteY12" fmla="*/ 13335 h 14668"/>
                  <a:gd name="connsiteX13" fmla="*/ 13137 w 16373"/>
                  <a:gd name="connsiteY13" fmla="*/ 14668 h 14668"/>
                  <a:gd name="connsiteX14" fmla="*/ 12471 w 16373"/>
                  <a:gd name="connsiteY14" fmla="*/ 12382 h 14668"/>
                  <a:gd name="connsiteX15" fmla="*/ 11423 w 16373"/>
                  <a:gd name="connsiteY15" fmla="*/ 9144 h 14668"/>
                  <a:gd name="connsiteX16" fmla="*/ 14279 w 16373"/>
                  <a:gd name="connsiteY16" fmla="*/ 7048 h 14668"/>
                  <a:gd name="connsiteX17" fmla="*/ 16374 w 16373"/>
                  <a:gd name="connsiteY17" fmla="*/ 5524 h 14668"/>
                  <a:gd name="connsiteX18" fmla="*/ 13899 w 16373"/>
                  <a:gd name="connsiteY18" fmla="*/ 5524 h 14668"/>
                  <a:gd name="connsiteX19" fmla="*/ 10186 w 16373"/>
                  <a:gd name="connsiteY19" fmla="*/ 5429 h 1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373" h="14668">
                    <a:moveTo>
                      <a:pt x="10186" y="5429"/>
                    </a:moveTo>
                    <a:lnTo>
                      <a:pt x="8949" y="2191"/>
                    </a:lnTo>
                    <a:lnTo>
                      <a:pt x="8187" y="0"/>
                    </a:lnTo>
                    <a:lnTo>
                      <a:pt x="6188" y="5429"/>
                    </a:lnTo>
                    <a:lnTo>
                      <a:pt x="2475" y="5524"/>
                    </a:lnTo>
                    <a:lnTo>
                      <a:pt x="0" y="5524"/>
                    </a:lnTo>
                    <a:lnTo>
                      <a:pt x="2094" y="7048"/>
                    </a:lnTo>
                    <a:lnTo>
                      <a:pt x="4950" y="9144"/>
                    </a:lnTo>
                    <a:lnTo>
                      <a:pt x="3903" y="12382"/>
                    </a:lnTo>
                    <a:lnTo>
                      <a:pt x="3141" y="14668"/>
                    </a:lnTo>
                    <a:lnTo>
                      <a:pt x="5140" y="13335"/>
                    </a:lnTo>
                    <a:lnTo>
                      <a:pt x="8187" y="11335"/>
                    </a:lnTo>
                    <a:lnTo>
                      <a:pt x="11233" y="13335"/>
                    </a:lnTo>
                    <a:lnTo>
                      <a:pt x="13137" y="14668"/>
                    </a:lnTo>
                    <a:lnTo>
                      <a:pt x="12471" y="12382"/>
                    </a:lnTo>
                    <a:lnTo>
                      <a:pt x="11423" y="9144"/>
                    </a:lnTo>
                    <a:lnTo>
                      <a:pt x="14279" y="7048"/>
                    </a:lnTo>
                    <a:lnTo>
                      <a:pt x="16374" y="5524"/>
                    </a:lnTo>
                    <a:lnTo>
                      <a:pt x="13899" y="5524"/>
                    </a:lnTo>
                    <a:lnTo>
                      <a:pt x="10186" y="5429"/>
                    </a:lnTo>
                  </a:path>
                </a:pathLst>
              </a:custGeom>
              <a:solidFill>
                <a:srgbClr val="F8EB37"/>
              </a:solidFill>
              <a:ln w="9509" cap="flat">
                <a:noFill/>
                <a:prstDash val="solid"/>
                <a:miter/>
              </a:ln>
            </p:spPr>
            <p:txBody>
              <a:bodyPr rtlCol="0" anchor="ctr"/>
              <a:lstStyle/>
              <a:p>
                <a:endParaRPr lang="en-US"/>
              </a:p>
            </p:txBody>
          </p:sp>
          <p:sp>
            <p:nvSpPr>
              <p:cNvPr id="617" name="Freeform 616">
                <a:extLst>
                  <a:ext uri="{FF2B5EF4-FFF2-40B4-BE49-F238E27FC236}">
                    <a16:creationId xmlns:a16="http://schemas.microsoft.com/office/drawing/2014/main" id="{F6F7B220-57AC-3E4E-BB02-629834576C08}"/>
                  </a:ext>
                </a:extLst>
              </p:cNvPr>
              <p:cNvSpPr/>
              <p:nvPr/>
            </p:nvSpPr>
            <p:spPr>
              <a:xfrm>
                <a:off x="8078171" y="4926139"/>
                <a:ext cx="19610" cy="17526"/>
              </a:xfrm>
              <a:custGeom>
                <a:avLst/>
                <a:gdLst>
                  <a:gd name="connsiteX0" fmla="*/ 15803 w 19610"/>
                  <a:gd name="connsiteY0" fmla="*/ 17526 h 17526"/>
                  <a:gd name="connsiteX1" fmla="*/ 9805 w 19610"/>
                  <a:gd name="connsiteY1" fmla="*/ 13621 h 17526"/>
                  <a:gd name="connsiteX2" fmla="*/ 3808 w 19610"/>
                  <a:gd name="connsiteY2" fmla="*/ 17526 h 17526"/>
                  <a:gd name="connsiteX3" fmla="*/ 5902 w 19610"/>
                  <a:gd name="connsiteY3" fmla="*/ 10954 h 17526"/>
                  <a:gd name="connsiteX4" fmla="*/ 0 w 19610"/>
                  <a:gd name="connsiteY4" fmla="*/ 6668 h 17526"/>
                  <a:gd name="connsiteX5" fmla="*/ 7425 w 19610"/>
                  <a:gd name="connsiteY5" fmla="*/ 6477 h 17526"/>
                  <a:gd name="connsiteX6" fmla="*/ 9805 w 19610"/>
                  <a:gd name="connsiteY6" fmla="*/ 0 h 17526"/>
                  <a:gd name="connsiteX7" fmla="*/ 12185 w 19610"/>
                  <a:gd name="connsiteY7" fmla="*/ 6477 h 17526"/>
                  <a:gd name="connsiteX8" fmla="*/ 19610 w 19610"/>
                  <a:gd name="connsiteY8" fmla="*/ 6668 h 17526"/>
                  <a:gd name="connsiteX9" fmla="*/ 13708 w 19610"/>
                  <a:gd name="connsiteY9" fmla="*/ 10954 h 17526"/>
                  <a:gd name="connsiteX10" fmla="*/ 15803 w 19610"/>
                  <a:gd name="connsiteY10" fmla="*/ 17526 h 17526"/>
                  <a:gd name="connsiteX11" fmla="*/ 3237 w 19610"/>
                  <a:gd name="connsiteY11" fmla="*/ 7715 h 17526"/>
                  <a:gd name="connsiteX12" fmla="*/ 7235 w 19610"/>
                  <a:gd name="connsiteY12" fmla="*/ 10573 h 17526"/>
                  <a:gd name="connsiteX13" fmla="*/ 5807 w 19610"/>
                  <a:gd name="connsiteY13" fmla="*/ 15050 h 17526"/>
                  <a:gd name="connsiteX14" fmla="*/ 9805 w 19610"/>
                  <a:gd name="connsiteY14" fmla="*/ 12383 h 17526"/>
                  <a:gd name="connsiteX15" fmla="*/ 13804 w 19610"/>
                  <a:gd name="connsiteY15" fmla="*/ 15050 h 17526"/>
                  <a:gd name="connsiteX16" fmla="*/ 12376 w 19610"/>
                  <a:gd name="connsiteY16" fmla="*/ 10573 h 17526"/>
                  <a:gd name="connsiteX17" fmla="*/ 16374 w 19610"/>
                  <a:gd name="connsiteY17" fmla="*/ 7715 h 17526"/>
                  <a:gd name="connsiteX18" fmla="*/ 11424 w 19610"/>
                  <a:gd name="connsiteY18" fmla="*/ 7620 h 17526"/>
                  <a:gd name="connsiteX19" fmla="*/ 9805 w 19610"/>
                  <a:gd name="connsiteY19" fmla="*/ 3239 h 17526"/>
                  <a:gd name="connsiteX20" fmla="*/ 8187 w 19610"/>
                  <a:gd name="connsiteY20" fmla="*/ 7620 h 17526"/>
                  <a:gd name="connsiteX21" fmla="*/ 3237 w 19610"/>
                  <a:gd name="connsiteY21" fmla="*/ 7715 h 17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10" h="17526">
                    <a:moveTo>
                      <a:pt x="15803" y="17526"/>
                    </a:moveTo>
                    <a:lnTo>
                      <a:pt x="9805" y="13621"/>
                    </a:lnTo>
                    <a:lnTo>
                      <a:pt x="3808" y="17526"/>
                    </a:lnTo>
                    <a:lnTo>
                      <a:pt x="5902" y="10954"/>
                    </a:lnTo>
                    <a:lnTo>
                      <a:pt x="0" y="6668"/>
                    </a:lnTo>
                    <a:lnTo>
                      <a:pt x="7425" y="6477"/>
                    </a:lnTo>
                    <a:lnTo>
                      <a:pt x="9805" y="0"/>
                    </a:lnTo>
                    <a:lnTo>
                      <a:pt x="12185" y="6477"/>
                    </a:lnTo>
                    <a:lnTo>
                      <a:pt x="19610" y="6668"/>
                    </a:lnTo>
                    <a:lnTo>
                      <a:pt x="13708" y="10954"/>
                    </a:lnTo>
                    <a:lnTo>
                      <a:pt x="15803" y="17526"/>
                    </a:lnTo>
                    <a:close/>
                    <a:moveTo>
                      <a:pt x="3237" y="7715"/>
                    </a:moveTo>
                    <a:lnTo>
                      <a:pt x="7235" y="10573"/>
                    </a:lnTo>
                    <a:lnTo>
                      <a:pt x="5807" y="15050"/>
                    </a:lnTo>
                    <a:lnTo>
                      <a:pt x="9805" y="12383"/>
                    </a:lnTo>
                    <a:lnTo>
                      <a:pt x="13804" y="15050"/>
                    </a:lnTo>
                    <a:lnTo>
                      <a:pt x="12376" y="10573"/>
                    </a:lnTo>
                    <a:lnTo>
                      <a:pt x="16374" y="7715"/>
                    </a:lnTo>
                    <a:lnTo>
                      <a:pt x="11424" y="7620"/>
                    </a:lnTo>
                    <a:lnTo>
                      <a:pt x="9805" y="3239"/>
                    </a:lnTo>
                    <a:lnTo>
                      <a:pt x="8187" y="7620"/>
                    </a:lnTo>
                    <a:lnTo>
                      <a:pt x="3237" y="7715"/>
                    </a:lnTo>
                    <a:close/>
                  </a:path>
                </a:pathLst>
              </a:custGeom>
              <a:solidFill>
                <a:srgbClr val="F8EB37"/>
              </a:solidFill>
              <a:ln w="9509" cap="flat">
                <a:noFill/>
                <a:prstDash val="solid"/>
                <a:miter/>
              </a:ln>
            </p:spPr>
            <p:txBody>
              <a:bodyPr rtlCol="0" anchor="ctr"/>
              <a:lstStyle/>
              <a:p>
                <a:endParaRPr lang="en-US"/>
              </a:p>
            </p:txBody>
          </p:sp>
          <p:sp>
            <p:nvSpPr>
              <p:cNvPr id="618" name="Freeform 617">
                <a:extLst>
                  <a:ext uri="{FF2B5EF4-FFF2-40B4-BE49-F238E27FC236}">
                    <a16:creationId xmlns:a16="http://schemas.microsoft.com/office/drawing/2014/main" id="{3F68D83B-8AD8-7446-A049-F0262331C8CA}"/>
                  </a:ext>
                </a:extLst>
              </p:cNvPr>
              <p:cNvSpPr/>
              <p:nvPr/>
            </p:nvSpPr>
            <p:spPr>
              <a:xfrm>
                <a:off x="8053515" y="4920805"/>
                <a:ext cx="16278" cy="14668"/>
              </a:xfrm>
              <a:custGeom>
                <a:avLst/>
                <a:gdLst>
                  <a:gd name="connsiteX0" fmla="*/ 10186 w 16278"/>
                  <a:gd name="connsiteY0" fmla="*/ 5429 h 14668"/>
                  <a:gd name="connsiteX1" fmla="*/ 8949 w 16278"/>
                  <a:gd name="connsiteY1" fmla="*/ 2096 h 14668"/>
                  <a:gd name="connsiteX2" fmla="*/ 8187 w 16278"/>
                  <a:gd name="connsiteY2" fmla="*/ 0 h 14668"/>
                  <a:gd name="connsiteX3" fmla="*/ 7425 w 16278"/>
                  <a:gd name="connsiteY3" fmla="*/ 2096 h 14668"/>
                  <a:gd name="connsiteX4" fmla="*/ 6188 w 16278"/>
                  <a:gd name="connsiteY4" fmla="*/ 5429 h 14668"/>
                  <a:gd name="connsiteX5" fmla="*/ 2475 w 16278"/>
                  <a:gd name="connsiteY5" fmla="*/ 5525 h 14668"/>
                  <a:gd name="connsiteX6" fmla="*/ 0 w 16278"/>
                  <a:gd name="connsiteY6" fmla="*/ 5525 h 14668"/>
                  <a:gd name="connsiteX7" fmla="*/ 1999 w 16278"/>
                  <a:gd name="connsiteY7" fmla="*/ 7049 h 14668"/>
                  <a:gd name="connsiteX8" fmla="*/ 4950 w 16278"/>
                  <a:gd name="connsiteY8" fmla="*/ 9144 h 14668"/>
                  <a:gd name="connsiteX9" fmla="*/ 3903 w 16278"/>
                  <a:gd name="connsiteY9" fmla="*/ 12383 h 14668"/>
                  <a:gd name="connsiteX10" fmla="*/ 3141 w 16278"/>
                  <a:gd name="connsiteY10" fmla="*/ 14669 h 14668"/>
                  <a:gd name="connsiteX11" fmla="*/ 5141 w 16278"/>
                  <a:gd name="connsiteY11" fmla="*/ 13335 h 14668"/>
                  <a:gd name="connsiteX12" fmla="*/ 8187 w 16278"/>
                  <a:gd name="connsiteY12" fmla="*/ 11335 h 14668"/>
                  <a:gd name="connsiteX13" fmla="*/ 11233 w 16278"/>
                  <a:gd name="connsiteY13" fmla="*/ 13335 h 14668"/>
                  <a:gd name="connsiteX14" fmla="*/ 13137 w 16278"/>
                  <a:gd name="connsiteY14" fmla="*/ 14669 h 14668"/>
                  <a:gd name="connsiteX15" fmla="*/ 12471 w 16278"/>
                  <a:gd name="connsiteY15" fmla="*/ 12383 h 14668"/>
                  <a:gd name="connsiteX16" fmla="*/ 11424 w 16278"/>
                  <a:gd name="connsiteY16" fmla="*/ 9144 h 14668"/>
                  <a:gd name="connsiteX17" fmla="*/ 14279 w 16278"/>
                  <a:gd name="connsiteY17" fmla="*/ 7049 h 14668"/>
                  <a:gd name="connsiteX18" fmla="*/ 16279 w 16278"/>
                  <a:gd name="connsiteY18" fmla="*/ 5525 h 14668"/>
                  <a:gd name="connsiteX19" fmla="*/ 13804 w 16278"/>
                  <a:gd name="connsiteY19" fmla="*/ 5525 h 14668"/>
                  <a:gd name="connsiteX20" fmla="*/ 10186 w 16278"/>
                  <a:gd name="connsiteY20" fmla="*/ 5429 h 1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278" h="14668">
                    <a:moveTo>
                      <a:pt x="10186" y="5429"/>
                    </a:moveTo>
                    <a:lnTo>
                      <a:pt x="8949" y="2096"/>
                    </a:lnTo>
                    <a:lnTo>
                      <a:pt x="8187" y="0"/>
                    </a:lnTo>
                    <a:lnTo>
                      <a:pt x="7425" y="2096"/>
                    </a:lnTo>
                    <a:lnTo>
                      <a:pt x="6188" y="5429"/>
                    </a:lnTo>
                    <a:lnTo>
                      <a:pt x="2475" y="5525"/>
                    </a:lnTo>
                    <a:lnTo>
                      <a:pt x="0" y="5525"/>
                    </a:lnTo>
                    <a:lnTo>
                      <a:pt x="1999" y="7049"/>
                    </a:lnTo>
                    <a:lnTo>
                      <a:pt x="4950" y="9144"/>
                    </a:lnTo>
                    <a:lnTo>
                      <a:pt x="3903" y="12383"/>
                    </a:lnTo>
                    <a:lnTo>
                      <a:pt x="3141" y="14669"/>
                    </a:lnTo>
                    <a:lnTo>
                      <a:pt x="5141" y="13335"/>
                    </a:lnTo>
                    <a:lnTo>
                      <a:pt x="8187" y="11335"/>
                    </a:lnTo>
                    <a:lnTo>
                      <a:pt x="11233" y="13335"/>
                    </a:lnTo>
                    <a:lnTo>
                      <a:pt x="13137" y="14669"/>
                    </a:lnTo>
                    <a:lnTo>
                      <a:pt x="12471" y="12383"/>
                    </a:lnTo>
                    <a:lnTo>
                      <a:pt x="11424" y="9144"/>
                    </a:lnTo>
                    <a:lnTo>
                      <a:pt x="14279" y="7049"/>
                    </a:lnTo>
                    <a:lnTo>
                      <a:pt x="16279" y="5525"/>
                    </a:lnTo>
                    <a:lnTo>
                      <a:pt x="13804" y="5525"/>
                    </a:lnTo>
                    <a:lnTo>
                      <a:pt x="10186" y="5429"/>
                    </a:lnTo>
                  </a:path>
                </a:pathLst>
              </a:custGeom>
              <a:solidFill>
                <a:srgbClr val="F8EB37"/>
              </a:solidFill>
              <a:ln w="9509" cap="flat">
                <a:noFill/>
                <a:prstDash val="solid"/>
                <a:miter/>
              </a:ln>
            </p:spPr>
            <p:txBody>
              <a:bodyPr rtlCol="0" anchor="ctr"/>
              <a:lstStyle/>
              <a:p>
                <a:endParaRPr lang="en-US"/>
              </a:p>
            </p:txBody>
          </p:sp>
          <p:sp>
            <p:nvSpPr>
              <p:cNvPr id="619" name="Freeform 618">
                <a:extLst>
                  <a:ext uri="{FF2B5EF4-FFF2-40B4-BE49-F238E27FC236}">
                    <a16:creationId xmlns:a16="http://schemas.microsoft.com/office/drawing/2014/main" id="{3C52B672-B682-9C4C-90F8-E6CF873D9C5D}"/>
                  </a:ext>
                </a:extLst>
              </p:cNvPr>
              <p:cNvSpPr/>
              <p:nvPr/>
            </p:nvSpPr>
            <p:spPr>
              <a:xfrm>
                <a:off x="8051897" y="4919281"/>
                <a:ext cx="19610" cy="17430"/>
              </a:xfrm>
              <a:custGeom>
                <a:avLst/>
                <a:gdLst>
                  <a:gd name="connsiteX0" fmla="*/ 3808 w 19610"/>
                  <a:gd name="connsiteY0" fmla="*/ 17431 h 17430"/>
                  <a:gd name="connsiteX1" fmla="*/ 5902 w 19610"/>
                  <a:gd name="connsiteY1" fmla="*/ 10858 h 17430"/>
                  <a:gd name="connsiteX2" fmla="*/ 0 w 19610"/>
                  <a:gd name="connsiteY2" fmla="*/ 6572 h 17430"/>
                  <a:gd name="connsiteX3" fmla="*/ 7426 w 19610"/>
                  <a:gd name="connsiteY3" fmla="*/ 6477 h 17430"/>
                  <a:gd name="connsiteX4" fmla="*/ 9806 w 19610"/>
                  <a:gd name="connsiteY4" fmla="*/ 0 h 17430"/>
                  <a:gd name="connsiteX5" fmla="*/ 12185 w 19610"/>
                  <a:gd name="connsiteY5" fmla="*/ 6477 h 17430"/>
                  <a:gd name="connsiteX6" fmla="*/ 19611 w 19610"/>
                  <a:gd name="connsiteY6" fmla="*/ 6572 h 17430"/>
                  <a:gd name="connsiteX7" fmla="*/ 13708 w 19610"/>
                  <a:gd name="connsiteY7" fmla="*/ 10858 h 17430"/>
                  <a:gd name="connsiteX8" fmla="*/ 15803 w 19610"/>
                  <a:gd name="connsiteY8" fmla="*/ 17431 h 17430"/>
                  <a:gd name="connsiteX9" fmla="*/ 9806 w 19610"/>
                  <a:gd name="connsiteY9" fmla="*/ 13525 h 17430"/>
                  <a:gd name="connsiteX10" fmla="*/ 3808 w 19610"/>
                  <a:gd name="connsiteY10" fmla="*/ 17431 h 17430"/>
                  <a:gd name="connsiteX11" fmla="*/ 9806 w 19610"/>
                  <a:gd name="connsiteY11" fmla="*/ 12192 h 17430"/>
                  <a:gd name="connsiteX12" fmla="*/ 13804 w 19610"/>
                  <a:gd name="connsiteY12" fmla="*/ 14859 h 17430"/>
                  <a:gd name="connsiteX13" fmla="*/ 12376 w 19610"/>
                  <a:gd name="connsiteY13" fmla="*/ 10382 h 17430"/>
                  <a:gd name="connsiteX14" fmla="*/ 16279 w 19610"/>
                  <a:gd name="connsiteY14" fmla="*/ 7525 h 17430"/>
                  <a:gd name="connsiteX15" fmla="*/ 11328 w 19610"/>
                  <a:gd name="connsiteY15" fmla="*/ 7429 h 17430"/>
                  <a:gd name="connsiteX16" fmla="*/ 9710 w 19610"/>
                  <a:gd name="connsiteY16" fmla="*/ 3048 h 17430"/>
                  <a:gd name="connsiteX17" fmla="*/ 8092 w 19610"/>
                  <a:gd name="connsiteY17" fmla="*/ 7429 h 17430"/>
                  <a:gd name="connsiteX18" fmla="*/ 3142 w 19610"/>
                  <a:gd name="connsiteY18" fmla="*/ 7525 h 17430"/>
                  <a:gd name="connsiteX19" fmla="*/ 7045 w 19610"/>
                  <a:gd name="connsiteY19" fmla="*/ 10382 h 17430"/>
                  <a:gd name="connsiteX20" fmla="*/ 5617 w 19610"/>
                  <a:gd name="connsiteY20" fmla="*/ 14859 h 17430"/>
                  <a:gd name="connsiteX21" fmla="*/ 9806 w 19610"/>
                  <a:gd name="connsiteY21" fmla="*/ 12192 h 17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10" h="17430">
                    <a:moveTo>
                      <a:pt x="3808" y="17431"/>
                    </a:moveTo>
                    <a:lnTo>
                      <a:pt x="5902" y="10858"/>
                    </a:lnTo>
                    <a:lnTo>
                      <a:pt x="0" y="6572"/>
                    </a:lnTo>
                    <a:lnTo>
                      <a:pt x="7426" y="6477"/>
                    </a:lnTo>
                    <a:lnTo>
                      <a:pt x="9806" y="0"/>
                    </a:lnTo>
                    <a:lnTo>
                      <a:pt x="12185" y="6477"/>
                    </a:lnTo>
                    <a:lnTo>
                      <a:pt x="19611" y="6572"/>
                    </a:lnTo>
                    <a:lnTo>
                      <a:pt x="13708" y="10858"/>
                    </a:lnTo>
                    <a:lnTo>
                      <a:pt x="15803" y="17431"/>
                    </a:lnTo>
                    <a:lnTo>
                      <a:pt x="9806" y="13525"/>
                    </a:lnTo>
                    <a:lnTo>
                      <a:pt x="3808" y="17431"/>
                    </a:lnTo>
                    <a:close/>
                    <a:moveTo>
                      <a:pt x="9806" y="12192"/>
                    </a:moveTo>
                    <a:lnTo>
                      <a:pt x="13804" y="14859"/>
                    </a:lnTo>
                    <a:lnTo>
                      <a:pt x="12376" y="10382"/>
                    </a:lnTo>
                    <a:lnTo>
                      <a:pt x="16279" y="7525"/>
                    </a:lnTo>
                    <a:lnTo>
                      <a:pt x="11328" y="7429"/>
                    </a:lnTo>
                    <a:lnTo>
                      <a:pt x="9710" y="3048"/>
                    </a:lnTo>
                    <a:lnTo>
                      <a:pt x="8092" y="7429"/>
                    </a:lnTo>
                    <a:lnTo>
                      <a:pt x="3142" y="7525"/>
                    </a:lnTo>
                    <a:lnTo>
                      <a:pt x="7045" y="10382"/>
                    </a:lnTo>
                    <a:lnTo>
                      <a:pt x="5617" y="14859"/>
                    </a:lnTo>
                    <a:lnTo>
                      <a:pt x="9806" y="12192"/>
                    </a:lnTo>
                    <a:close/>
                  </a:path>
                </a:pathLst>
              </a:custGeom>
              <a:solidFill>
                <a:srgbClr val="F8EB37"/>
              </a:solidFill>
              <a:ln w="9509" cap="flat">
                <a:noFill/>
                <a:prstDash val="solid"/>
                <a:miter/>
              </a:ln>
            </p:spPr>
            <p:txBody>
              <a:bodyPr rtlCol="0" anchor="ctr"/>
              <a:lstStyle/>
              <a:p>
                <a:endParaRPr lang="en-US"/>
              </a:p>
            </p:txBody>
          </p:sp>
          <p:sp>
            <p:nvSpPr>
              <p:cNvPr id="620" name="Freeform 619">
                <a:extLst>
                  <a:ext uri="{FF2B5EF4-FFF2-40B4-BE49-F238E27FC236}">
                    <a16:creationId xmlns:a16="http://schemas.microsoft.com/office/drawing/2014/main" id="{1458362C-1B53-7D4F-9742-F0C94D740BF5}"/>
                  </a:ext>
                </a:extLst>
              </p:cNvPr>
              <p:cNvSpPr/>
              <p:nvPr/>
            </p:nvSpPr>
            <p:spPr>
              <a:xfrm>
                <a:off x="8027431" y="4927758"/>
                <a:ext cx="16373" cy="14668"/>
              </a:xfrm>
              <a:custGeom>
                <a:avLst/>
                <a:gdLst>
                  <a:gd name="connsiteX0" fmla="*/ 10186 w 16373"/>
                  <a:gd name="connsiteY0" fmla="*/ 5429 h 14668"/>
                  <a:gd name="connsiteX1" fmla="*/ 8949 w 16373"/>
                  <a:gd name="connsiteY1" fmla="*/ 2191 h 14668"/>
                  <a:gd name="connsiteX2" fmla="*/ 8187 w 16373"/>
                  <a:gd name="connsiteY2" fmla="*/ 0 h 14668"/>
                  <a:gd name="connsiteX3" fmla="*/ 7425 w 16373"/>
                  <a:gd name="connsiteY3" fmla="*/ 2191 h 14668"/>
                  <a:gd name="connsiteX4" fmla="*/ 6188 w 16373"/>
                  <a:gd name="connsiteY4" fmla="*/ 5429 h 14668"/>
                  <a:gd name="connsiteX5" fmla="*/ 2570 w 16373"/>
                  <a:gd name="connsiteY5" fmla="*/ 5524 h 14668"/>
                  <a:gd name="connsiteX6" fmla="*/ 0 w 16373"/>
                  <a:gd name="connsiteY6" fmla="*/ 5524 h 14668"/>
                  <a:gd name="connsiteX7" fmla="*/ 2094 w 16373"/>
                  <a:gd name="connsiteY7" fmla="*/ 7048 h 14668"/>
                  <a:gd name="connsiteX8" fmla="*/ 4950 w 16373"/>
                  <a:gd name="connsiteY8" fmla="*/ 9144 h 14668"/>
                  <a:gd name="connsiteX9" fmla="*/ 3903 w 16373"/>
                  <a:gd name="connsiteY9" fmla="*/ 12382 h 14668"/>
                  <a:gd name="connsiteX10" fmla="*/ 3237 w 16373"/>
                  <a:gd name="connsiteY10" fmla="*/ 14668 h 14668"/>
                  <a:gd name="connsiteX11" fmla="*/ 5140 w 16373"/>
                  <a:gd name="connsiteY11" fmla="*/ 13335 h 14668"/>
                  <a:gd name="connsiteX12" fmla="*/ 8187 w 16373"/>
                  <a:gd name="connsiteY12" fmla="*/ 11335 h 14668"/>
                  <a:gd name="connsiteX13" fmla="*/ 11233 w 16373"/>
                  <a:gd name="connsiteY13" fmla="*/ 13335 h 14668"/>
                  <a:gd name="connsiteX14" fmla="*/ 13137 w 16373"/>
                  <a:gd name="connsiteY14" fmla="*/ 14668 h 14668"/>
                  <a:gd name="connsiteX15" fmla="*/ 12471 w 16373"/>
                  <a:gd name="connsiteY15" fmla="*/ 12382 h 14668"/>
                  <a:gd name="connsiteX16" fmla="*/ 11423 w 16373"/>
                  <a:gd name="connsiteY16" fmla="*/ 9144 h 14668"/>
                  <a:gd name="connsiteX17" fmla="*/ 14279 w 16373"/>
                  <a:gd name="connsiteY17" fmla="*/ 7048 h 14668"/>
                  <a:gd name="connsiteX18" fmla="*/ 16374 w 16373"/>
                  <a:gd name="connsiteY18" fmla="*/ 5524 h 14668"/>
                  <a:gd name="connsiteX19" fmla="*/ 13899 w 16373"/>
                  <a:gd name="connsiteY19" fmla="*/ 5524 h 14668"/>
                  <a:gd name="connsiteX20" fmla="*/ 10186 w 16373"/>
                  <a:gd name="connsiteY20" fmla="*/ 5429 h 1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373" h="14668">
                    <a:moveTo>
                      <a:pt x="10186" y="5429"/>
                    </a:moveTo>
                    <a:lnTo>
                      <a:pt x="8949" y="2191"/>
                    </a:lnTo>
                    <a:lnTo>
                      <a:pt x="8187" y="0"/>
                    </a:lnTo>
                    <a:lnTo>
                      <a:pt x="7425" y="2191"/>
                    </a:lnTo>
                    <a:lnTo>
                      <a:pt x="6188" y="5429"/>
                    </a:lnTo>
                    <a:lnTo>
                      <a:pt x="2570" y="5524"/>
                    </a:lnTo>
                    <a:lnTo>
                      <a:pt x="0" y="5524"/>
                    </a:lnTo>
                    <a:lnTo>
                      <a:pt x="2094" y="7048"/>
                    </a:lnTo>
                    <a:lnTo>
                      <a:pt x="4950" y="9144"/>
                    </a:lnTo>
                    <a:lnTo>
                      <a:pt x="3903" y="12382"/>
                    </a:lnTo>
                    <a:lnTo>
                      <a:pt x="3237" y="14668"/>
                    </a:lnTo>
                    <a:lnTo>
                      <a:pt x="5140" y="13335"/>
                    </a:lnTo>
                    <a:lnTo>
                      <a:pt x="8187" y="11335"/>
                    </a:lnTo>
                    <a:lnTo>
                      <a:pt x="11233" y="13335"/>
                    </a:lnTo>
                    <a:lnTo>
                      <a:pt x="13137" y="14668"/>
                    </a:lnTo>
                    <a:lnTo>
                      <a:pt x="12471" y="12382"/>
                    </a:lnTo>
                    <a:lnTo>
                      <a:pt x="11423" y="9144"/>
                    </a:lnTo>
                    <a:lnTo>
                      <a:pt x="14279" y="7048"/>
                    </a:lnTo>
                    <a:lnTo>
                      <a:pt x="16374" y="5524"/>
                    </a:lnTo>
                    <a:lnTo>
                      <a:pt x="13899" y="5524"/>
                    </a:lnTo>
                    <a:lnTo>
                      <a:pt x="10186" y="5429"/>
                    </a:lnTo>
                  </a:path>
                </a:pathLst>
              </a:custGeom>
              <a:solidFill>
                <a:srgbClr val="F8EB37"/>
              </a:solidFill>
              <a:ln w="9509" cap="flat">
                <a:noFill/>
                <a:prstDash val="solid"/>
                <a:miter/>
              </a:ln>
            </p:spPr>
            <p:txBody>
              <a:bodyPr rtlCol="0" anchor="ctr"/>
              <a:lstStyle/>
              <a:p>
                <a:endParaRPr lang="en-US"/>
              </a:p>
            </p:txBody>
          </p:sp>
          <p:sp>
            <p:nvSpPr>
              <p:cNvPr id="621" name="Freeform 620">
                <a:extLst>
                  <a:ext uri="{FF2B5EF4-FFF2-40B4-BE49-F238E27FC236}">
                    <a16:creationId xmlns:a16="http://schemas.microsoft.com/office/drawing/2014/main" id="{782DA0E4-2662-2443-A6DD-397AF84D84BB}"/>
                  </a:ext>
                </a:extLst>
              </p:cNvPr>
              <p:cNvSpPr/>
              <p:nvPr/>
            </p:nvSpPr>
            <p:spPr>
              <a:xfrm>
                <a:off x="8025813" y="4926139"/>
                <a:ext cx="19610" cy="17526"/>
              </a:xfrm>
              <a:custGeom>
                <a:avLst/>
                <a:gdLst>
                  <a:gd name="connsiteX0" fmla="*/ 3808 w 19610"/>
                  <a:gd name="connsiteY0" fmla="*/ 17526 h 17526"/>
                  <a:gd name="connsiteX1" fmla="*/ 5902 w 19610"/>
                  <a:gd name="connsiteY1" fmla="*/ 10859 h 17526"/>
                  <a:gd name="connsiteX2" fmla="*/ 0 w 19610"/>
                  <a:gd name="connsiteY2" fmla="*/ 6572 h 17526"/>
                  <a:gd name="connsiteX3" fmla="*/ 7425 w 19610"/>
                  <a:gd name="connsiteY3" fmla="*/ 6477 h 17526"/>
                  <a:gd name="connsiteX4" fmla="*/ 9805 w 19610"/>
                  <a:gd name="connsiteY4" fmla="*/ 0 h 17526"/>
                  <a:gd name="connsiteX5" fmla="*/ 12185 w 19610"/>
                  <a:gd name="connsiteY5" fmla="*/ 6477 h 17526"/>
                  <a:gd name="connsiteX6" fmla="*/ 19610 w 19610"/>
                  <a:gd name="connsiteY6" fmla="*/ 6572 h 17526"/>
                  <a:gd name="connsiteX7" fmla="*/ 13708 w 19610"/>
                  <a:gd name="connsiteY7" fmla="*/ 10859 h 17526"/>
                  <a:gd name="connsiteX8" fmla="*/ 15803 w 19610"/>
                  <a:gd name="connsiteY8" fmla="*/ 17526 h 17526"/>
                  <a:gd name="connsiteX9" fmla="*/ 9901 w 19610"/>
                  <a:gd name="connsiteY9" fmla="*/ 13526 h 17526"/>
                  <a:gd name="connsiteX10" fmla="*/ 3808 w 19610"/>
                  <a:gd name="connsiteY10" fmla="*/ 17526 h 17526"/>
                  <a:gd name="connsiteX11" fmla="*/ 9805 w 19610"/>
                  <a:gd name="connsiteY11" fmla="*/ 12287 h 17526"/>
                  <a:gd name="connsiteX12" fmla="*/ 13804 w 19610"/>
                  <a:gd name="connsiteY12" fmla="*/ 14954 h 17526"/>
                  <a:gd name="connsiteX13" fmla="*/ 12376 w 19610"/>
                  <a:gd name="connsiteY13" fmla="*/ 10478 h 17526"/>
                  <a:gd name="connsiteX14" fmla="*/ 16374 w 19610"/>
                  <a:gd name="connsiteY14" fmla="*/ 7620 h 17526"/>
                  <a:gd name="connsiteX15" fmla="*/ 11424 w 19610"/>
                  <a:gd name="connsiteY15" fmla="*/ 7525 h 17526"/>
                  <a:gd name="connsiteX16" fmla="*/ 9805 w 19610"/>
                  <a:gd name="connsiteY16" fmla="*/ 3143 h 17526"/>
                  <a:gd name="connsiteX17" fmla="*/ 8187 w 19610"/>
                  <a:gd name="connsiteY17" fmla="*/ 7525 h 17526"/>
                  <a:gd name="connsiteX18" fmla="*/ 3237 w 19610"/>
                  <a:gd name="connsiteY18" fmla="*/ 7620 h 17526"/>
                  <a:gd name="connsiteX19" fmla="*/ 7235 w 19610"/>
                  <a:gd name="connsiteY19" fmla="*/ 10478 h 17526"/>
                  <a:gd name="connsiteX20" fmla="*/ 5807 w 19610"/>
                  <a:gd name="connsiteY20" fmla="*/ 14954 h 17526"/>
                  <a:gd name="connsiteX21" fmla="*/ 9805 w 19610"/>
                  <a:gd name="connsiteY21" fmla="*/ 12287 h 17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10" h="17526">
                    <a:moveTo>
                      <a:pt x="3808" y="17526"/>
                    </a:moveTo>
                    <a:lnTo>
                      <a:pt x="5902" y="10859"/>
                    </a:lnTo>
                    <a:lnTo>
                      <a:pt x="0" y="6572"/>
                    </a:lnTo>
                    <a:lnTo>
                      <a:pt x="7425" y="6477"/>
                    </a:lnTo>
                    <a:lnTo>
                      <a:pt x="9805" y="0"/>
                    </a:lnTo>
                    <a:lnTo>
                      <a:pt x="12185" y="6477"/>
                    </a:lnTo>
                    <a:lnTo>
                      <a:pt x="19610" y="6572"/>
                    </a:lnTo>
                    <a:lnTo>
                      <a:pt x="13708" y="10859"/>
                    </a:lnTo>
                    <a:lnTo>
                      <a:pt x="15803" y="17526"/>
                    </a:lnTo>
                    <a:lnTo>
                      <a:pt x="9901" y="13526"/>
                    </a:lnTo>
                    <a:lnTo>
                      <a:pt x="3808" y="17526"/>
                    </a:lnTo>
                    <a:close/>
                    <a:moveTo>
                      <a:pt x="9805" y="12287"/>
                    </a:moveTo>
                    <a:lnTo>
                      <a:pt x="13804" y="14954"/>
                    </a:lnTo>
                    <a:lnTo>
                      <a:pt x="12376" y="10478"/>
                    </a:lnTo>
                    <a:lnTo>
                      <a:pt x="16374" y="7620"/>
                    </a:lnTo>
                    <a:lnTo>
                      <a:pt x="11424" y="7525"/>
                    </a:lnTo>
                    <a:lnTo>
                      <a:pt x="9805" y="3143"/>
                    </a:lnTo>
                    <a:lnTo>
                      <a:pt x="8187" y="7525"/>
                    </a:lnTo>
                    <a:lnTo>
                      <a:pt x="3237" y="7620"/>
                    </a:lnTo>
                    <a:lnTo>
                      <a:pt x="7235" y="10478"/>
                    </a:lnTo>
                    <a:lnTo>
                      <a:pt x="5807" y="14954"/>
                    </a:lnTo>
                    <a:lnTo>
                      <a:pt x="9805" y="12287"/>
                    </a:lnTo>
                    <a:close/>
                  </a:path>
                </a:pathLst>
              </a:custGeom>
              <a:solidFill>
                <a:srgbClr val="F8EB37"/>
              </a:solidFill>
              <a:ln w="9509" cap="flat">
                <a:noFill/>
                <a:prstDash val="solid"/>
                <a:miter/>
              </a:ln>
            </p:spPr>
            <p:txBody>
              <a:bodyPr rtlCol="0" anchor="ctr"/>
              <a:lstStyle/>
              <a:p>
                <a:endParaRPr lang="en-US"/>
              </a:p>
            </p:txBody>
          </p:sp>
          <p:sp>
            <p:nvSpPr>
              <p:cNvPr id="622" name="Freeform 621">
                <a:extLst>
                  <a:ext uri="{FF2B5EF4-FFF2-40B4-BE49-F238E27FC236}">
                    <a16:creationId xmlns:a16="http://schemas.microsoft.com/office/drawing/2014/main" id="{5C45E4AE-907D-D340-B777-A4432554F9A9}"/>
                  </a:ext>
                </a:extLst>
              </p:cNvPr>
              <p:cNvSpPr/>
              <p:nvPr/>
            </p:nvSpPr>
            <p:spPr>
              <a:xfrm>
                <a:off x="8008487" y="4946523"/>
                <a:ext cx="16373" cy="14573"/>
              </a:xfrm>
              <a:custGeom>
                <a:avLst/>
                <a:gdLst>
                  <a:gd name="connsiteX0" fmla="*/ 10091 w 16373"/>
                  <a:gd name="connsiteY0" fmla="*/ 5429 h 14573"/>
                  <a:gd name="connsiteX1" fmla="*/ 8949 w 16373"/>
                  <a:gd name="connsiteY1" fmla="*/ 2095 h 14573"/>
                  <a:gd name="connsiteX2" fmla="*/ 8187 w 16373"/>
                  <a:gd name="connsiteY2" fmla="*/ 0 h 14573"/>
                  <a:gd name="connsiteX3" fmla="*/ 7425 w 16373"/>
                  <a:gd name="connsiteY3" fmla="*/ 2095 h 14573"/>
                  <a:gd name="connsiteX4" fmla="*/ 6188 w 16373"/>
                  <a:gd name="connsiteY4" fmla="*/ 5429 h 14573"/>
                  <a:gd name="connsiteX5" fmla="*/ 2475 w 16373"/>
                  <a:gd name="connsiteY5" fmla="*/ 5429 h 14573"/>
                  <a:gd name="connsiteX6" fmla="*/ 0 w 16373"/>
                  <a:gd name="connsiteY6" fmla="*/ 5524 h 14573"/>
                  <a:gd name="connsiteX7" fmla="*/ 1999 w 16373"/>
                  <a:gd name="connsiteY7" fmla="*/ 6953 h 14573"/>
                  <a:gd name="connsiteX8" fmla="*/ 4950 w 16373"/>
                  <a:gd name="connsiteY8" fmla="*/ 9049 h 14573"/>
                  <a:gd name="connsiteX9" fmla="*/ 3903 w 16373"/>
                  <a:gd name="connsiteY9" fmla="*/ 12382 h 14573"/>
                  <a:gd name="connsiteX10" fmla="*/ 3142 w 16373"/>
                  <a:gd name="connsiteY10" fmla="*/ 14573 h 14573"/>
                  <a:gd name="connsiteX11" fmla="*/ 5141 w 16373"/>
                  <a:gd name="connsiteY11" fmla="*/ 13335 h 14573"/>
                  <a:gd name="connsiteX12" fmla="*/ 8187 w 16373"/>
                  <a:gd name="connsiteY12" fmla="*/ 11335 h 14573"/>
                  <a:gd name="connsiteX13" fmla="*/ 11233 w 16373"/>
                  <a:gd name="connsiteY13" fmla="*/ 13335 h 14573"/>
                  <a:gd name="connsiteX14" fmla="*/ 13137 w 16373"/>
                  <a:gd name="connsiteY14" fmla="*/ 14573 h 14573"/>
                  <a:gd name="connsiteX15" fmla="*/ 11424 w 16373"/>
                  <a:gd name="connsiteY15" fmla="*/ 9049 h 14573"/>
                  <a:gd name="connsiteX16" fmla="*/ 14279 w 16373"/>
                  <a:gd name="connsiteY16" fmla="*/ 6953 h 14573"/>
                  <a:gd name="connsiteX17" fmla="*/ 16374 w 16373"/>
                  <a:gd name="connsiteY17" fmla="*/ 5524 h 14573"/>
                  <a:gd name="connsiteX18" fmla="*/ 13804 w 16373"/>
                  <a:gd name="connsiteY18" fmla="*/ 5429 h 14573"/>
                  <a:gd name="connsiteX19" fmla="*/ 10091 w 16373"/>
                  <a:gd name="connsiteY19" fmla="*/ 5429 h 1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373" h="14573">
                    <a:moveTo>
                      <a:pt x="10091" y="5429"/>
                    </a:moveTo>
                    <a:lnTo>
                      <a:pt x="8949" y="2095"/>
                    </a:lnTo>
                    <a:lnTo>
                      <a:pt x="8187" y="0"/>
                    </a:lnTo>
                    <a:lnTo>
                      <a:pt x="7425" y="2095"/>
                    </a:lnTo>
                    <a:lnTo>
                      <a:pt x="6188" y="5429"/>
                    </a:lnTo>
                    <a:lnTo>
                      <a:pt x="2475" y="5429"/>
                    </a:lnTo>
                    <a:lnTo>
                      <a:pt x="0" y="5524"/>
                    </a:lnTo>
                    <a:lnTo>
                      <a:pt x="1999" y="6953"/>
                    </a:lnTo>
                    <a:lnTo>
                      <a:pt x="4950" y="9049"/>
                    </a:lnTo>
                    <a:lnTo>
                      <a:pt x="3903" y="12382"/>
                    </a:lnTo>
                    <a:lnTo>
                      <a:pt x="3142" y="14573"/>
                    </a:lnTo>
                    <a:lnTo>
                      <a:pt x="5141" y="13335"/>
                    </a:lnTo>
                    <a:lnTo>
                      <a:pt x="8187" y="11335"/>
                    </a:lnTo>
                    <a:lnTo>
                      <a:pt x="11233" y="13335"/>
                    </a:lnTo>
                    <a:lnTo>
                      <a:pt x="13137" y="14573"/>
                    </a:lnTo>
                    <a:lnTo>
                      <a:pt x="11424" y="9049"/>
                    </a:lnTo>
                    <a:lnTo>
                      <a:pt x="14279" y="6953"/>
                    </a:lnTo>
                    <a:lnTo>
                      <a:pt x="16374" y="5524"/>
                    </a:lnTo>
                    <a:lnTo>
                      <a:pt x="13804" y="5429"/>
                    </a:lnTo>
                    <a:lnTo>
                      <a:pt x="10091" y="5429"/>
                    </a:lnTo>
                  </a:path>
                </a:pathLst>
              </a:custGeom>
              <a:solidFill>
                <a:srgbClr val="F8EB37"/>
              </a:solidFill>
              <a:ln w="9509" cap="flat">
                <a:noFill/>
                <a:prstDash val="solid"/>
                <a:miter/>
              </a:ln>
            </p:spPr>
            <p:txBody>
              <a:bodyPr rtlCol="0" anchor="ctr"/>
              <a:lstStyle/>
              <a:p>
                <a:endParaRPr lang="en-US"/>
              </a:p>
            </p:txBody>
          </p:sp>
          <p:sp>
            <p:nvSpPr>
              <p:cNvPr id="623" name="Freeform 622">
                <a:extLst>
                  <a:ext uri="{FF2B5EF4-FFF2-40B4-BE49-F238E27FC236}">
                    <a16:creationId xmlns:a16="http://schemas.microsoft.com/office/drawing/2014/main" id="{66519B0F-8B2C-E644-9EC8-E392D4BCF3BF}"/>
                  </a:ext>
                </a:extLst>
              </p:cNvPr>
              <p:cNvSpPr/>
              <p:nvPr/>
            </p:nvSpPr>
            <p:spPr>
              <a:xfrm>
                <a:off x="8006869" y="4945094"/>
                <a:ext cx="19515" cy="17335"/>
              </a:xfrm>
              <a:custGeom>
                <a:avLst/>
                <a:gdLst>
                  <a:gd name="connsiteX0" fmla="*/ 3808 w 19515"/>
                  <a:gd name="connsiteY0" fmla="*/ 17336 h 17335"/>
                  <a:gd name="connsiteX1" fmla="*/ 5902 w 19515"/>
                  <a:gd name="connsiteY1" fmla="*/ 10763 h 17335"/>
                  <a:gd name="connsiteX2" fmla="*/ 0 w 19515"/>
                  <a:gd name="connsiteY2" fmla="*/ 6477 h 17335"/>
                  <a:gd name="connsiteX3" fmla="*/ 7425 w 19515"/>
                  <a:gd name="connsiteY3" fmla="*/ 6382 h 17335"/>
                  <a:gd name="connsiteX4" fmla="*/ 9805 w 19515"/>
                  <a:gd name="connsiteY4" fmla="*/ 0 h 17335"/>
                  <a:gd name="connsiteX5" fmla="*/ 12090 w 19515"/>
                  <a:gd name="connsiteY5" fmla="*/ 6382 h 17335"/>
                  <a:gd name="connsiteX6" fmla="*/ 19515 w 19515"/>
                  <a:gd name="connsiteY6" fmla="*/ 6477 h 17335"/>
                  <a:gd name="connsiteX7" fmla="*/ 13613 w 19515"/>
                  <a:gd name="connsiteY7" fmla="*/ 10763 h 17335"/>
                  <a:gd name="connsiteX8" fmla="*/ 15707 w 19515"/>
                  <a:gd name="connsiteY8" fmla="*/ 17336 h 17335"/>
                  <a:gd name="connsiteX9" fmla="*/ 9710 w 19515"/>
                  <a:gd name="connsiteY9" fmla="*/ 13430 h 17335"/>
                  <a:gd name="connsiteX10" fmla="*/ 3808 w 19515"/>
                  <a:gd name="connsiteY10" fmla="*/ 17336 h 17335"/>
                  <a:gd name="connsiteX11" fmla="*/ 9805 w 19515"/>
                  <a:gd name="connsiteY11" fmla="*/ 12097 h 17335"/>
                  <a:gd name="connsiteX12" fmla="*/ 13803 w 19515"/>
                  <a:gd name="connsiteY12" fmla="*/ 14764 h 17335"/>
                  <a:gd name="connsiteX13" fmla="*/ 12375 w 19515"/>
                  <a:gd name="connsiteY13" fmla="*/ 10287 h 17335"/>
                  <a:gd name="connsiteX14" fmla="*/ 16374 w 19515"/>
                  <a:gd name="connsiteY14" fmla="*/ 7429 h 17335"/>
                  <a:gd name="connsiteX15" fmla="*/ 11423 w 19515"/>
                  <a:gd name="connsiteY15" fmla="*/ 7334 h 17335"/>
                  <a:gd name="connsiteX16" fmla="*/ 9805 w 19515"/>
                  <a:gd name="connsiteY16" fmla="*/ 2953 h 17335"/>
                  <a:gd name="connsiteX17" fmla="*/ 8187 w 19515"/>
                  <a:gd name="connsiteY17" fmla="*/ 7334 h 17335"/>
                  <a:gd name="connsiteX18" fmla="*/ 3237 w 19515"/>
                  <a:gd name="connsiteY18" fmla="*/ 7429 h 17335"/>
                  <a:gd name="connsiteX19" fmla="*/ 7235 w 19515"/>
                  <a:gd name="connsiteY19" fmla="*/ 10287 h 17335"/>
                  <a:gd name="connsiteX20" fmla="*/ 5807 w 19515"/>
                  <a:gd name="connsiteY20" fmla="*/ 14764 h 17335"/>
                  <a:gd name="connsiteX21" fmla="*/ 9805 w 19515"/>
                  <a:gd name="connsiteY21" fmla="*/ 12097 h 1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515" h="17335">
                    <a:moveTo>
                      <a:pt x="3808" y="17336"/>
                    </a:moveTo>
                    <a:lnTo>
                      <a:pt x="5902" y="10763"/>
                    </a:lnTo>
                    <a:lnTo>
                      <a:pt x="0" y="6477"/>
                    </a:lnTo>
                    <a:lnTo>
                      <a:pt x="7425" y="6382"/>
                    </a:lnTo>
                    <a:lnTo>
                      <a:pt x="9805" y="0"/>
                    </a:lnTo>
                    <a:lnTo>
                      <a:pt x="12090" y="6382"/>
                    </a:lnTo>
                    <a:lnTo>
                      <a:pt x="19515" y="6477"/>
                    </a:lnTo>
                    <a:lnTo>
                      <a:pt x="13613" y="10763"/>
                    </a:lnTo>
                    <a:lnTo>
                      <a:pt x="15707" y="17336"/>
                    </a:lnTo>
                    <a:lnTo>
                      <a:pt x="9710" y="13430"/>
                    </a:lnTo>
                    <a:lnTo>
                      <a:pt x="3808" y="17336"/>
                    </a:lnTo>
                    <a:close/>
                    <a:moveTo>
                      <a:pt x="9805" y="12097"/>
                    </a:moveTo>
                    <a:lnTo>
                      <a:pt x="13803" y="14764"/>
                    </a:lnTo>
                    <a:lnTo>
                      <a:pt x="12375" y="10287"/>
                    </a:lnTo>
                    <a:lnTo>
                      <a:pt x="16374" y="7429"/>
                    </a:lnTo>
                    <a:lnTo>
                      <a:pt x="11423" y="7334"/>
                    </a:lnTo>
                    <a:lnTo>
                      <a:pt x="9805" y="2953"/>
                    </a:lnTo>
                    <a:lnTo>
                      <a:pt x="8187" y="7334"/>
                    </a:lnTo>
                    <a:lnTo>
                      <a:pt x="3237" y="7429"/>
                    </a:lnTo>
                    <a:lnTo>
                      <a:pt x="7235" y="10287"/>
                    </a:lnTo>
                    <a:lnTo>
                      <a:pt x="5807" y="14764"/>
                    </a:lnTo>
                    <a:lnTo>
                      <a:pt x="9805" y="12097"/>
                    </a:lnTo>
                    <a:close/>
                  </a:path>
                </a:pathLst>
              </a:custGeom>
              <a:solidFill>
                <a:srgbClr val="F8EB37"/>
              </a:solidFill>
              <a:ln w="9509" cap="flat">
                <a:noFill/>
                <a:prstDash val="solid"/>
                <a:miter/>
              </a:ln>
            </p:spPr>
            <p:txBody>
              <a:bodyPr rtlCol="0" anchor="ctr"/>
              <a:lstStyle/>
              <a:p>
                <a:endParaRPr lang="en-US"/>
              </a:p>
            </p:txBody>
          </p:sp>
          <p:sp>
            <p:nvSpPr>
              <p:cNvPr id="624" name="Freeform 623">
                <a:extLst>
                  <a:ext uri="{FF2B5EF4-FFF2-40B4-BE49-F238E27FC236}">
                    <a16:creationId xmlns:a16="http://schemas.microsoft.com/office/drawing/2014/main" id="{0C1476F3-FFF9-8A44-A188-D784A9BD2B6D}"/>
                  </a:ext>
                </a:extLst>
              </p:cNvPr>
              <p:cNvSpPr/>
              <p:nvPr/>
            </p:nvSpPr>
            <p:spPr>
              <a:xfrm>
                <a:off x="8001443" y="4972621"/>
                <a:ext cx="16278" cy="14668"/>
              </a:xfrm>
              <a:custGeom>
                <a:avLst/>
                <a:gdLst>
                  <a:gd name="connsiteX0" fmla="*/ 11138 w 16278"/>
                  <a:gd name="connsiteY0" fmla="*/ 13335 h 14668"/>
                  <a:gd name="connsiteX1" fmla="*/ 13137 w 16278"/>
                  <a:gd name="connsiteY1" fmla="*/ 14669 h 14668"/>
                  <a:gd name="connsiteX2" fmla="*/ 12375 w 16278"/>
                  <a:gd name="connsiteY2" fmla="*/ 12383 h 14668"/>
                  <a:gd name="connsiteX3" fmla="*/ 11328 w 16278"/>
                  <a:gd name="connsiteY3" fmla="*/ 9049 h 14668"/>
                  <a:gd name="connsiteX4" fmla="*/ 14279 w 16278"/>
                  <a:gd name="connsiteY4" fmla="*/ 7049 h 14668"/>
                  <a:gd name="connsiteX5" fmla="*/ 16279 w 16278"/>
                  <a:gd name="connsiteY5" fmla="*/ 5525 h 14668"/>
                  <a:gd name="connsiteX6" fmla="*/ 13804 w 16278"/>
                  <a:gd name="connsiteY6" fmla="*/ 5525 h 14668"/>
                  <a:gd name="connsiteX7" fmla="*/ 10091 w 16278"/>
                  <a:gd name="connsiteY7" fmla="*/ 5429 h 14668"/>
                  <a:gd name="connsiteX8" fmla="*/ 8853 w 16278"/>
                  <a:gd name="connsiteY8" fmla="*/ 2096 h 14668"/>
                  <a:gd name="connsiteX9" fmla="*/ 8092 w 16278"/>
                  <a:gd name="connsiteY9" fmla="*/ 0 h 14668"/>
                  <a:gd name="connsiteX10" fmla="*/ 7330 w 16278"/>
                  <a:gd name="connsiteY10" fmla="*/ 2096 h 14668"/>
                  <a:gd name="connsiteX11" fmla="*/ 6093 w 16278"/>
                  <a:gd name="connsiteY11" fmla="*/ 5429 h 14668"/>
                  <a:gd name="connsiteX12" fmla="*/ 2475 w 16278"/>
                  <a:gd name="connsiteY12" fmla="*/ 5525 h 14668"/>
                  <a:gd name="connsiteX13" fmla="*/ 0 w 16278"/>
                  <a:gd name="connsiteY13" fmla="*/ 5525 h 14668"/>
                  <a:gd name="connsiteX14" fmla="*/ 1999 w 16278"/>
                  <a:gd name="connsiteY14" fmla="*/ 7049 h 14668"/>
                  <a:gd name="connsiteX15" fmla="*/ 4855 w 16278"/>
                  <a:gd name="connsiteY15" fmla="*/ 9049 h 14668"/>
                  <a:gd name="connsiteX16" fmla="*/ 3808 w 16278"/>
                  <a:gd name="connsiteY16" fmla="*/ 12383 h 14668"/>
                  <a:gd name="connsiteX17" fmla="*/ 3142 w 16278"/>
                  <a:gd name="connsiteY17" fmla="*/ 14669 h 14668"/>
                  <a:gd name="connsiteX18" fmla="*/ 5045 w 16278"/>
                  <a:gd name="connsiteY18" fmla="*/ 13335 h 14668"/>
                  <a:gd name="connsiteX19" fmla="*/ 8092 w 16278"/>
                  <a:gd name="connsiteY19" fmla="*/ 11335 h 14668"/>
                  <a:gd name="connsiteX20" fmla="*/ 11138 w 16278"/>
                  <a:gd name="connsiteY20" fmla="*/ 13335 h 1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278" h="14668">
                    <a:moveTo>
                      <a:pt x="11138" y="13335"/>
                    </a:moveTo>
                    <a:lnTo>
                      <a:pt x="13137" y="14669"/>
                    </a:lnTo>
                    <a:lnTo>
                      <a:pt x="12375" y="12383"/>
                    </a:lnTo>
                    <a:lnTo>
                      <a:pt x="11328" y="9049"/>
                    </a:lnTo>
                    <a:lnTo>
                      <a:pt x="14279" y="7049"/>
                    </a:lnTo>
                    <a:lnTo>
                      <a:pt x="16279" y="5525"/>
                    </a:lnTo>
                    <a:lnTo>
                      <a:pt x="13804" y="5525"/>
                    </a:lnTo>
                    <a:lnTo>
                      <a:pt x="10091" y="5429"/>
                    </a:lnTo>
                    <a:lnTo>
                      <a:pt x="8853" y="2096"/>
                    </a:lnTo>
                    <a:lnTo>
                      <a:pt x="8092" y="0"/>
                    </a:lnTo>
                    <a:lnTo>
                      <a:pt x="7330" y="2096"/>
                    </a:lnTo>
                    <a:lnTo>
                      <a:pt x="6093" y="5429"/>
                    </a:lnTo>
                    <a:lnTo>
                      <a:pt x="2475" y="5525"/>
                    </a:lnTo>
                    <a:lnTo>
                      <a:pt x="0" y="5525"/>
                    </a:lnTo>
                    <a:lnTo>
                      <a:pt x="1999" y="7049"/>
                    </a:lnTo>
                    <a:lnTo>
                      <a:pt x="4855" y="9049"/>
                    </a:lnTo>
                    <a:lnTo>
                      <a:pt x="3808" y="12383"/>
                    </a:lnTo>
                    <a:lnTo>
                      <a:pt x="3142" y="14669"/>
                    </a:lnTo>
                    <a:lnTo>
                      <a:pt x="5045" y="13335"/>
                    </a:lnTo>
                    <a:lnTo>
                      <a:pt x="8092" y="11335"/>
                    </a:lnTo>
                    <a:lnTo>
                      <a:pt x="11138" y="13335"/>
                    </a:lnTo>
                  </a:path>
                </a:pathLst>
              </a:custGeom>
              <a:solidFill>
                <a:srgbClr val="F8EB37"/>
              </a:solidFill>
              <a:ln w="9509" cap="flat">
                <a:noFill/>
                <a:prstDash val="solid"/>
                <a:miter/>
              </a:ln>
            </p:spPr>
            <p:txBody>
              <a:bodyPr rtlCol="0" anchor="ctr"/>
              <a:lstStyle/>
              <a:p>
                <a:endParaRPr lang="en-US"/>
              </a:p>
            </p:txBody>
          </p:sp>
          <p:sp>
            <p:nvSpPr>
              <p:cNvPr id="625" name="Freeform 624">
                <a:extLst>
                  <a:ext uri="{FF2B5EF4-FFF2-40B4-BE49-F238E27FC236}">
                    <a16:creationId xmlns:a16="http://schemas.microsoft.com/office/drawing/2014/main" id="{B0FEC583-9413-264A-A938-B8D26F5159D8}"/>
                  </a:ext>
                </a:extLst>
              </p:cNvPr>
              <p:cNvSpPr/>
              <p:nvPr/>
            </p:nvSpPr>
            <p:spPr>
              <a:xfrm>
                <a:off x="7999824" y="4971097"/>
                <a:ext cx="19610" cy="17430"/>
              </a:xfrm>
              <a:custGeom>
                <a:avLst/>
                <a:gdLst>
                  <a:gd name="connsiteX0" fmla="*/ 3808 w 19610"/>
                  <a:gd name="connsiteY0" fmla="*/ 17431 h 17430"/>
                  <a:gd name="connsiteX1" fmla="*/ 5902 w 19610"/>
                  <a:gd name="connsiteY1" fmla="*/ 10763 h 17430"/>
                  <a:gd name="connsiteX2" fmla="*/ 0 w 19610"/>
                  <a:gd name="connsiteY2" fmla="*/ 6477 h 17430"/>
                  <a:gd name="connsiteX3" fmla="*/ 7425 w 19610"/>
                  <a:gd name="connsiteY3" fmla="*/ 6382 h 17430"/>
                  <a:gd name="connsiteX4" fmla="*/ 9805 w 19610"/>
                  <a:gd name="connsiteY4" fmla="*/ 0 h 17430"/>
                  <a:gd name="connsiteX5" fmla="*/ 12185 w 19610"/>
                  <a:gd name="connsiteY5" fmla="*/ 6382 h 17430"/>
                  <a:gd name="connsiteX6" fmla="*/ 19610 w 19610"/>
                  <a:gd name="connsiteY6" fmla="*/ 6477 h 17430"/>
                  <a:gd name="connsiteX7" fmla="*/ 13708 w 19610"/>
                  <a:gd name="connsiteY7" fmla="*/ 10763 h 17430"/>
                  <a:gd name="connsiteX8" fmla="*/ 15802 w 19610"/>
                  <a:gd name="connsiteY8" fmla="*/ 17431 h 17430"/>
                  <a:gd name="connsiteX9" fmla="*/ 9805 w 19610"/>
                  <a:gd name="connsiteY9" fmla="*/ 13430 h 17430"/>
                  <a:gd name="connsiteX10" fmla="*/ 3808 w 19610"/>
                  <a:gd name="connsiteY10" fmla="*/ 17431 h 17430"/>
                  <a:gd name="connsiteX11" fmla="*/ 9710 w 19610"/>
                  <a:gd name="connsiteY11" fmla="*/ 12192 h 17430"/>
                  <a:gd name="connsiteX12" fmla="*/ 13708 w 19610"/>
                  <a:gd name="connsiteY12" fmla="*/ 14859 h 17430"/>
                  <a:gd name="connsiteX13" fmla="*/ 12280 w 19610"/>
                  <a:gd name="connsiteY13" fmla="*/ 10382 h 17430"/>
                  <a:gd name="connsiteX14" fmla="*/ 16183 w 19610"/>
                  <a:gd name="connsiteY14" fmla="*/ 7525 h 17430"/>
                  <a:gd name="connsiteX15" fmla="*/ 11233 w 19610"/>
                  <a:gd name="connsiteY15" fmla="*/ 7429 h 17430"/>
                  <a:gd name="connsiteX16" fmla="*/ 9615 w 19610"/>
                  <a:gd name="connsiteY16" fmla="*/ 3048 h 17430"/>
                  <a:gd name="connsiteX17" fmla="*/ 7996 w 19610"/>
                  <a:gd name="connsiteY17" fmla="*/ 7429 h 17430"/>
                  <a:gd name="connsiteX18" fmla="*/ 3046 w 19610"/>
                  <a:gd name="connsiteY18" fmla="*/ 7525 h 17430"/>
                  <a:gd name="connsiteX19" fmla="*/ 7044 w 19610"/>
                  <a:gd name="connsiteY19" fmla="*/ 10382 h 17430"/>
                  <a:gd name="connsiteX20" fmla="*/ 5617 w 19610"/>
                  <a:gd name="connsiteY20" fmla="*/ 14859 h 17430"/>
                  <a:gd name="connsiteX21" fmla="*/ 9710 w 19610"/>
                  <a:gd name="connsiteY21" fmla="*/ 12192 h 17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10" h="17430">
                    <a:moveTo>
                      <a:pt x="3808" y="17431"/>
                    </a:moveTo>
                    <a:lnTo>
                      <a:pt x="5902" y="10763"/>
                    </a:lnTo>
                    <a:lnTo>
                      <a:pt x="0" y="6477"/>
                    </a:lnTo>
                    <a:lnTo>
                      <a:pt x="7425" y="6382"/>
                    </a:lnTo>
                    <a:lnTo>
                      <a:pt x="9805" y="0"/>
                    </a:lnTo>
                    <a:lnTo>
                      <a:pt x="12185" y="6382"/>
                    </a:lnTo>
                    <a:lnTo>
                      <a:pt x="19610" y="6477"/>
                    </a:lnTo>
                    <a:lnTo>
                      <a:pt x="13708" y="10763"/>
                    </a:lnTo>
                    <a:lnTo>
                      <a:pt x="15802" y="17431"/>
                    </a:lnTo>
                    <a:lnTo>
                      <a:pt x="9805" y="13430"/>
                    </a:lnTo>
                    <a:lnTo>
                      <a:pt x="3808" y="17431"/>
                    </a:lnTo>
                    <a:close/>
                    <a:moveTo>
                      <a:pt x="9710" y="12192"/>
                    </a:moveTo>
                    <a:lnTo>
                      <a:pt x="13708" y="14859"/>
                    </a:lnTo>
                    <a:lnTo>
                      <a:pt x="12280" y="10382"/>
                    </a:lnTo>
                    <a:lnTo>
                      <a:pt x="16183" y="7525"/>
                    </a:lnTo>
                    <a:lnTo>
                      <a:pt x="11233" y="7429"/>
                    </a:lnTo>
                    <a:lnTo>
                      <a:pt x="9615" y="3048"/>
                    </a:lnTo>
                    <a:lnTo>
                      <a:pt x="7996" y="7429"/>
                    </a:lnTo>
                    <a:lnTo>
                      <a:pt x="3046" y="7525"/>
                    </a:lnTo>
                    <a:lnTo>
                      <a:pt x="7044" y="10382"/>
                    </a:lnTo>
                    <a:lnTo>
                      <a:pt x="5617" y="14859"/>
                    </a:lnTo>
                    <a:lnTo>
                      <a:pt x="9710" y="12192"/>
                    </a:lnTo>
                    <a:close/>
                  </a:path>
                </a:pathLst>
              </a:custGeom>
              <a:solidFill>
                <a:srgbClr val="F8EB37"/>
              </a:solidFill>
              <a:ln w="9509" cap="flat">
                <a:noFill/>
                <a:prstDash val="solid"/>
                <a:miter/>
              </a:ln>
            </p:spPr>
            <p:txBody>
              <a:bodyPr rtlCol="0" anchor="ctr"/>
              <a:lstStyle/>
              <a:p>
                <a:endParaRPr lang="en-US"/>
              </a:p>
            </p:txBody>
          </p:sp>
          <p:sp>
            <p:nvSpPr>
              <p:cNvPr id="626" name="Freeform 625">
                <a:extLst>
                  <a:ext uri="{FF2B5EF4-FFF2-40B4-BE49-F238E27FC236}">
                    <a16:creationId xmlns:a16="http://schemas.microsoft.com/office/drawing/2014/main" id="{8F396E01-80BE-A643-8E77-8BA2302B1011}"/>
                  </a:ext>
                </a:extLst>
              </p:cNvPr>
              <p:cNvSpPr/>
              <p:nvPr/>
            </p:nvSpPr>
            <p:spPr>
              <a:xfrm>
                <a:off x="8008392" y="4998434"/>
                <a:ext cx="16278" cy="14668"/>
              </a:xfrm>
              <a:custGeom>
                <a:avLst/>
                <a:gdLst>
                  <a:gd name="connsiteX0" fmla="*/ 10186 w 16278"/>
                  <a:gd name="connsiteY0" fmla="*/ 5429 h 14668"/>
                  <a:gd name="connsiteX1" fmla="*/ 8949 w 16278"/>
                  <a:gd name="connsiteY1" fmla="*/ 2096 h 14668"/>
                  <a:gd name="connsiteX2" fmla="*/ 8187 w 16278"/>
                  <a:gd name="connsiteY2" fmla="*/ 0 h 14668"/>
                  <a:gd name="connsiteX3" fmla="*/ 7425 w 16278"/>
                  <a:gd name="connsiteY3" fmla="*/ 2096 h 14668"/>
                  <a:gd name="connsiteX4" fmla="*/ 6188 w 16278"/>
                  <a:gd name="connsiteY4" fmla="*/ 5429 h 14668"/>
                  <a:gd name="connsiteX5" fmla="*/ 2475 w 16278"/>
                  <a:gd name="connsiteY5" fmla="*/ 5525 h 14668"/>
                  <a:gd name="connsiteX6" fmla="*/ 0 w 16278"/>
                  <a:gd name="connsiteY6" fmla="*/ 5525 h 14668"/>
                  <a:gd name="connsiteX7" fmla="*/ 1999 w 16278"/>
                  <a:gd name="connsiteY7" fmla="*/ 6953 h 14668"/>
                  <a:gd name="connsiteX8" fmla="*/ 4950 w 16278"/>
                  <a:gd name="connsiteY8" fmla="*/ 9049 h 14668"/>
                  <a:gd name="connsiteX9" fmla="*/ 3903 w 16278"/>
                  <a:gd name="connsiteY9" fmla="*/ 12383 h 14668"/>
                  <a:gd name="connsiteX10" fmla="*/ 3141 w 16278"/>
                  <a:gd name="connsiteY10" fmla="*/ 14573 h 14668"/>
                  <a:gd name="connsiteX11" fmla="*/ 5140 w 16278"/>
                  <a:gd name="connsiteY11" fmla="*/ 13335 h 14668"/>
                  <a:gd name="connsiteX12" fmla="*/ 8187 w 16278"/>
                  <a:gd name="connsiteY12" fmla="*/ 11335 h 14668"/>
                  <a:gd name="connsiteX13" fmla="*/ 11233 w 16278"/>
                  <a:gd name="connsiteY13" fmla="*/ 13335 h 14668"/>
                  <a:gd name="connsiteX14" fmla="*/ 13137 w 16278"/>
                  <a:gd name="connsiteY14" fmla="*/ 14668 h 14668"/>
                  <a:gd name="connsiteX15" fmla="*/ 12471 w 16278"/>
                  <a:gd name="connsiteY15" fmla="*/ 12383 h 14668"/>
                  <a:gd name="connsiteX16" fmla="*/ 11423 w 16278"/>
                  <a:gd name="connsiteY16" fmla="*/ 9049 h 14668"/>
                  <a:gd name="connsiteX17" fmla="*/ 14279 w 16278"/>
                  <a:gd name="connsiteY17" fmla="*/ 6953 h 14668"/>
                  <a:gd name="connsiteX18" fmla="*/ 16279 w 16278"/>
                  <a:gd name="connsiteY18" fmla="*/ 5525 h 14668"/>
                  <a:gd name="connsiteX19" fmla="*/ 13803 w 16278"/>
                  <a:gd name="connsiteY19" fmla="*/ 5525 h 14668"/>
                  <a:gd name="connsiteX20" fmla="*/ 10186 w 16278"/>
                  <a:gd name="connsiteY20" fmla="*/ 5429 h 1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278" h="14668">
                    <a:moveTo>
                      <a:pt x="10186" y="5429"/>
                    </a:moveTo>
                    <a:lnTo>
                      <a:pt x="8949" y="2096"/>
                    </a:lnTo>
                    <a:lnTo>
                      <a:pt x="8187" y="0"/>
                    </a:lnTo>
                    <a:lnTo>
                      <a:pt x="7425" y="2096"/>
                    </a:lnTo>
                    <a:lnTo>
                      <a:pt x="6188" y="5429"/>
                    </a:lnTo>
                    <a:lnTo>
                      <a:pt x="2475" y="5525"/>
                    </a:lnTo>
                    <a:lnTo>
                      <a:pt x="0" y="5525"/>
                    </a:lnTo>
                    <a:lnTo>
                      <a:pt x="1999" y="6953"/>
                    </a:lnTo>
                    <a:lnTo>
                      <a:pt x="4950" y="9049"/>
                    </a:lnTo>
                    <a:lnTo>
                      <a:pt x="3903" y="12383"/>
                    </a:lnTo>
                    <a:lnTo>
                      <a:pt x="3141" y="14573"/>
                    </a:lnTo>
                    <a:lnTo>
                      <a:pt x="5140" y="13335"/>
                    </a:lnTo>
                    <a:lnTo>
                      <a:pt x="8187" y="11335"/>
                    </a:lnTo>
                    <a:lnTo>
                      <a:pt x="11233" y="13335"/>
                    </a:lnTo>
                    <a:lnTo>
                      <a:pt x="13137" y="14668"/>
                    </a:lnTo>
                    <a:lnTo>
                      <a:pt x="12471" y="12383"/>
                    </a:lnTo>
                    <a:lnTo>
                      <a:pt x="11423" y="9049"/>
                    </a:lnTo>
                    <a:lnTo>
                      <a:pt x="14279" y="6953"/>
                    </a:lnTo>
                    <a:lnTo>
                      <a:pt x="16279" y="5525"/>
                    </a:lnTo>
                    <a:lnTo>
                      <a:pt x="13803" y="5525"/>
                    </a:lnTo>
                    <a:lnTo>
                      <a:pt x="10186" y="5429"/>
                    </a:lnTo>
                  </a:path>
                </a:pathLst>
              </a:custGeom>
              <a:solidFill>
                <a:srgbClr val="F8EB37"/>
              </a:solidFill>
              <a:ln w="9509" cap="flat">
                <a:noFill/>
                <a:prstDash val="solid"/>
                <a:miter/>
              </a:ln>
            </p:spPr>
            <p:txBody>
              <a:bodyPr rtlCol="0" anchor="ctr"/>
              <a:lstStyle/>
              <a:p>
                <a:endParaRPr lang="en-US"/>
              </a:p>
            </p:txBody>
          </p:sp>
          <p:sp>
            <p:nvSpPr>
              <p:cNvPr id="627" name="Freeform 626">
                <a:extLst>
                  <a:ext uri="{FF2B5EF4-FFF2-40B4-BE49-F238E27FC236}">
                    <a16:creationId xmlns:a16="http://schemas.microsoft.com/office/drawing/2014/main" id="{B76182FD-2FAD-B144-A525-FDF1C5DE281D}"/>
                  </a:ext>
                </a:extLst>
              </p:cNvPr>
              <p:cNvSpPr/>
              <p:nvPr/>
            </p:nvSpPr>
            <p:spPr>
              <a:xfrm>
                <a:off x="8006678" y="4996910"/>
                <a:ext cx="19610" cy="17430"/>
              </a:xfrm>
              <a:custGeom>
                <a:avLst/>
                <a:gdLst>
                  <a:gd name="connsiteX0" fmla="*/ 15803 w 19610"/>
                  <a:gd name="connsiteY0" fmla="*/ 17431 h 17430"/>
                  <a:gd name="connsiteX1" fmla="*/ 9806 w 19610"/>
                  <a:gd name="connsiteY1" fmla="*/ 13525 h 17430"/>
                  <a:gd name="connsiteX2" fmla="*/ 3808 w 19610"/>
                  <a:gd name="connsiteY2" fmla="*/ 17431 h 17430"/>
                  <a:gd name="connsiteX3" fmla="*/ 5902 w 19610"/>
                  <a:gd name="connsiteY3" fmla="*/ 10858 h 17430"/>
                  <a:gd name="connsiteX4" fmla="*/ 0 w 19610"/>
                  <a:gd name="connsiteY4" fmla="*/ 6572 h 17430"/>
                  <a:gd name="connsiteX5" fmla="*/ 7426 w 19610"/>
                  <a:gd name="connsiteY5" fmla="*/ 6382 h 17430"/>
                  <a:gd name="connsiteX6" fmla="*/ 9806 w 19610"/>
                  <a:gd name="connsiteY6" fmla="*/ 0 h 17430"/>
                  <a:gd name="connsiteX7" fmla="*/ 12185 w 19610"/>
                  <a:gd name="connsiteY7" fmla="*/ 6382 h 17430"/>
                  <a:gd name="connsiteX8" fmla="*/ 19611 w 19610"/>
                  <a:gd name="connsiteY8" fmla="*/ 6572 h 17430"/>
                  <a:gd name="connsiteX9" fmla="*/ 13708 w 19610"/>
                  <a:gd name="connsiteY9" fmla="*/ 10858 h 17430"/>
                  <a:gd name="connsiteX10" fmla="*/ 15803 w 19610"/>
                  <a:gd name="connsiteY10" fmla="*/ 17431 h 17430"/>
                  <a:gd name="connsiteX11" fmla="*/ 9901 w 19610"/>
                  <a:gd name="connsiteY11" fmla="*/ 12192 h 17430"/>
                  <a:gd name="connsiteX12" fmla="*/ 13899 w 19610"/>
                  <a:gd name="connsiteY12" fmla="*/ 14859 h 17430"/>
                  <a:gd name="connsiteX13" fmla="*/ 12471 w 19610"/>
                  <a:gd name="connsiteY13" fmla="*/ 10382 h 17430"/>
                  <a:gd name="connsiteX14" fmla="*/ 16374 w 19610"/>
                  <a:gd name="connsiteY14" fmla="*/ 7525 h 17430"/>
                  <a:gd name="connsiteX15" fmla="*/ 11424 w 19610"/>
                  <a:gd name="connsiteY15" fmla="*/ 7429 h 17430"/>
                  <a:gd name="connsiteX16" fmla="*/ 9806 w 19610"/>
                  <a:gd name="connsiteY16" fmla="*/ 3048 h 17430"/>
                  <a:gd name="connsiteX17" fmla="*/ 8187 w 19610"/>
                  <a:gd name="connsiteY17" fmla="*/ 7429 h 17430"/>
                  <a:gd name="connsiteX18" fmla="*/ 3237 w 19610"/>
                  <a:gd name="connsiteY18" fmla="*/ 7525 h 17430"/>
                  <a:gd name="connsiteX19" fmla="*/ 7140 w 19610"/>
                  <a:gd name="connsiteY19" fmla="*/ 10382 h 17430"/>
                  <a:gd name="connsiteX20" fmla="*/ 5712 w 19610"/>
                  <a:gd name="connsiteY20" fmla="*/ 14859 h 17430"/>
                  <a:gd name="connsiteX21" fmla="*/ 9901 w 19610"/>
                  <a:gd name="connsiteY21" fmla="*/ 12192 h 17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10" h="17430">
                    <a:moveTo>
                      <a:pt x="15803" y="17431"/>
                    </a:moveTo>
                    <a:lnTo>
                      <a:pt x="9806" y="13525"/>
                    </a:lnTo>
                    <a:lnTo>
                      <a:pt x="3808" y="17431"/>
                    </a:lnTo>
                    <a:lnTo>
                      <a:pt x="5902" y="10858"/>
                    </a:lnTo>
                    <a:lnTo>
                      <a:pt x="0" y="6572"/>
                    </a:lnTo>
                    <a:lnTo>
                      <a:pt x="7426" y="6382"/>
                    </a:lnTo>
                    <a:lnTo>
                      <a:pt x="9806" y="0"/>
                    </a:lnTo>
                    <a:lnTo>
                      <a:pt x="12185" y="6382"/>
                    </a:lnTo>
                    <a:lnTo>
                      <a:pt x="19611" y="6572"/>
                    </a:lnTo>
                    <a:lnTo>
                      <a:pt x="13708" y="10858"/>
                    </a:lnTo>
                    <a:lnTo>
                      <a:pt x="15803" y="17431"/>
                    </a:lnTo>
                    <a:close/>
                    <a:moveTo>
                      <a:pt x="9901" y="12192"/>
                    </a:moveTo>
                    <a:lnTo>
                      <a:pt x="13899" y="14859"/>
                    </a:lnTo>
                    <a:lnTo>
                      <a:pt x="12471" y="10382"/>
                    </a:lnTo>
                    <a:lnTo>
                      <a:pt x="16374" y="7525"/>
                    </a:lnTo>
                    <a:lnTo>
                      <a:pt x="11424" y="7429"/>
                    </a:lnTo>
                    <a:lnTo>
                      <a:pt x="9806" y="3048"/>
                    </a:lnTo>
                    <a:lnTo>
                      <a:pt x="8187" y="7429"/>
                    </a:lnTo>
                    <a:lnTo>
                      <a:pt x="3237" y="7525"/>
                    </a:lnTo>
                    <a:lnTo>
                      <a:pt x="7140" y="10382"/>
                    </a:lnTo>
                    <a:lnTo>
                      <a:pt x="5712" y="14859"/>
                    </a:lnTo>
                    <a:lnTo>
                      <a:pt x="9901" y="12192"/>
                    </a:lnTo>
                    <a:close/>
                  </a:path>
                </a:pathLst>
              </a:custGeom>
              <a:solidFill>
                <a:srgbClr val="F8EB37"/>
              </a:solidFill>
              <a:ln w="9509" cap="flat">
                <a:noFill/>
                <a:prstDash val="solid"/>
                <a:miter/>
              </a:ln>
            </p:spPr>
            <p:txBody>
              <a:bodyPr rtlCol="0" anchor="ctr"/>
              <a:lstStyle/>
              <a:p>
                <a:endParaRPr lang="en-US"/>
              </a:p>
            </p:txBody>
          </p:sp>
          <p:sp>
            <p:nvSpPr>
              <p:cNvPr id="628" name="Freeform 627">
                <a:extLst>
                  <a:ext uri="{FF2B5EF4-FFF2-40B4-BE49-F238E27FC236}">
                    <a16:creationId xmlns:a16="http://schemas.microsoft.com/office/drawing/2014/main" id="{19DC70D1-5F0F-E34A-88AD-A13FBBAE786F}"/>
                  </a:ext>
                </a:extLst>
              </p:cNvPr>
              <p:cNvSpPr/>
              <p:nvPr/>
            </p:nvSpPr>
            <p:spPr>
              <a:xfrm>
                <a:off x="8027241" y="5017293"/>
                <a:ext cx="16278" cy="14668"/>
              </a:xfrm>
              <a:custGeom>
                <a:avLst/>
                <a:gdLst>
                  <a:gd name="connsiteX0" fmla="*/ 10091 w 16278"/>
                  <a:gd name="connsiteY0" fmla="*/ 5429 h 14668"/>
                  <a:gd name="connsiteX1" fmla="*/ 8949 w 16278"/>
                  <a:gd name="connsiteY1" fmla="*/ 2096 h 14668"/>
                  <a:gd name="connsiteX2" fmla="*/ 8187 w 16278"/>
                  <a:gd name="connsiteY2" fmla="*/ 0 h 14668"/>
                  <a:gd name="connsiteX3" fmla="*/ 7330 w 16278"/>
                  <a:gd name="connsiteY3" fmla="*/ 2096 h 14668"/>
                  <a:gd name="connsiteX4" fmla="*/ 6188 w 16278"/>
                  <a:gd name="connsiteY4" fmla="*/ 5429 h 14668"/>
                  <a:gd name="connsiteX5" fmla="*/ 2475 w 16278"/>
                  <a:gd name="connsiteY5" fmla="*/ 5525 h 14668"/>
                  <a:gd name="connsiteX6" fmla="*/ 0 w 16278"/>
                  <a:gd name="connsiteY6" fmla="*/ 5525 h 14668"/>
                  <a:gd name="connsiteX7" fmla="*/ 1999 w 16278"/>
                  <a:gd name="connsiteY7" fmla="*/ 7049 h 14668"/>
                  <a:gd name="connsiteX8" fmla="*/ 4950 w 16278"/>
                  <a:gd name="connsiteY8" fmla="*/ 9144 h 14668"/>
                  <a:gd name="connsiteX9" fmla="*/ 3903 w 16278"/>
                  <a:gd name="connsiteY9" fmla="*/ 12383 h 14668"/>
                  <a:gd name="connsiteX10" fmla="*/ 3142 w 16278"/>
                  <a:gd name="connsiteY10" fmla="*/ 14668 h 14668"/>
                  <a:gd name="connsiteX11" fmla="*/ 5045 w 16278"/>
                  <a:gd name="connsiteY11" fmla="*/ 13335 h 14668"/>
                  <a:gd name="connsiteX12" fmla="*/ 8187 w 16278"/>
                  <a:gd name="connsiteY12" fmla="*/ 11335 h 14668"/>
                  <a:gd name="connsiteX13" fmla="*/ 11138 w 16278"/>
                  <a:gd name="connsiteY13" fmla="*/ 13335 h 14668"/>
                  <a:gd name="connsiteX14" fmla="*/ 13137 w 16278"/>
                  <a:gd name="connsiteY14" fmla="*/ 14668 h 14668"/>
                  <a:gd name="connsiteX15" fmla="*/ 12376 w 16278"/>
                  <a:gd name="connsiteY15" fmla="*/ 12383 h 14668"/>
                  <a:gd name="connsiteX16" fmla="*/ 11424 w 16278"/>
                  <a:gd name="connsiteY16" fmla="*/ 9144 h 14668"/>
                  <a:gd name="connsiteX17" fmla="*/ 14279 w 16278"/>
                  <a:gd name="connsiteY17" fmla="*/ 7049 h 14668"/>
                  <a:gd name="connsiteX18" fmla="*/ 16279 w 16278"/>
                  <a:gd name="connsiteY18" fmla="*/ 5525 h 14668"/>
                  <a:gd name="connsiteX19" fmla="*/ 13804 w 16278"/>
                  <a:gd name="connsiteY19" fmla="*/ 5525 h 14668"/>
                  <a:gd name="connsiteX20" fmla="*/ 10091 w 16278"/>
                  <a:gd name="connsiteY20" fmla="*/ 5429 h 1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278" h="14668">
                    <a:moveTo>
                      <a:pt x="10091" y="5429"/>
                    </a:moveTo>
                    <a:lnTo>
                      <a:pt x="8949" y="2096"/>
                    </a:lnTo>
                    <a:lnTo>
                      <a:pt x="8187" y="0"/>
                    </a:lnTo>
                    <a:lnTo>
                      <a:pt x="7330" y="2096"/>
                    </a:lnTo>
                    <a:lnTo>
                      <a:pt x="6188" y="5429"/>
                    </a:lnTo>
                    <a:lnTo>
                      <a:pt x="2475" y="5525"/>
                    </a:lnTo>
                    <a:lnTo>
                      <a:pt x="0" y="5525"/>
                    </a:lnTo>
                    <a:lnTo>
                      <a:pt x="1999" y="7049"/>
                    </a:lnTo>
                    <a:lnTo>
                      <a:pt x="4950" y="9144"/>
                    </a:lnTo>
                    <a:lnTo>
                      <a:pt x="3903" y="12383"/>
                    </a:lnTo>
                    <a:lnTo>
                      <a:pt x="3142" y="14668"/>
                    </a:lnTo>
                    <a:lnTo>
                      <a:pt x="5045" y="13335"/>
                    </a:lnTo>
                    <a:lnTo>
                      <a:pt x="8187" y="11335"/>
                    </a:lnTo>
                    <a:lnTo>
                      <a:pt x="11138" y="13335"/>
                    </a:lnTo>
                    <a:lnTo>
                      <a:pt x="13137" y="14668"/>
                    </a:lnTo>
                    <a:lnTo>
                      <a:pt x="12376" y="12383"/>
                    </a:lnTo>
                    <a:lnTo>
                      <a:pt x="11424" y="9144"/>
                    </a:lnTo>
                    <a:lnTo>
                      <a:pt x="14279" y="7049"/>
                    </a:lnTo>
                    <a:lnTo>
                      <a:pt x="16279" y="5525"/>
                    </a:lnTo>
                    <a:lnTo>
                      <a:pt x="13804" y="5525"/>
                    </a:lnTo>
                    <a:lnTo>
                      <a:pt x="10091" y="5429"/>
                    </a:lnTo>
                  </a:path>
                </a:pathLst>
              </a:custGeom>
              <a:solidFill>
                <a:srgbClr val="F8EB37"/>
              </a:solidFill>
              <a:ln w="9509" cap="flat">
                <a:noFill/>
                <a:prstDash val="solid"/>
                <a:miter/>
              </a:ln>
            </p:spPr>
            <p:txBody>
              <a:bodyPr rtlCol="0" anchor="ctr"/>
              <a:lstStyle/>
              <a:p>
                <a:endParaRPr lang="en-US"/>
              </a:p>
            </p:txBody>
          </p:sp>
          <p:sp>
            <p:nvSpPr>
              <p:cNvPr id="629" name="Freeform 628">
                <a:extLst>
                  <a:ext uri="{FF2B5EF4-FFF2-40B4-BE49-F238E27FC236}">
                    <a16:creationId xmlns:a16="http://schemas.microsoft.com/office/drawing/2014/main" id="{B1CAFD7B-55EC-E447-AFFC-D4104851063D}"/>
                  </a:ext>
                </a:extLst>
              </p:cNvPr>
              <p:cNvSpPr/>
              <p:nvPr/>
            </p:nvSpPr>
            <p:spPr>
              <a:xfrm>
                <a:off x="8025623" y="5015674"/>
                <a:ext cx="19610" cy="17525"/>
              </a:xfrm>
              <a:custGeom>
                <a:avLst/>
                <a:gdLst>
                  <a:gd name="connsiteX0" fmla="*/ 3808 w 19610"/>
                  <a:gd name="connsiteY0" fmla="*/ 17526 h 17525"/>
                  <a:gd name="connsiteX1" fmla="*/ 5902 w 19610"/>
                  <a:gd name="connsiteY1" fmla="*/ 10954 h 17525"/>
                  <a:gd name="connsiteX2" fmla="*/ 0 w 19610"/>
                  <a:gd name="connsiteY2" fmla="*/ 6667 h 17525"/>
                  <a:gd name="connsiteX3" fmla="*/ 7425 w 19610"/>
                  <a:gd name="connsiteY3" fmla="*/ 6477 h 17525"/>
                  <a:gd name="connsiteX4" fmla="*/ 9805 w 19610"/>
                  <a:gd name="connsiteY4" fmla="*/ 0 h 17525"/>
                  <a:gd name="connsiteX5" fmla="*/ 12185 w 19610"/>
                  <a:gd name="connsiteY5" fmla="*/ 6477 h 17525"/>
                  <a:gd name="connsiteX6" fmla="*/ 19610 w 19610"/>
                  <a:gd name="connsiteY6" fmla="*/ 6667 h 17525"/>
                  <a:gd name="connsiteX7" fmla="*/ 13708 w 19610"/>
                  <a:gd name="connsiteY7" fmla="*/ 10954 h 17525"/>
                  <a:gd name="connsiteX8" fmla="*/ 15803 w 19610"/>
                  <a:gd name="connsiteY8" fmla="*/ 17526 h 17525"/>
                  <a:gd name="connsiteX9" fmla="*/ 9805 w 19610"/>
                  <a:gd name="connsiteY9" fmla="*/ 13621 h 17525"/>
                  <a:gd name="connsiteX10" fmla="*/ 3808 w 19610"/>
                  <a:gd name="connsiteY10" fmla="*/ 17526 h 17525"/>
                  <a:gd name="connsiteX11" fmla="*/ 9805 w 19610"/>
                  <a:gd name="connsiteY11" fmla="*/ 12287 h 17525"/>
                  <a:gd name="connsiteX12" fmla="*/ 13803 w 19610"/>
                  <a:gd name="connsiteY12" fmla="*/ 14954 h 17525"/>
                  <a:gd name="connsiteX13" fmla="*/ 12375 w 19610"/>
                  <a:gd name="connsiteY13" fmla="*/ 10477 h 17525"/>
                  <a:gd name="connsiteX14" fmla="*/ 16374 w 19610"/>
                  <a:gd name="connsiteY14" fmla="*/ 7620 h 17525"/>
                  <a:gd name="connsiteX15" fmla="*/ 11423 w 19610"/>
                  <a:gd name="connsiteY15" fmla="*/ 7525 h 17525"/>
                  <a:gd name="connsiteX16" fmla="*/ 9805 w 19610"/>
                  <a:gd name="connsiteY16" fmla="*/ 3143 h 17525"/>
                  <a:gd name="connsiteX17" fmla="*/ 8187 w 19610"/>
                  <a:gd name="connsiteY17" fmla="*/ 7525 h 17525"/>
                  <a:gd name="connsiteX18" fmla="*/ 3237 w 19610"/>
                  <a:gd name="connsiteY18" fmla="*/ 7620 h 17525"/>
                  <a:gd name="connsiteX19" fmla="*/ 7140 w 19610"/>
                  <a:gd name="connsiteY19" fmla="*/ 10477 h 17525"/>
                  <a:gd name="connsiteX20" fmla="*/ 5712 w 19610"/>
                  <a:gd name="connsiteY20" fmla="*/ 14954 h 17525"/>
                  <a:gd name="connsiteX21" fmla="*/ 9805 w 19610"/>
                  <a:gd name="connsiteY21" fmla="*/ 12287 h 1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10" h="17525">
                    <a:moveTo>
                      <a:pt x="3808" y="17526"/>
                    </a:moveTo>
                    <a:lnTo>
                      <a:pt x="5902" y="10954"/>
                    </a:lnTo>
                    <a:lnTo>
                      <a:pt x="0" y="6667"/>
                    </a:lnTo>
                    <a:lnTo>
                      <a:pt x="7425" y="6477"/>
                    </a:lnTo>
                    <a:lnTo>
                      <a:pt x="9805" y="0"/>
                    </a:lnTo>
                    <a:lnTo>
                      <a:pt x="12185" y="6477"/>
                    </a:lnTo>
                    <a:lnTo>
                      <a:pt x="19610" y="6667"/>
                    </a:lnTo>
                    <a:lnTo>
                      <a:pt x="13708" y="10954"/>
                    </a:lnTo>
                    <a:lnTo>
                      <a:pt x="15803" y="17526"/>
                    </a:lnTo>
                    <a:lnTo>
                      <a:pt x="9805" y="13621"/>
                    </a:lnTo>
                    <a:lnTo>
                      <a:pt x="3808" y="17526"/>
                    </a:lnTo>
                    <a:close/>
                    <a:moveTo>
                      <a:pt x="9805" y="12287"/>
                    </a:moveTo>
                    <a:lnTo>
                      <a:pt x="13803" y="14954"/>
                    </a:lnTo>
                    <a:lnTo>
                      <a:pt x="12375" y="10477"/>
                    </a:lnTo>
                    <a:lnTo>
                      <a:pt x="16374" y="7620"/>
                    </a:lnTo>
                    <a:lnTo>
                      <a:pt x="11423" y="7525"/>
                    </a:lnTo>
                    <a:lnTo>
                      <a:pt x="9805" y="3143"/>
                    </a:lnTo>
                    <a:lnTo>
                      <a:pt x="8187" y="7525"/>
                    </a:lnTo>
                    <a:lnTo>
                      <a:pt x="3237" y="7620"/>
                    </a:lnTo>
                    <a:lnTo>
                      <a:pt x="7140" y="10477"/>
                    </a:lnTo>
                    <a:lnTo>
                      <a:pt x="5712" y="14954"/>
                    </a:lnTo>
                    <a:lnTo>
                      <a:pt x="9805" y="12287"/>
                    </a:lnTo>
                    <a:close/>
                  </a:path>
                </a:pathLst>
              </a:custGeom>
              <a:solidFill>
                <a:srgbClr val="F8EB37"/>
              </a:solidFill>
              <a:ln w="9509" cap="flat">
                <a:noFill/>
                <a:prstDash val="solid"/>
                <a:miter/>
              </a:ln>
            </p:spPr>
            <p:txBody>
              <a:bodyPr rtlCol="0" anchor="ctr"/>
              <a:lstStyle/>
              <a:p>
                <a:endParaRPr lang="en-US"/>
              </a:p>
            </p:txBody>
          </p:sp>
          <p:sp>
            <p:nvSpPr>
              <p:cNvPr id="630" name="Freeform 629">
                <a:extLst>
                  <a:ext uri="{FF2B5EF4-FFF2-40B4-BE49-F238E27FC236}">
                    <a16:creationId xmlns:a16="http://schemas.microsoft.com/office/drawing/2014/main" id="{81DD6B08-7150-0E4B-8BBB-8202C112DD06}"/>
                  </a:ext>
                </a:extLst>
              </p:cNvPr>
              <p:cNvSpPr/>
              <p:nvPr/>
            </p:nvSpPr>
            <p:spPr>
              <a:xfrm>
                <a:off x="8053515" y="5024246"/>
                <a:ext cx="16278" cy="14668"/>
              </a:xfrm>
              <a:custGeom>
                <a:avLst/>
                <a:gdLst>
                  <a:gd name="connsiteX0" fmla="*/ 10091 w 16278"/>
                  <a:gd name="connsiteY0" fmla="*/ 5429 h 14668"/>
                  <a:gd name="connsiteX1" fmla="*/ 8949 w 16278"/>
                  <a:gd name="connsiteY1" fmla="*/ 2191 h 14668"/>
                  <a:gd name="connsiteX2" fmla="*/ 8092 w 16278"/>
                  <a:gd name="connsiteY2" fmla="*/ 0 h 14668"/>
                  <a:gd name="connsiteX3" fmla="*/ 7425 w 16278"/>
                  <a:gd name="connsiteY3" fmla="*/ 2191 h 14668"/>
                  <a:gd name="connsiteX4" fmla="*/ 6188 w 16278"/>
                  <a:gd name="connsiteY4" fmla="*/ 5429 h 14668"/>
                  <a:gd name="connsiteX5" fmla="*/ 2475 w 16278"/>
                  <a:gd name="connsiteY5" fmla="*/ 5525 h 14668"/>
                  <a:gd name="connsiteX6" fmla="*/ 0 w 16278"/>
                  <a:gd name="connsiteY6" fmla="*/ 5620 h 14668"/>
                  <a:gd name="connsiteX7" fmla="*/ 1999 w 16278"/>
                  <a:gd name="connsiteY7" fmla="*/ 7049 h 14668"/>
                  <a:gd name="connsiteX8" fmla="*/ 4950 w 16278"/>
                  <a:gd name="connsiteY8" fmla="*/ 9144 h 14668"/>
                  <a:gd name="connsiteX9" fmla="*/ 3903 w 16278"/>
                  <a:gd name="connsiteY9" fmla="*/ 12383 h 14668"/>
                  <a:gd name="connsiteX10" fmla="*/ 3141 w 16278"/>
                  <a:gd name="connsiteY10" fmla="*/ 14669 h 14668"/>
                  <a:gd name="connsiteX11" fmla="*/ 8092 w 16278"/>
                  <a:gd name="connsiteY11" fmla="*/ 11335 h 14668"/>
                  <a:gd name="connsiteX12" fmla="*/ 11233 w 16278"/>
                  <a:gd name="connsiteY12" fmla="*/ 13335 h 14668"/>
                  <a:gd name="connsiteX13" fmla="*/ 13137 w 16278"/>
                  <a:gd name="connsiteY13" fmla="*/ 14669 h 14668"/>
                  <a:gd name="connsiteX14" fmla="*/ 12471 w 16278"/>
                  <a:gd name="connsiteY14" fmla="*/ 12383 h 14668"/>
                  <a:gd name="connsiteX15" fmla="*/ 11328 w 16278"/>
                  <a:gd name="connsiteY15" fmla="*/ 9144 h 14668"/>
                  <a:gd name="connsiteX16" fmla="*/ 14279 w 16278"/>
                  <a:gd name="connsiteY16" fmla="*/ 7049 h 14668"/>
                  <a:gd name="connsiteX17" fmla="*/ 16279 w 16278"/>
                  <a:gd name="connsiteY17" fmla="*/ 5620 h 14668"/>
                  <a:gd name="connsiteX18" fmla="*/ 13804 w 16278"/>
                  <a:gd name="connsiteY18" fmla="*/ 5525 h 14668"/>
                  <a:gd name="connsiteX19" fmla="*/ 10091 w 16278"/>
                  <a:gd name="connsiteY19" fmla="*/ 5429 h 1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278" h="14668">
                    <a:moveTo>
                      <a:pt x="10091" y="5429"/>
                    </a:moveTo>
                    <a:lnTo>
                      <a:pt x="8949" y="2191"/>
                    </a:lnTo>
                    <a:lnTo>
                      <a:pt x="8092" y="0"/>
                    </a:lnTo>
                    <a:lnTo>
                      <a:pt x="7425" y="2191"/>
                    </a:lnTo>
                    <a:lnTo>
                      <a:pt x="6188" y="5429"/>
                    </a:lnTo>
                    <a:lnTo>
                      <a:pt x="2475" y="5525"/>
                    </a:lnTo>
                    <a:lnTo>
                      <a:pt x="0" y="5620"/>
                    </a:lnTo>
                    <a:lnTo>
                      <a:pt x="1999" y="7049"/>
                    </a:lnTo>
                    <a:lnTo>
                      <a:pt x="4950" y="9144"/>
                    </a:lnTo>
                    <a:lnTo>
                      <a:pt x="3903" y="12383"/>
                    </a:lnTo>
                    <a:lnTo>
                      <a:pt x="3141" y="14669"/>
                    </a:lnTo>
                    <a:lnTo>
                      <a:pt x="8092" y="11335"/>
                    </a:lnTo>
                    <a:lnTo>
                      <a:pt x="11233" y="13335"/>
                    </a:lnTo>
                    <a:lnTo>
                      <a:pt x="13137" y="14669"/>
                    </a:lnTo>
                    <a:lnTo>
                      <a:pt x="12471" y="12383"/>
                    </a:lnTo>
                    <a:lnTo>
                      <a:pt x="11328" y="9144"/>
                    </a:lnTo>
                    <a:lnTo>
                      <a:pt x="14279" y="7049"/>
                    </a:lnTo>
                    <a:lnTo>
                      <a:pt x="16279" y="5620"/>
                    </a:lnTo>
                    <a:lnTo>
                      <a:pt x="13804" y="5525"/>
                    </a:lnTo>
                    <a:lnTo>
                      <a:pt x="10091" y="5429"/>
                    </a:lnTo>
                  </a:path>
                </a:pathLst>
              </a:custGeom>
              <a:solidFill>
                <a:srgbClr val="F8EB37"/>
              </a:solidFill>
              <a:ln w="9509" cap="flat">
                <a:noFill/>
                <a:prstDash val="solid"/>
                <a:miter/>
              </a:ln>
            </p:spPr>
            <p:txBody>
              <a:bodyPr rtlCol="0" anchor="ctr"/>
              <a:lstStyle/>
              <a:p>
                <a:endParaRPr lang="en-US"/>
              </a:p>
            </p:txBody>
          </p:sp>
          <p:sp>
            <p:nvSpPr>
              <p:cNvPr id="631" name="Freeform 630">
                <a:extLst>
                  <a:ext uri="{FF2B5EF4-FFF2-40B4-BE49-F238E27FC236}">
                    <a16:creationId xmlns:a16="http://schemas.microsoft.com/office/drawing/2014/main" id="{F6A7094C-1B9E-4048-9A70-BB77A3EB9000}"/>
                  </a:ext>
                </a:extLst>
              </p:cNvPr>
              <p:cNvSpPr/>
              <p:nvPr/>
            </p:nvSpPr>
            <p:spPr>
              <a:xfrm>
                <a:off x="8051897" y="5022627"/>
                <a:ext cx="19515" cy="17525"/>
              </a:xfrm>
              <a:custGeom>
                <a:avLst/>
                <a:gdLst>
                  <a:gd name="connsiteX0" fmla="*/ 15708 w 19515"/>
                  <a:gd name="connsiteY0" fmla="*/ 17526 h 17525"/>
                  <a:gd name="connsiteX1" fmla="*/ 9710 w 19515"/>
                  <a:gd name="connsiteY1" fmla="*/ 13621 h 17525"/>
                  <a:gd name="connsiteX2" fmla="*/ 3808 w 19515"/>
                  <a:gd name="connsiteY2" fmla="*/ 17526 h 17525"/>
                  <a:gd name="connsiteX3" fmla="*/ 5902 w 19515"/>
                  <a:gd name="connsiteY3" fmla="*/ 10954 h 17525"/>
                  <a:gd name="connsiteX4" fmla="*/ 0 w 19515"/>
                  <a:gd name="connsiteY4" fmla="*/ 6667 h 17525"/>
                  <a:gd name="connsiteX5" fmla="*/ 7426 w 19515"/>
                  <a:gd name="connsiteY5" fmla="*/ 6477 h 17525"/>
                  <a:gd name="connsiteX6" fmla="*/ 9710 w 19515"/>
                  <a:gd name="connsiteY6" fmla="*/ 0 h 17525"/>
                  <a:gd name="connsiteX7" fmla="*/ 12090 w 19515"/>
                  <a:gd name="connsiteY7" fmla="*/ 6477 h 17525"/>
                  <a:gd name="connsiteX8" fmla="*/ 19515 w 19515"/>
                  <a:gd name="connsiteY8" fmla="*/ 6667 h 17525"/>
                  <a:gd name="connsiteX9" fmla="*/ 13613 w 19515"/>
                  <a:gd name="connsiteY9" fmla="*/ 10954 h 17525"/>
                  <a:gd name="connsiteX10" fmla="*/ 15708 w 19515"/>
                  <a:gd name="connsiteY10" fmla="*/ 17526 h 17525"/>
                  <a:gd name="connsiteX11" fmla="*/ 3142 w 19515"/>
                  <a:gd name="connsiteY11" fmla="*/ 7715 h 17525"/>
                  <a:gd name="connsiteX12" fmla="*/ 7140 w 19515"/>
                  <a:gd name="connsiteY12" fmla="*/ 10573 h 17525"/>
                  <a:gd name="connsiteX13" fmla="*/ 5712 w 19515"/>
                  <a:gd name="connsiteY13" fmla="*/ 15050 h 17525"/>
                  <a:gd name="connsiteX14" fmla="*/ 9710 w 19515"/>
                  <a:gd name="connsiteY14" fmla="*/ 12383 h 17525"/>
                  <a:gd name="connsiteX15" fmla="*/ 13708 w 19515"/>
                  <a:gd name="connsiteY15" fmla="*/ 15050 h 17525"/>
                  <a:gd name="connsiteX16" fmla="*/ 12280 w 19515"/>
                  <a:gd name="connsiteY16" fmla="*/ 10573 h 17525"/>
                  <a:gd name="connsiteX17" fmla="*/ 16279 w 19515"/>
                  <a:gd name="connsiteY17" fmla="*/ 7715 h 17525"/>
                  <a:gd name="connsiteX18" fmla="*/ 11328 w 19515"/>
                  <a:gd name="connsiteY18" fmla="*/ 7620 h 17525"/>
                  <a:gd name="connsiteX19" fmla="*/ 9710 w 19515"/>
                  <a:gd name="connsiteY19" fmla="*/ 3238 h 17525"/>
                  <a:gd name="connsiteX20" fmla="*/ 8092 w 19515"/>
                  <a:gd name="connsiteY20" fmla="*/ 7620 h 17525"/>
                  <a:gd name="connsiteX21" fmla="*/ 3142 w 19515"/>
                  <a:gd name="connsiteY21" fmla="*/ 7715 h 1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515" h="17525">
                    <a:moveTo>
                      <a:pt x="15708" y="17526"/>
                    </a:moveTo>
                    <a:lnTo>
                      <a:pt x="9710" y="13621"/>
                    </a:lnTo>
                    <a:lnTo>
                      <a:pt x="3808" y="17526"/>
                    </a:lnTo>
                    <a:lnTo>
                      <a:pt x="5902" y="10954"/>
                    </a:lnTo>
                    <a:lnTo>
                      <a:pt x="0" y="6667"/>
                    </a:lnTo>
                    <a:lnTo>
                      <a:pt x="7426" y="6477"/>
                    </a:lnTo>
                    <a:lnTo>
                      <a:pt x="9710" y="0"/>
                    </a:lnTo>
                    <a:lnTo>
                      <a:pt x="12090" y="6477"/>
                    </a:lnTo>
                    <a:lnTo>
                      <a:pt x="19515" y="6667"/>
                    </a:lnTo>
                    <a:lnTo>
                      <a:pt x="13613" y="10954"/>
                    </a:lnTo>
                    <a:lnTo>
                      <a:pt x="15708" y="17526"/>
                    </a:lnTo>
                    <a:close/>
                    <a:moveTo>
                      <a:pt x="3142" y="7715"/>
                    </a:moveTo>
                    <a:lnTo>
                      <a:pt x="7140" y="10573"/>
                    </a:lnTo>
                    <a:lnTo>
                      <a:pt x="5712" y="15050"/>
                    </a:lnTo>
                    <a:lnTo>
                      <a:pt x="9710" y="12383"/>
                    </a:lnTo>
                    <a:lnTo>
                      <a:pt x="13708" y="15050"/>
                    </a:lnTo>
                    <a:lnTo>
                      <a:pt x="12280" y="10573"/>
                    </a:lnTo>
                    <a:lnTo>
                      <a:pt x="16279" y="7715"/>
                    </a:lnTo>
                    <a:lnTo>
                      <a:pt x="11328" y="7620"/>
                    </a:lnTo>
                    <a:lnTo>
                      <a:pt x="9710" y="3238"/>
                    </a:lnTo>
                    <a:lnTo>
                      <a:pt x="8092" y="7620"/>
                    </a:lnTo>
                    <a:lnTo>
                      <a:pt x="3142" y="7715"/>
                    </a:lnTo>
                    <a:close/>
                  </a:path>
                </a:pathLst>
              </a:custGeom>
              <a:solidFill>
                <a:srgbClr val="F8EB37"/>
              </a:solidFill>
              <a:ln w="9509" cap="flat">
                <a:noFill/>
                <a:prstDash val="solid"/>
                <a:miter/>
              </a:ln>
            </p:spPr>
            <p:txBody>
              <a:bodyPr rtlCol="0" anchor="ctr"/>
              <a:lstStyle/>
              <a:p>
                <a:endParaRPr lang="en-US"/>
              </a:p>
            </p:txBody>
          </p:sp>
          <p:sp>
            <p:nvSpPr>
              <p:cNvPr id="632" name="Freeform 631">
                <a:extLst>
                  <a:ext uri="{FF2B5EF4-FFF2-40B4-BE49-F238E27FC236}">
                    <a16:creationId xmlns:a16="http://schemas.microsoft.com/office/drawing/2014/main" id="{7C3CFE30-7551-A740-8447-2CA3E7FC9947}"/>
                  </a:ext>
                </a:extLst>
              </p:cNvPr>
              <p:cNvSpPr/>
              <p:nvPr/>
            </p:nvSpPr>
            <p:spPr>
              <a:xfrm>
                <a:off x="8079599" y="5017484"/>
                <a:ext cx="16278" cy="14573"/>
              </a:xfrm>
              <a:custGeom>
                <a:avLst/>
                <a:gdLst>
                  <a:gd name="connsiteX0" fmla="*/ 10091 w 16278"/>
                  <a:gd name="connsiteY0" fmla="*/ 5334 h 14573"/>
                  <a:gd name="connsiteX1" fmla="*/ 8854 w 16278"/>
                  <a:gd name="connsiteY1" fmla="*/ 2096 h 14573"/>
                  <a:gd name="connsiteX2" fmla="*/ 8092 w 16278"/>
                  <a:gd name="connsiteY2" fmla="*/ 0 h 14573"/>
                  <a:gd name="connsiteX3" fmla="*/ 7330 w 16278"/>
                  <a:gd name="connsiteY3" fmla="*/ 2096 h 14573"/>
                  <a:gd name="connsiteX4" fmla="*/ 6188 w 16278"/>
                  <a:gd name="connsiteY4" fmla="*/ 5334 h 14573"/>
                  <a:gd name="connsiteX5" fmla="*/ 2475 w 16278"/>
                  <a:gd name="connsiteY5" fmla="*/ 5429 h 14573"/>
                  <a:gd name="connsiteX6" fmla="*/ 0 w 16278"/>
                  <a:gd name="connsiteY6" fmla="*/ 5525 h 14573"/>
                  <a:gd name="connsiteX7" fmla="*/ 1999 w 16278"/>
                  <a:gd name="connsiteY7" fmla="*/ 6953 h 14573"/>
                  <a:gd name="connsiteX8" fmla="*/ 4950 w 16278"/>
                  <a:gd name="connsiteY8" fmla="*/ 9049 h 14573"/>
                  <a:gd name="connsiteX9" fmla="*/ 3903 w 16278"/>
                  <a:gd name="connsiteY9" fmla="*/ 12383 h 14573"/>
                  <a:gd name="connsiteX10" fmla="*/ 3142 w 16278"/>
                  <a:gd name="connsiteY10" fmla="*/ 14573 h 14573"/>
                  <a:gd name="connsiteX11" fmla="*/ 5045 w 16278"/>
                  <a:gd name="connsiteY11" fmla="*/ 13335 h 14573"/>
                  <a:gd name="connsiteX12" fmla="*/ 8092 w 16278"/>
                  <a:gd name="connsiteY12" fmla="*/ 11239 h 14573"/>
                  <a:gd name="connsiteX13" fmla="*/ 11138 w 16278"/>
                  <a:gd name="connsiteY13" fmla="*/ 13335 h 14573"/>
                  <a:gd name="connsiteX14" fmla="*/ 13137 w 16278"/>
                  <a:gd name="connsiteY14" fmla="*/ 14573 h 14573"/>
                  <a:gd name="connsiteX15" fmla="*/ 12376 w 16278"/>
                  <a:gd name="connsiteY15" fmla="*/ 12383 h 14573"/>
                  <a:gd name="connsiteX16" fmla="*/ 11328 w 16278"/>
                  <a:gd name="connsiteY16" fmla="*/ 9049 h 14573"/>
                  <a:gd name="connsiteX17" fmla="*/ 14279 w 16278"/>
                  <a:gd name="connsiteY17" fmla="*/ 6953 h 14573"/>
                  <a:gd name="connsiteX18" fmla="*/ 16279 w 16278"/>
                  <a:gd name="connsiteY18" fmla="*/ 5525 h 14573"/>
                  <a:gd name="connsiteX19" fmla="*/ 13804 w 16278"/>
                  <a:gd name="connsiteY19" fmla="*/ 5429 h 14573"/>
                  <a:gd name="connsiteX20" fmla="*/ 10091 w 16278"/>
                  <a:gd name="connsiteY20" fmla="*/ 5334 h 1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278" h="14573">
                    <a:moveTo>
                      <a:pt x="10091" y="5334"/>
                    </a:moveTo>
                    <a:lnTo>
                      <a:pt x="8854" y="2096"/>
                    </a:lnTo>
                    <a:lnTo>
                      <a:pt x="8092" y="0"/>
                    </a:lnTo>
                    <a:lnTo>
                      <a:pt x="7330" y="2096"/>
                    </a:lnTo>
                    <a:lnTo>
                      <a:pt x="6188" y="5334"/>
                    </a:lnTo>
                    <a:lnTo>
                      <a:pt x="2475" y="5429"/>
                    </a:lnTo>
                    <a:lnTo>
                      <a:pt x="0" y="5525"/>
                    </a:lnTo>
                    <a:lnTo>
                      <a:pt x="1999" y="6953"/>
                    </a:lnTo>
                    <a:lnTo>
                      <a:pt x="4950" y="9049"/>
                    </a:lnTo>
                    <a:lnTo>
                      <a:pt x="3903" y="12383"/>
                    </a:lnTo>
                    <a:lnTo>
                      <a:pt x="3142" y="14573"/>
                    </a:lnTo>
                    <a:lnTo>
                      <a:pt x="5045" y="13335"/>
                    </a:lnTo>
                    <a:lnTo>
                      <a:pt x="8092" y="11239"/>
                    </a:lnTo>
                    <a:lnTo>
                      <a:pt x="11138" y="13335"/>
                    </a:lnTo>
                    <a:lnTo>
                      <a:pt x="13137" y="14573"/>
                    </a:lnTo>
                    <a:lnTo>
                      <a:pt x="12376" y="12383"/>
                    </a:lnTo>
                    <a:lnTo>
                      <a:pt x="11328" y="9049"/>
                    </a:lnTo>
                    <a:lnTo>
                      <a:pt x="14279" y="6953"/>
                    </a:lnTo>
                    <a:lnTo>
                      <a:pt x="16279" y="5525"/>
                    </a:lnTo>
                    <a:lnTo>
                      <a:pt x="13804" y="5429"/>
                    </a:lnTo>
                    <a:lnTo>
                      <a:pt x="10091" y="5334"/>
                    </a:lnTo>
                  </a:path>
                </a:pathLst>
              </a:custGeom>
              <a:solidFill>
                <a:srgbClr val="F8EB37"/>
              </a:solidFill>
              <a:ln w="9509" cap="flat">
                <a:noFill/>
                <a:prstDash val="solid"/>
                <a:miter/>
              </a:ln>
            </p:spPr>
            <p:txBody>
              <a:bodyPr rtlCol="0" anchor="ctr"/>
              <a:lstStyle/>
              <a:p>
                <a:endParaRPr lang="en-US"/>
              </a:p>
            </p:txBody>
          </p:sp>
          <p:sp>
            <p:nvSpPr>
              <p:cNvPr id="633" name="Freeform 632">
                <a:extLst>
                  <a:ext uri="{FF2B5EF4-FFF2-40B4-BE49-F238E27FC236}">
                    <a16:creationId xmlns:a16="http://schemas.microsoft.com/office/drawing/2014/main" id="{20DA06B5-8DD3-1E40-A62F-723D5CD9691E}"/>
                  </a:ext>
                </a:extLst>
              </p:cNvPr>
              <p:cNvSpPr/>
              <p:nvPr/>
            </p:nvSpPr>
            <p:spPr>
              <a:xfrm>
                <a:off x="8077981" y="5015769"/>
                <a:ext cx="19610" cy="17525"/>
              </a:xfrm>
              <a:custGeom>
                <a:avLst/>
                <a:gdLst>
                  <a:gd name="connsiteX0" fmla="*/ 3808 w 19610"/>
                  <a:gd name="connsiteY0" fmla="*/ 17526 h 17525"/>
                  <a:gd name="connsiteX1" fmla="*/ 5902 w 19610"/>
                  <a:gd name="connsiteY1" fmla="*/ 10954 h 17525"/>
                  <a:gd name="connsiteX2" fmla="*/ 0 w 19610"/>
                  <a:gd name="connsiteY2" fmla="*/ 6667 h 17525"/>
                  <a:gd name="connsiteX3" fmla="*/ 7425 w 19610"/>
                  <a:gd name="connsiteY3" fmla="*/ 6477 h 17525"/>
                  <a:gd name="connsiteX4" fmla="*/ 9805 w 19610"/>
                  <a:gd name="connsiteY4" fmla="*/ 0 h 17525"/>
                  <a:gd name="connsiteX5" fmla="*/ 12185 w 19610"/>
                  <a:gd name="connsiteY5" fmla="*/ 6477 h 17525"/>
                  <a:gd name="connsiteX6" fmla="*/ 19610 w 19610"/>
                  <a:gd name="connsiteY6" fmla="*/ 6667 h 17525"/>
                  <a:gd name="connsiteX7" fmla="*/ 13708 w 19610"/>
                  <a:gd name="connsiteY7" fmla="*/ 10954 h 17525"/>
                  <a:gd name="connsiteX8" fmla="*/ 15803 w 19610"/>
                  <a:gd name="connsiteY8" fmla="*/ 17526 h 17525"/>
                  <a:gd name="connsiteX9" fmla="*/ 9901 w 19610"/>
                  <a:gd name="connsiteY9" fmla="*/ 13621 h 17525"/>
                  <a:gd name="connsiteX10" fmla="*/ 3808 w 19610"/>
                  <a:gd name="connsiteY10" fmla="*/ 17526 h 17525"/>
                  <a:gd name="connsiteX11" fmla="*/ 9710 w 19610"/>
                  <a:gd name="connsiteY11" fmla="*/ 12383 h 17525"/>
                  <a:gd name="connsiteX12" fmla="*/ 13708 w 19610"/>
                  <a:gd name="connsiteY12" fmla="*/ 15050 h 17525"/>
                  <a:gd name="connsiteX13" fmla="*/ 12280 w 19610"/>
                  <a:gd name="connsiteY13" fmla="*/ 10573 h 17525"/>
                  <a:gd name="connsiteX14" fmla="*/ 16183 w 19610"/>
                  <a:gd name="connsiteY14" fmla="*/ 7715 h 17525"/>
                  <a:gd name="connsiteX15" fmla="*/ 11233 w 19610"/>
                  <a:gd name="connsiteY15" fmla="*/ 7620 h 17525"/>
                  <a:gd name="connsiteX16" fmla="*/ 9615 w 19610"/>
                  <a:gd name="connsiteY16" fmla="*/ 3238 h 17525"/>
                  <a:gd name="connsiteX17" fmla="*/ 7996 w 19610"/>
                  <a:gd name="connsiteY17" fmla="*/ 7620 h 17525"/>
                  <a:gd name="connsiteX18" fmla="*/ 3046 w 19610"/>
                  <a:gd name="connsiteY18" fmla="*/ 7715 h 17525"/>
                  <a:gd name="connsiteX19" fmla="*/ 6949 w 19610"/>
                  <a:gd name="connsiteY19" fmla="*/ 10573 h 17525"/>
                  <a:gd name="connsiteX20" fmla="*/ 5521 w 19610"/>
                  <a:gd name="connsiteY20" fmla="*/ 15050 h 17525"/>
                  <a:gd name="connsiteX21" fmla="*/ 9710 w 19610"/>
                  <a:gd name="connsiteY21" fmla="*/ 12383 h 1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10" h="17525">
                    <a:moveTo>
                      <a:pt x="3808" y="17526"/>
                    </a:moveTo>
                    <a:lnTo>
                      <a:pt x="5902" y="10954"/>
                    </a:lnTo>
                    <a:lnTo>
                      <a:pt x="0" y="6667"/>
                    </a:lnTo>
                    <a:lnTo>
                      <a:pt x="7425" y="6477"/>
                    </a:lnTo>
                    <a:lnTo>
                      <a:pt x="9805" y="0"/>
                    </a:lnTo>
                    <a:lnTo>
                      <a:pt x="12185" y="6477"/>
                    </a:lnTo>
                    <a:lnTo>
                      <a:pt x="19610" y="6667"/>
                    </a:lnTo>
                    <a:lnTo>
                      <a:pt x="13708" y="10954"/>
                    </a:lnTo>
                    <a:lnTo>
                      <a:pt x="15803" y="17526"/>
                    </a:lnTo>
                    <a:lnTo>
                      <a:pt x="9901" y="13621"/>
                    </a:lnTo>
                    <a:lnTo>
                      <a:pt x="3808" y="17526"/>
                    </a:lnTo>
                    <a:close/>
                    <a:moveTo>
                      <a:pt x="9710" y="12383"/>
                    </a:moveTo>
                    <a:lnTo>
                      <a:pt x="13708" y="15050"/>
                    </a:lnTo>
                    <a:lnTo>
                      <a:pt x="12280" y="10573"/>
                    </a:lnTo>
                    <a:lnTo>
                      <a:pt x="16183" y="7715"/>
                    </a:lnTo>
                    <a:lnTo>
                      <a:pt x="11233" y="7620"/>
                    </a:lnTo>
                    <a:lnTo>
                      <a:pt x="9615" y="3238"/>
                    </a:lnTo>
                    <a:lnTo>
                      <a:pt x="7996" y="7620"/>
                    </a:lnTo>
                    <a:lnTo>
                      <a:pt x="3046" y="7715"/>
                    </a:lnTo>
                    <a:lnTo>
                      <a:pt x="6949" y="10573"/>
                    </a:lnTo>
                    <a:lnTo>
                      <a:pt x="5521" y="15050"/>
                    </a:lnTo>
                    <a:lnTo>
                      <a:pt x="9710" y="12383"/>
                    </a:lnTo>
                    <a:close/>
                  </a:path>
                </a:pathLst>
              </a:custGeom>
              <a:solidFill>
                <a:srgbClr val="F8EB37"/>
              </a:solidFill>
              <a:ln w="9509" cap="flat">
                <a:noFill/>
                <a:prstDash val="solid"/>
                <a:miter/>
              </a:ln>
            </p:spPr>
            <p:txBody>
              <a:bodyPr rtlCol="0" anchor="ctr"/>
              <a:lstStyle/>
              <a:p>
                <a:endParaRPr lang="en-US"/>
              </a:p>
            </p:txBody>
          </p:sp>
          <p:sp>
            <p:nvSpPr>
              <p:cNvPr id="634" name="Freeform 633">
                <a:extLst>
                  <a:ext uri="{FF2B5EF4-FFF2-40B4-BE49-F238E27FC236}">
                    <a16:creationId xmlns:a16="http://schemas.microsoft.com/office/drawing/2014/main" id="{4521776B-5FC0-9644-9CA3-D3E29109FED1}"/>
                  </a:ext>
                </a:extLst>
              </p:cNvPr>
              <p:cNvSpPr/>
              <p:nvPr/>
            </p:nvSpPr>
            <p:spPr>
              <a:xfrm>
                <a:off x="8098543" y="4998624"/>
                <a:ext cx="16278" cy="14668"/>
              </a:xfrm>
              <a:custGeom>
                <a:avLst/>
                <a:gdLst>
                  <a:gd name="connsiteX0" fmla="*/ 10091 w 16278"/>
                  <a:gd name="connsiteY0" fmla="*/ 5429 h 14668"/>
                  <a:gd name="connsiteX1" fmla="*/ 8853 w 16278"/>
                  <a:gd name="connsiteY1" fmla="*/ 2191 h 14668"/>
                  <a:gd name="connsiteX2" fmla="*/ 8091 w 16278"/>
                  <a:gd name="connsiteY2" fmla="*/ 0 h 14668"/>
                  <a:gd name="connsiteX3" fmla="*/ 6188 w 16278"/>
                  <a:gd name="connsiteY3" fmla="*/ 5429 h 14668"/>
                  <a:gd name="connsiteX4" fmla="*/ 2475 w 16278"/>
                  <a:gd name="connsiteY4" fmla="*/ 5525 h 14668"/>
                  <a:gd name="connsiteX5" fmla="*/ 0 w 16278"/>
                  <a:gd name="connsiteY5" fmla="*/ 5525 h 14668"/>
                  <a:gd name="connsiteX6" fmla="*/ 1999 w 16278"/>
                  <a:gd name="connsiteY6" fmla="*/ 7049 h 14668"/>
                  <a:gd name="connsiteX7" fmla="*/ 4855 w 16278"/>
                  <a:gd name="connsiteY7" fmla="*/ 9144 h 14668"/>
                  <a:gd name="connsiteX8" fmla="*/ 3808 w 16278"/>
                  <a:gd name="connsiteY8" fmla="*/ 12383 h 14668"/>
                  <a:gd name="connsiteX9" fmla="*/ 3141 w 16278"/>
                  <a:gd name="connsiteY9" fmla="*/ 14669 h 14668"/>
                  <a:gd name="connsiteX10" fmla="*/ 5045 w 16278"/>
                  <a:gd name="connsiteY10" fmla="*/ 13335 h 14668"/>
                  <a:gd name="connsiteX11" fmla="*/ 8091 w 16278"/>
                  <a:gd name="connsiteY11" fmla="*/ 11335 h 14668"/>
                  <a:gd name="connsiteX12" fmla="*/ 11138 w 16278"/>
                  <a:gd name="connsiteY12" fmla="*/ 13335 h 14668"/>
                  <a:gd name="connsiteX13" fmla="*/ 13137 w 16278"/>
                  <a:gd name="connsiteY13" fmla="*/ 14669 h 14668"/>
                  <a:gd name="connsiteX14" fmla="*/ 12375 w 16278"/>
                  <a:gd name="connsiteY14" fmla="*/ 12383 h 14668"/>
                  <a:gd name="connsiteX15" fmla="*/ 11328 w 16278"/>
                  <a:gd name="connsiteY15" fmla="*/ 9144 h 14668"/>
                  <a:gd name="connsiteX16" fmla="*/ 14279 w 16278"/>
                  <a:gd name="connsiteY16" fmla="*/ 7049 h 14668"/>
                  <a:gd name="connsiteX17" fmla="*/ 16279 w 16278"/>
                  <a:gd name="connsiteY17" fmla="*/ 5525 h 14668"/>
                  <a:gd name="connsiteX18" fmla="*/ 13803 w 16278"/>
                  <a:gd name="connsiteY18" fmla="*/ 5525 h 14668"/>
                  <a:gd name="connsiteX19" fmla="*/ 10091 w 16278"/>
                  <a:gd name="connsiteY19" fmla="*/ 5429 h 1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278" h="14668">
                    <a:moveTo>
                      <a:pt x="10091" y="5429"/>
                    </a:moveTo>
                    <a:lnTo>
                      <a:pt x="8853" y="2191"/>
                    </a:lnTo>
                    <a:lnTo>
                      <a:pt x="8091" y="0"/>
                    </a:lnTo>
                    <a:lnTo>
                      <a:pt x="6188" y="5429"/>
                    </a:lnTo>
                    <a:lnTo>
                      <a:pt x="2475" y="5525"/>
                    </a:lnTo>
                    <a:lnTo>
                      <a:pt x="0" y="5525"/>
                    </a:lnTo>
                    <a:lnTo>
                      <a:pt x="1999" y="7049"/>
                    </a:lnTo>
                    <a:lnTo>
                      <a:pt x="4855" y="9144"/>
                    </a:lnTo>
                    <a:lnTo>
                      <a:pt x="3808" y="12383"/>
                    </a:lnTo>
                    <a:lnTo>
                      <a:pt x="3141" y="14669"/>
                    </a:lnTo>
                    <a:lnTo>
                      <a:pt x="5045" y="13335"/>
                    </a:lnTo>
                    <a:lnTo>
                      <a:pt x="8091" y="11335"/>
                    </a:lnTo>
                    <a:lnTo>
                      <a:pt x="11138" y="13335"/>
                    </a:lnTo>
                    <a:lnTo>
                      <a:pt x="13137" y="14669"/>
                    </a:lnTo>
                    <a:lnTo>
                      <a:pt x="12375" y="12383"/>
                    </a:lnTo>
                    <a:lnTo>
                      <a:pt x="11328" y="9144"/>
                    </a:lnTo>
                    <a:lnTo>
                      <a:pt x="14279" y="7049"/>
                    </a:lnTo>
                    <a:lnTo>
                      <a:pt x="16279" y="5525"/>
                    </a:lnTo>
                    <a:lnTo>
                      <a:pt x="13803" y="5525"/>
                    </a:lnTo>
                    <a:lnTo>
                      <a:pt x="10091" y="5429"/>
                    </a:lnTo>
                  </a:path>
                </a:pathLst>
              </a:custGeom>
              <a:solidFill>
                <a:srgbClr val="F8EB37"/>
              </a:solidFill>
              <a:ln w="9509" cap="flat">
                <a:noFill/>
                <a:prstDash val="solid"/>
                <a:miter/>
              </a:ln>
            </p:spPr>
            <p:txBody>
              <a:bodyPr rtlCol="0" anchor="ctr"/>
              <a:lstStyle/>
              <a:p>
                <a:endParaRPr lang="en-US"/>
              </a:p>
            </p:txBody>
          </p:sp>
          <p:sp>
            <p:nvSpPr>
              <p:cNvPr id="635" name="Freeform 634">
                <a:extLst>
                  <a:ext uri="{FF2B5EF4-FFF2-40B4-BE49-F238E27FC236}">
                    <a16:creationId xmlns:a16="http://schemas.microsoft.com/office/drawing/2014/main" id="{91D9ACCB-7921-1847-AA8E-6D8F71E635CB}"/>
                  </a:ext>
                </a:extLst>
              </p:cNvPr>
              <p:cNvSpPr/>
              <p:nvPr/>
            </p:nvSpPr>
            <p:spPr>
              <a:xfrm>
                <a:off x="8096925" y="4997195"/>
                <a:ext cx="19610" cy="17335"/>
              </a:xfrm>
              <a:custGeom>
                <a:avLst/>
                <a:gdLst>
                  <a:gd name="connsiteX0" fmla="*/ 15707 w 19610"/>
                  <a:gd name="connsiteY0" fmla="*/ 17336 h 17335"/>
                  <a:gd name="connsiteX1" fmla="*/ 9710 w 19610"/>
                  <a:gd name="connsiteY1" fmla="*/ 13430 h 17335"/>
                  <a:gd name="connsiteX2" fmla="*/ 3808 w 19610"/>
                  <a:gd name="connsiteY2" fmla="*/ 17336 h 17335"/>
                  <a:gd name="connsiteX3" fmla="*/ 5902 w 19610"/>
                  <a:gd name="connsiteY3" fmla="*/ 10763 h 17335"/>
                  <a:gd name="connsiteX4" fmla="*/ 0 w 19610"/>
                  <a:gd name="connsiteY4" fmla="*/ 6477 h 17335"/>
                  <a:gd name="connsiteX5" fmla="*/ 7425 w 19610"/>
                  <a:gd name="connsiteY5" fmla="*/ 6382 h 17335"/>
                  <a:gd name="connsiteX6" fmla="*/ 9805 w 19610"/>
                  <a:gd name="connsiteY6" fmla="*/ 0 h 17335"/>
                  <a:gd name="connsiteX7" fmla="*/ 12185 w 19610"/>
                  <a:gd name="connsiteY7" fmla="*/ 6382 h 17335"/>
                  <a:gd name="connsiteX8" fmla="*/ 19610 w 19610"/>
                  <a:gd name="connsiteY8" fmla="*/ 6477 h 17335"/>
                  <a:gd name="connsiteX9" fmla="*/ 13708 w 19610"/>
                  <a:gd name="connsiteY9" fmla="*/ 10763 h 17335"/>
                  <a:gd name="connsiteX10" fmla="*/ 15707 w 19610"/>
                  <a:gd name="connsiteY10" fmla="*/ 17336 h 17335"/>
                  <a:gd name="connsiteX11" fmla="*/ 3237 w 19610"/>
                  <a:gd name="connsiteY11" fmla="*/ 7525 h 17335"/>
                  <a:gd name="connsiteX12" fmla="*/ 7140 w 19610"/>
                  <a:gd name="connsiteY12" fmla="*/ 10382 h 17335"/>
                  <a:gd name="connsiteX13" fmla="*/ 5712 w 19610"/>
                  <a:gd name="connsiteY13" fmla="*/ 14859 h 17335"/>
                  <a:gd name="connsiteX14" fmla="*/ 9710 w 19610"/>
                  <a:gd name="connsiteY14" fmla="*/ 12192 h 17335"/>
                  <a:gd name="connsiteX15" fmla="*/ 13708 w 19610"/>
                  <a:gd name="connsiteY15" fmla="*/ 14859 h 17335"/>
                  <a:gd name="connsiteX16" fmla="*/ 12280 w 19610"/>
                  <a:gd name="connsiteY16" fmla="*/ 10382 h 17335"/>
                  <a:gd name="connsiteX17" fmla="*/ 16279 w 19610"/>
                  <a:gd name="connsiteY17" fmla="*/ 7525 h 17335"/>
                  <a:gd name="connsiteX18" fmla="*/ 11328 w 19610"/>
                  <a:gd name="connsiteY18" fmla="*/ 7429 h 17335"/>
                  <a:gd name="connsiteX19" fmla="*/ 9710 w 19610"/>
                  <a:gd name="connsiteY19" fmla="*/ 3048 h 17335"/>
                  <a:gd name="connsiteX20" fmla="*/ 8092 w 19610"/>
                  <a:gd name="connsiteY20" fmla="*/ 7429 h 17335"/>
                  <a:gd name="connsiteX21" fmla="*/ 3237 w 19610"/>
                  <a:gd name="connsiteY21" fmla="*/ 7525 h 1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10" h="17335">
                    <a:moveTo>
                      <a:pt x="15707" y="17336"/>
                    </a:moveTo>
                    <a:lnTo>
                      <a:pt x="9710" y="13430"/>
                    </a:lnTo>
                    <a:lnTo>
                      <a:pt x="3808" y="17336"/>
                    </a:lnTo>
                    <a:lnTo>
                      <a:pt x="5902" y="10763"/>
                    </a:lnTo>
                    <a:lnTo>
                      <a:pt x="0" y="6477"/>
                    </a:lnTo>
                    <a:lnTo>
                      <a:pt x="7425" y="6382"/>
                    </a:lnTo>
                    <a:lnTo>
                      <a:pt x="9805" y="0"/>
                    </a:lnTo>
                    <a:lnTo>
                      <a:pt x="12185" y="6382"/>
                    </a:lnTo>
                    <a:lnTo>
                      <a:pt x="19610" y="6477"/>
                    </a:lnTo>
                    <a:lnTo>
                      <a:pt x="13708" y="10763"/>
                    </a:lnTo>
                    <a:lnTo>
                      <a:pt x="15707" y="17336"/>
                    </a:lnTo>
                    <a:close/>
                    <a:moveTo>
                      <a:pt x="3237" y="7525"/>
                    </a:moveTo>
                    <a:lnTo>
                      <a:pt x="7140" y="10382"/>
                    </a:lnTo>
                    <a:lnTo>
                      <a:pt x="5712" y="14859"/>
                    </a:lnTo>
                    <a:lnTo>
                      <a:pt x="9710" y="12192"/>
                    </a:lnTo>
                    <a:lnTo>
                      <a:pt x="13708" y="14859"/>
                    </a:lnTo>
                    <a:lnTo>
                      <a:pt x="12280" y="10382"/>
                    </a:lnTo>
                    <a:lnTo>
                      <a:pt x="16279" y="7525"/>
                    </a:lnTo>
                    <a:lnTo>
                      <a:pt x="11328" y="7429"/>
                    </a:lnTo>
                    <a:lnTo>
                      <a:pt x="9710" y="3048"/>
                    </a:lnTo>
                    <a:lnTo>
                      <a:pt x="8092" y="7429"/>
                    </a:lnTo>
                    <a:lnTo>
                      <a:pt x="3237" y="7525"/>
                    </a:lnTo>
                    <a:close/>
                  </a:path>
                </a:pathLst>
              </a:custGeom>
              <a:solidFill>
                <a:srgbClr val="F8EB37"/>
              </a:solidFill>
              <a:ln w="9509" cap="flat">
                <a:noFill/>
                <a:prstDash val="solid"/>
                <a:miter/>
              </a:ln>
            </p:spPr>
            <p:txBody>
              <a:bodyPr rtlCol="0" anchor="ctr"/>
              <a:lstStyle/>
              <a:p>
                <a:endParaRPr lang="en-US"/>
              </a:p>
            </p:txBody>
          </p:sp>
          <p:grpSp>
            <p:nvGrpSpPr>
              <p:cNvPr id="636" name="Graphic 76">
                <a:extLst>
                  <a:ext uri="{FF2B5EF4-FFF2-40B4-BE49-F238E27FC236}">
                    <a16:creationId xmlns:a16="http://schemas.microsoft.com/office/drawing/2014/main" id="{B06BE391-A448-AA43-9F2C-6B701D9DA63E}"/>
                  </a:ext>
                </a:extLst>
              </p:cNvPr>
              <p:cNvGrpSpPr/>
              <p:nvPr/>
            </p:nvGrpSpPr>
            <p:grpSpPr>
              <a:xfrm>
                <a:off x="8206877" y="4909375"/>
                <a:ext cx="365840" cy="45338"/>
                <a:chOff x="8206877" y="4909375"/>
                <a:chExt cx="365840" cy="45338"/>
              </a:xfrm>
              <a:solidFill>
                <a:srgbClr val="23509E"/>
              </a:solidFill>
            </p:grpSpPr>
            <p:sp>
              <p:nvSpPr>
                <p:cNvPr id="980" name="Freeform 979">
                  <a:extLst>
                    <a:ext uri="{FF2B5EF4-FFF2-40B4-BE49-F238E27FC236}">
                      <a16:creationId xmlns:a16="http://schemas.microsoft.com/office/drawing/2014/main" id="{F5A1F324-FEC9-0441-81B6-94A4CA4A205E}"/>
                    </a:ext>
                  </a:extLst>
                </p:cNvPr>
                <p:cNvSpPr/>
                <p:nvPr/>
              </p:nvSpPr>
              <p:spPr>
                <a:xfrm>
                  <a:off x="8206877" y="4909375"/>
                  <a:ext cx="30462" cy="35718"/>
                </a:xfrm>
                <a:custGeom>
                  <a:avLst/>
                  <a:gdLst>
                    <a:gd name="connsiteX0" fmla="*/ 25893 w 30462"/>
                    <a:gd name="connsiteY0" fmla="*/ 23050 h 35718"/>
                    <a:gd name="connsiteX1" fmla="*/ 30463 w 30462"/>
                    <a:gd name="connsiteY1" fmla="*/ 24194 h 35718"/>
                    <a:gd name="connsiteX2" fmla="*/ 25322 w 30462"/>
                    <a:gd name="connsiteY2" fmla="*/ 32766 h 35718"/>
                    <a:gd name="connsiteX3" fmla="*/ 16183 w 30462"/>
                    <a:gd name="connsiteY3" fmla="*/ 35719 h 35718"/>
                    <a:gd name="connsiteX4" fmla="*/ 7140 w 30462"/>
                    <a:gd name="connsiteY4" fmla="*/ 33433 h 35718"/>
                    <a:gd name="connsiteX5" fmla="*/ 1808 w 30462"/>
                    <a:gd name="connsiteY5" fmla="*/ 26861 h 35718"/>
                    <a:gd name="connsiteX6" fmla="*/ 0 w 30462"/>
                    <a:gd name="connsiteY6" fmla="*/ 17621 h 35718"/>
                    <a:gd name="connsiteX7" fmla="*/ 2094 w 30462"/>
                    <a:gd name="connsiteY7" fmla="*/ 8192 h 35718"/>
                    <a:gd name="connsiteX8" fmla="*/ 7996 w 30462"/>
                    <a:gd name="connsiteY8" fmla="*/ 2096 h 35718"/>
                    <a:gd name="connsiteX9" fmla="*/ 16374 w 30462"/>
                    <a:gd name="connsiteY9" fmla="*/ 0 h 35718"/>
                    <a:gd name="connsiteX10" fmla="*/ 25132 w 30462"/>
                    <a:gd name="connsiteY10" fmla="*/ 2667 h 35718"/>
                    <a:gd name="connsiteX11" fmla="*/ 30082 w 30462"/>
                    <a:gd name="connsiteY11" fmla="*/ 10096 h 35718"/>
                    <a:gd name="connsiteX12" fmla="*/ 25608 w 30462"/>
                    <a:gd name="connsiteY12" fmla="*/ 11144 h 35718"/>
                    <a:gd name="connsiteX13" fmla="*/ 22085 w 30462"/>
                    <a:gd name="connsiteY13" fmla="*/ 5620 h 35718"/>
                    <a:gd name="connsiteX14" fmla="*/ 16374 w 30462"/>
                    <a:gd name="connsiteY14" fmla="*/ 3905 h 35718"/>
                    <a:gd name="connsiteX15" fmla="*/ 9710 w 30462"/>
                    <a:gd name="connsiteY15" fmla="*/ 5810 h 35718"/>
                    <a:gd name="connsiteX16" fmla="*/ 5997 w 30462"/>
                    <a:gd name="connsiteY16" fmla="*/ 10954 h 35718"/>
                    <a:gd name="connsiteX17" fmla="*/ 4950 w 30462"/>
                    <a:gd name="connsiteY17" fmla="*/ 17621 h 35718"/>
                    <a:gd name="connsiteX18" fmla="*/ 6188 w 30462"/>
                    <a:gd name="connsiteY18" fmla="*/ 25337 h 35718"/>
                    <a:gd name="connsiteX19" fmla="*/ 10186 w 30462"/>
                    <a:gd name="connsiteY19" fmla="*/ 30290 h 35718"/>
                    <a:gd name="connsiteX20" fmla="*/ 16088 w 30462"/>
                    <a:gd name="connsiteY20" fmla="*/ 31909 h 35718"/>
                    <a:gd name="connsiteX21" fmla="*/ 22562 w 30462"/>
                    <a:gd name="connsiteY21" fmla="*/ 29718 h 35718"/>
                    <a:gd name="connsiteX22" fmla="*/ 25893 w 30462"/>
                    <a:gd name="connsiteY22" fmla="*/ 23050 h 35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0462" h="35718">
                      <a:moveTo>
                        <a:pt x="25893" y="23050"/>
                      </a:moveTo>
                      <a:lnTo>
                        <a:pt x="30463" y="24194"/>
                      </a:lnTo>
                      <a:cubicBezTo>
                        <a:pt x="29511" y="27908"/>
                        <a:pt x="27797" y="30861"/>
                        <a:pt x="25322" y="32766"/>
                      </a:cubicBezTo>
                      <a:cubicBezTo>
                        <a:pt x="22847" y="34766"/>
                        <a:pt x="19801" y="35719"/>
                        <a:pt x="16183" y="35719"/>
                      </a:cubicBezTo>
                      <a:cubicBezTo>
                        <a:pt x="12471" y="35719"/>
                        <a:pt x="9424" y="34957"/>
                        <a:pt x="7140" y="33433"/>
                      </a:cubicBezTo>
                      <a:cubicBezTo>
                        <a:pt x="4760" y="31909"/>
                        <a:pt x="3046" y="29718"/>
                        <a:pt x="1808" y="26861"/>
                      </a:cubicBezTo>
                      <a:cubicBezTo>
                        <a:pt x="571" y="24003"/>
                        <a:pt x="0" y="20860"/>
                        <a:pt x="0" y="17621"/>
                      </a:cubicBezTo>
                      <a:cubicBezTo>
                        <a:pt x="0" y="14002"/>
                        <a:pt x="666" y="10858"/>
                        <a:pt x="2094" y="8192"/>
                      </a:cubicBezTo>
                      <a:cubicBezTo>
                        <a:pt x="3427" y="5525"/>
                        <a:pt x="5426" y="3429"/>
                        <a:pt x="7996" y="2096"/>
                      </a:cubicBezTo>
                      <a:cubicBezTo>
                        <a:pt x="10567" y="667"/>
                        <a:pt x="13327" y="0"/>
                        <a:pt x="16374" y="0"/>
                      </a:cubicBezTo>
                      <a:cubicBezTo>
                        <a:pt x="19801" y="0"/>
                        <a:pt x="22752" y="857"/>
                        <a:pt x="25132" y="2667"/>
                      </a:cubicBezTo>
                      <a:cubicBezTo>
                        <a:pt x="27512" y="4382"/>
                        <a:pt x="29130" y="6858"/>
                        <a:pt x="30082" y="10096"/>
                      </a:cubicBezTo>
                      <a:lnTo>
                        <a:pt x="25608" y="11144"/>
                      </a:lnTo>
                      <a:cubicBezTo>
                        <a:pt x="24846" y="8668"/>
                        <a:pt x="23609" y="6763"/>
                        <a:pt x="22085" y="5620"/>
                      </a:cubicBezTo>
                      <a:cubicBezTo>
                        <a:pt x="20562" y="4477"/>
                        <a:pt x="18658" y="3905"/>
                        <a:pt x="16374" y="3905"/>
                      </a:cubicBezTo>
                      <a:cubicBezTo>
                        <a:pt x="13708" y="3905"/>
                        <a:pt x="11519" y="4572"/>
                        <a:pt x="9710" y="5810"/>
                      </a:cubicBezTo>
                      <a:cubicBezTo>
                        <a:pt x="7901" y="7049"/>
                        <a:pt x="6664" y="8763"/>
                        <a:pt x="5997" y="10954"/>
                      </a:cubicBezTo>
                      <a:cubicBezTo>
                        <a:pt x="5236" y="13145"/>
                        <a:pt x="4950" y="15335"/>
                        <a:pt x="4950" y="17621"/>
                      </a:cubicBezTo>
                      <a:cubicBezTo>
                        <a:pt x="4950" y="20574"/>
                        <a:pt x="5331" y="23146"/>
                        <a:pt x="6188" y="25337"/>
                      </a:cubicBezTo>
                      <a:cubicBezTo>
                        <a:pt x="7044" y="27527"/>
                        <a:pt x="8377" y="29146"/>
                        <a:pt x="10186" y="30290"/>
                      </a:cubicBezTo>
                      <a:cubicBezTo>
                        <a:pt x="11995" y="31337"/>
                        <a:pt x="13994" y="31909"/>
                        <a:pt x="16088" y="31909"/>
                      </a:cubicBezTo>
                      <a:cubicBezTo>
                        <a:pt x="18658" y="31909"/>
                        <a:pt x="20848" y="31147"/>
                        <a:pt x="22562" y="29718"/>
                      </a:cubicBezTo>
                      <a:cubicBezTo>
                        <a:pt x="24085" y="28194"/>
                        <a:pt x="25227" y="26003"/>
                        <a:pt x="25893" y="23050"/>
                      </a:cubicBezTo>
                      <a:close/>
                    </a:path>
                  </a:pathLst>
                </a:custGeom>
                <a:solidFill>
                  <a:srgbClr val="23509E"/>
                </a:solidFill>
                <a:ln w="9509" cap="flat">
                  <a:noFill/>
                  <a:prstDash val="solid"/>
                  <a:miter/>
                </a:ln>
              </p:spPr>
              <p:txBody>
                <a:bodyPr rtlCol="0" anchor="ctr"/>
                <a:lstStyle/>
                <a:p>
                  <a:endParaRPr lang="en-US"/>
                </a:p>
              </p:txBody>
            </p:sp>
            <p:sp>
              <p:nvSpPr>
                <p:cNvPr id="981" name="Freeform 980">
                  <a:extLst>
                    <a:ext uri="{FF2B5EF4-FFF2-40B4-BE49-F238E27FC236}">
                      <a16:creationId xmlns:a16="http://schemas.microsoft.com/office/drawing/2014/main" id="{21CD55AD-27EB-4D4E-9EEB-2498FEEAD798}"/>
                    </a:ext>
                  </a:extLst>
                </p:cNvPr>
                <p:cNvSpPr/>
                <p:nvPr/>
              </p:nvSpPr>
              <p:spPr>
                <a:xfrm>
                  <a:off x="8240862" y="4918995"/>
                  <a:ext cx="23513" cy="26193"/>
                </a:xfrm>
                <a:custGeom>
                  <a:avLst/>
                  <a:gdLst>
                    <a:gd name="connsiteX0" fmla="*/ 0 w 23513"/>
                    <a:gd name="connsiteY0" fmla="*/ 13049 h 26193"/>
                    <a:gd name="connsiteX1" fmla="*/ 3903 w 23513"/>
                    <a:gd name="connsiteY1" fmla="*/ 2762 h 26193"/>
                    <a:gd name="connsiteX2" fmla="*/ 11805 w 23513"/>
                    <a:gd name="connsiteY2" fmla="*/ 0 h 26193"/>
                    <a:gd name="connsiteX3" fmla="*/ 20277 w 23513"/>
                    <a:gd name="connsiteY3" fmla="*/ 3429 h 26193"/>
                    <a:gd name="connsiteX4" fmla="*/ 23514 w 23513"/>
                    <a:gd name="connsiteY4" fmla="*/ 12764 h 26193"/>
                    <a:gd name="connsiteX5" fmla="*/ 22086 w 23513"/>
                    <a:gd name="connsiteY5" fmla="*/ 20384 h 26193"/>
                    <a:gd name="connsiteX6" fmla="*/ 17897 w 23513"/>
                    <a:gd name="connsiteY6" fmla="*/ 24670 h 26193"/>
                    <a:gd name="connsiteX7" fmla="*/ 11900 w 23513"/>
                    <a:gd name="connsiteY7" fmla="*/ 26194 h 26193"/>
                    <a:gd name="connsiteX8" fmla="*/ 3427 w 23513"/>
                    <a:gd name="connsiteY8" fmla="*/ 22860 h 26193"/>
                    <a:gd name="connsiteX9" fmla="*/ 0 w 23513"/>
                    <a:gd name="connsiteY9" fmla="*/ 13049 h 26193"/>
                    <a:gd name="connsiteX10" fmla="*/ 4379 w 23513"/>
                    <a:gd name="connsiteY10" fmla="*/ 13049 h 26193"/>
                    <a:gd name="connsiteX11" fmla="*/ 6474 w 23513"/>
                    <a:gd name="connsiteY11" fmla="*/ 20288 h 26193"/>
                    <a:gd name="connsiteX12" fmla="*/ 11709 w 23513"/>
                    <a:gd name="connsiteY12" fmla="*/ 22670 h 26193"/>
                    <a:gd name="connsiteX13" fmla="*/ 16945 w 23513"/>
                    <a:gd name="connsiteY13" fmla="*/ 20288 h 26193"/>
                    <a:gd name="connsiteX14" fmla="*/ 19039 w 23513"/>
                    <a:gd name="connsiteY14" fmla="*/ 12954 h 26193"/>
                    <a:gd name="connsiteX15" fmla="*/ 16945 w 23513"/>
                    <a:gd name="connsiteY15" fmla="*/ 5906 h 26193"/>
                    <a:gd name="connsiteX16" fmla="*/ 11709 w 23513"/>
                    <a:gd name="connsiteY16" fmla="*/ 3524 h 26193"/>
                    <a:gd name="connsiteX17" fmla="*/ 6474 w 23513"/>
                    <a:gd name="connsiteY17" fmla="*/ 5906 h 26193"/>
                    <a:gd name="connsiteX18" fmla="*/ 4379 w 23513"/>
                    <a:gd name="connsiteY18" fmla="*/ 13049 h 2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513" h="26193">
                      <a:moveTo>
                        <a:pt x="0" y="13049"/>
                      </a:moveTo>
                      <a:cubicBezTo>
                        <a:pt x="0" y="8382"/>
                        <a:pt x="1333" y="4953"/>
                        <a:pt x="3903" y="2762"/>
                      </a:cubicBezTo>
                      <a:cubicBezTo>
                        <a:pt x="6093" y="953"/>
                        <a:pt x="8663" y="0"/>
                        <a:pt x="11805" y="0"/>
                      </a:cubicBezTo>
                      <a:cubicBezTo>
                        <a:pt x="15232" y="0"/>
                        <a:pt x="18087" y="1143"/>
                        <a:pt x="20277" y="3429"/>
                      </a:cubicBezTo>
                      <a:cubicBezTo>
                        <a:pt x="22467" y="5715"/>
                        <a:pt x="23514" y="8763"/>
                        <a:pt x="23514" y="12764"/>
                      </a:cubicBezTo>
                      <a:cubicBezTo>
                        <a:pt x="23514" y="16002"/>
                        <a:pt x="23038" y="18479"/>
                        <a:pt x="22086" y="20384"/>
                      </a:cubicBezTo>
                      <a:cubicBezTo>
                        <a:pt x="21134" y="22193"/>
                        <a:pt x="19706" y="23622"/>
                        <a:pt x="17897" y="24670"/>
                      </a:cubicBezTo>
                      <a:cubicBezTo>
                        <a:pt x="16088" y="25718"/>
                        <a:pt x="13994" y="26194"/>
                        <a:pt x="11900" y="26194"/>
                      </a:cubicBezTo>
                      <a:cubicBezTo>
                        <a:pt x="8377" y="26194"/>
                        <a:pt x="5522" y="25051"/>
                        <a:pt x="3427" y="22860"/>
                      </a:cubicBezTo>
                      <a:cubicBezTo>
                        <a:pt x="1047" y="20479"/>
                        <a:pt x="0" y="17240"/>
                        <a:pt x="0" y="13049"/>
                      </a:cubicBezTo>
                      <a:close/>
                      <a:moveTo>
                        <a:pt x="4379" y="13049"/>
                      </a:moveTo>
                      <a:cubicBezTo>
                        <a:pt x="4379" y="16288"/>
                        <a:pt x="5045" y="18669"/>
                        <a:pt x="6474" y="20288"/>
                      </a:cubicBezTo>
                      <a:cubicBezTo>
                        <a:pt x="7901" y="21908"/>
                        <a:pt x="9615" y="22670"/>
                        <a:pt x="11709" y="22670"/>
                      </a:cubicBezTo>
                      <a:cubicBezTo>
                        <a:pt x="13804" y="22670"/>
                        <a:pt x="15612" y="21908"/>
                        <a:pt x="16945" y="20288"/>
                      </a:cubicBezTo>
                      <a:cubicBezTo>
                        <a:pt x="18373" y="18669"/>
                        <a:pt x="19039" y="16288"/>
                        <a:pt x="19039" y="12954"/>
                      </a:cubicBezTo>
                      <a:cubicBezTo>
                        <a:pt x="19039" y="9811"/>
                        <a:pt x="18373" y="7525"/>
                        <a:pt x="16945" y="5906"/>
                      </a:cubicBezTo>
                      <a:cubicBezTo>
                        <a:pt x="15517" y="4286"/>
                        <a:pt x="13804" y="3524"/>
                        <a:pt x="11709" y="3524"/>
                      </a:cubicBezTo>
                      <a:cubicBezTo>
                        <a:pt x="9615" y="3524"/>
                        <a:pt x="7806" y="4286"/>
                        <a:pt x="6474" y="5906"/>
                      </a:cubicBezTo>
                      <a:cubicBezTo>
                        <a:pt x="5045" y="7430"/>
                        <a:pt x="4379" y="9811"/>
                        <a:pt x="4379" y="13049"/>
                      </a:cubicBezTo>
                      <a:close/>
                    </a:path>
                  </a:pathLst>
                </a:custGeom>
                <a:solidFill>
                  <a:srgbClr val="23509E"/>
                </a:solidFill>
                <a:ln w="9509" cap="flat">
                  <a:noFill/>
                  <a:prstDash val="solid"/>
                  <a:miter/>
                </a:ln>
              </p:spPr>
              <p:txBody>
                <a:bodyPr rtlCol="0" anchor="ctr"/>
                <a:lstStyle/>
                <a:p>
                  <a:endParaRPr lang="en-US"/>
                </a:p>
              </p:txBody>
            </p:sp>
            <p:sp>
              <p:nvSpPr>
                <p:cNvPr id="983" name="Freeform 982">
                  <a:extLst>
                    <a:ext uri="{FF2B5EF4-FFF2-40B4-BE49-F238E27FC236}">
                      <a16:creationId xmlns:a16="http://schemas.microsoft.com/office/drawing/2014/main" id="{3EE5C837-E872-CB41-9F81-DDA0742FC137}"/>
                    </a:ext>
                  </a:extLst>
                </p:cNvPr>
                <p:cNvSpPr/>
                <p:nvPr/>
              </p:nvSpPr>
              <p:spPr>
                <a:xfrm>
                  <a:off x="8267612" y="4929949"/>
                  <a:ext cx="13042" cy="4286"/>
                </a:xfrm>
                <a:custGeom>
                  <a:avLst/>
                  <a:gdLst>
                    <a:gd name="connsiteX0" fmla="*/ 0 w 13042"/>
                    <a:gd name="connsiteY0" fmla="*/ 4286 h 4286"/>
                    <a:gd name="connsiteX1" fmla="*/ 0 w 13042"/>
                    <a:gd name="connsiteY1" fmla="*/ 0 h 4286"/>
                    <a:gd name="connsiteX2" fmla="*/ 13042 w 13042"/>
                    <a:gd name="connsiteY2" fmla="*/ 0 h 4286"/>
                    <a:gd name="connsiteX3" fmla="*/ 13042 w 13042"/>
                    <a:gd name="connsiteY3" fmla="*/ 4286 h 4286"/>
                    <a:gd name="connsiteX4" fmla="*/ 0 w 13042"/>
                    <a:gd name="connsiteY4" fmla="*/ 4286 h 4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42" h="4286">
                      <a:moveTo>
                        <a:pt x="0" y="4286"/>
                      </a:moveTo>
                      <a:lnTo>
                        <a:pt x="0" y="0"/>
                      </a:lnTo>
                      <a:lnTo>
                        <a:pt x="13042" y="0"/>
                      </a:lnTo>
                      <a:lnTo>
                        <a:pt x="13042" y="4286"/>
                      </a:lnTo>
                      <a:lnTo>
                        <a:pt x="0" y="4286"/>
                      </a:lnTo>
                      <a:close/>
                    </a:path>
                  </a:pathLst>
                </a:custGeom>
                <a:solidFill>
                  <a:srgbClr val="23509E"/>
                </a:solidFill>
                <a:ln w="9509" cap="flat">
                  <a:noFill/>
                  <a:prstDash val="solid"/>
                  <a:miter/>
                </a:ln>
              </p:spPr>
              <p:txBody>
                <a:bodyPr rtlCol="0" anchor="ctr"/>
                <a:lstStyle/>
                <a:p>
                  <a:endParaRPr lang="en-US"/>
                </a:p>
              </p:txBody>
            </p:sp>
            <p:sp>
              <p:nvSpPr>
                <p:cNvPr id="984" name="Freeform 983">
                  <a:extLst>
                    <a:ext uri="{FF2B5EF4-FFF2-40B4-BE49-F238E27FC236}">
                      <a16:creationId xmlns:a16="http://schemas.microsoft.com/office/drawing/2014/main" id="{93453D84-E410-764E-BABD-E08694688186}"/>
                    </a:ext>
                  </a:extLst>
                </p:cNvPr>
                <p:cNvSpPr/>
                <p:nvPr/>
              </p:nvSpPr>
              <p:spPr>
                <a:xfrm>
                  <a:off x="8282654" y="4909470"/>
                  <a:ext cx="14660" cy="35147"/>
                </a:xfrm>
                <a:custGeom>
                  <a:avLst/>
                  <a:gdLst>
                    <a:gd name="connsiteX0" fmla="*/ 3713 w 14660"/>
                    <a:gd name="connsiteY0" fmla="*/ 35147 h 35147"/>
                    <a:gd name="connsiteX1" fmla="*/ 3713 w 14660"/>
                    <a:gd name="connsiteY1" fmla="*/ 13430 h 35147"/>
                    <a:gd name="connsiteX2" fmla="*/ 0 w 14660"/>
                    <a:gd name="connsiteY2" fmla="*/ 13430 h 35147"/>
                    <a:gd name="connsiteX3" fmla="*/ 0 w 14660"/>
                    <a:gd name="connsiteY3" fmla="*/ 10097 h 35147"/>
                    <a:gd name="connsiteX4" fmla="*/ 3713 w 14660"/>
                    <a:gd name="connsiteY4" fmla="*/ 10097 h 35147"/>
                    <a:gd name="connsiteX5" fmla="*/ 3713 w 14660"/>
                    <a:gd name="connsiteY5" fmla="*/ 7430 h 35147"/>
                    <a:gd name="connsiteX6" fmla="*/ 4189 w 14660"/>
                    <a:gd name="connsiteY6" fmla="*/ 3715 h 35147"/>
                    <a:gd name="connsiteX7" fmla="*/ 6378 w 14660"/>
                    <a:gd name="connsiteY7" fmla="*/ 1048 h 35147"/>
                    <a:gd name="connsiteX8" fmla="*/ 10662 w 14660"/>
                    <a:gd name="connsiteY8" fmla="*/ 0 h 35147"/>
                    <a:gd name="connsiteX9" fmla="*/ 14660 w 14660"/>
                    <a:gd name="connsiteY9" fmla="*/ 381 h 35147"/>
                    <a:gd name="connsiteX10" fmla="*/ 13994 w 14660"/>
                    <a:gd name="connsiteY10" fmla="*/ 4096 h 35147"/>
                    <a:gd name="connsiteX11" fmla="*/ 11519 w 14660"/>
                    <a:gd name="connsiteY11" fmla="*/ 3905 h 35147"/>
                    <a:gd name="connsiteX12" fmla="*/ 8758 w 14660"/>
                    <a:gd name="connsiteY12" fmla="*/ 4763 h 35147"/>
                    <a:gd name="connsiteX13" fmla="*/ 7996 w 14660"/>
                    <a:gd name="connsiteY13" fmla="*/ 7811 h 35147"/>
                    <a:gd name="connsiteX14" fmla="*/ 7996 w 14660"/>
                    <a:gd name="connsiteY14" fmla="*/ 10097 h 35147"/>
                    <a:gd name="connsiteX15" fmla="*/ 12852 w 14660"/>
                    <a:gd name="connsiteY15" fmla="*/ 10097 h 35147"/>
                    <a:gd name="connsiteX16" fmla="*/ 12852 w 14660"/>
                    <a:gd name="connsiteY16" fmla="*/ 13430 h 35147"/>
                    <a:gd name="connsiteX17" fmla="*/ 7996 w 14660"/>
                    <a:gd name="connsiteY17" fmla="*/ 13430 h 35147"/>
                    <a:gd name="connsiteX18" fmla="*/ 7996 w 14660"/>
                    <a:gd name="connsiteY18" fmla="*/ 35147 h 35147"/>
                    <a:gd name="connsiteX19" fmla="*/ 3713 w 14660"/>
                    <a:gd name="connsiteY19" fmla="*/ 35147 h 3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660" h="35147">
                      <a:moveTo>
                        <a:pt x="3713" y="35147"/>
                      </a:moveTo>
                      <a:lnTo>
                        <a:pt x="3713" y="13430"/>
                      </a:lnTo>
                      <a:lnTo>
                        <a:pt x="0" y="13430"/>
                      </a:lnTo>
                      <a:lnTo>
                        <a:pt x="0" y="10097"/>
                      </a:lnTo>
                      <a:lnTo>
                        <a:pt x="3713" y="10097"/>
                      </a:lnTo>
                      <a:lnTo>
                        <a:pt x="3713" y="7430"/>
                      </a:lnTo>
                      <a:cubicBezTo>
                        <a:pt x="3713" y="5715"/>
                        <a:pt x="3903" y="4477"/>
                        <a:pt x="4189" y="3715"/>
                      </a:cubicBezTo>
                      <a:cubicBezTo>
                        <a:pt x="4569" y="2572"/>
                        <a:pt x="5331" y="1715"/>
                        <a:pt x="6378" y="1048"/>
                      </a:cubicBezTo>
                      <a:cubicBezTo>
                        <a:pt x="7425" y="381"/>
                        <a:pt x="8853" y="0"/>
                        <a:pt x="10662" y="0"/>
                      </a:cubicBezTo>
                      <a:cubicBezTo>
                        <a:pt x="11900" y="0"/>
                        <a:pt x="13137" y="95"/>
                        <a:pt x="14660" y="381"/>
                      </a:cubicBezTo>
                      <a:lnTo>
                        <a:pt x="13994" y="4096"/>
                      </a:lnTo>
                      <a:cubicBezTo>
                        <a:pt x="13137" y="3905"/>
                        <a:pt x="12280" y="3905"/>
                        <a:pt x="11519" y="3905"/>
                      </a:cubicBezTo>
                      <a:cubicBezTo>
                        <a:pt x="10186" y="3905"/>
                        <a:pt x="9329" y="4191"/>
                        <a:pt x="8758" y="4763"/>
                      </a:cubicBezTo>
                      <a:cubicBezTo>
                        <a:pt x="8187" y="5334"/>
                        <a:pt x="7996" y="6382"/>
                        <a:pt x="7996" y="7811"/>
                      </a:cubicBezTo>
                      <a:lnTo>
                        <a:pt x="7996" y="10097"/>
                      </a:lnTo>
                      <a:lnTo>
                        <a:pt x="12852" y="10097"/>
                      </a:lnTo>
                      <a:lnTo>
                        <a:pt x="12852" y="13430"/>
                      </a:lnTo>
                      <a:lnTo>
                        <a:pt x="7996" y="13430"/>
                      </a:lnTo>
                      <a:lnTo>
                        <a:pt x="7996" y="35147"/>
                      </a:lnTo>
                      <a:lnTo>
                        <a:pt x="3713" y="35147"/>
                      </a:lnTo>
                      <a:close/>
                    </a:path>
                  </a:pathLst>
                </a:custGeom>
                <a:solidFill>
                  <a:srgbClr val="23509E"/>
                </a:solidFill>
                <a:ln w="9509" cap="flat">
                  <a:noFill/>
                  <a:prstDash val="solid"/>
                  <a:miter/>
                </a:ln>
              </p:spPr>
              <p:txBody>
                <a:bodyPr rtlCol="0" anchor="ctr"/>
                <a:lstStyle/>
                <a:p>
                  <a:endParaRPr lang="en-US"/>
                </a:p>
              </p:txBody>
            </p:sp>
            <p:sp>
              <p:nvSpPr>
                <p:cNvPr id="985" name="Freeform 984">
                  <a:extLst>
                    <a:ext uri="{FF2B5EF4-FFF2-40B4-BE49-F238E27FC236}">
                      <a16:creationId xmlns:a16="http://schemas.microsoft.com/office/drawing/2014/main" id="{5D022419-580E-ED45-938B-22546C1C06A9}"/>
                    </a:ext>
                  </a:extLst>
                </p:cNvPr>
                <p:cNvSpPr/>
                <p:nvPr/>
              </p:nvSpPr>
              <p:spPr>
                <a:xfrm>
                  <a:off x="8298647" y="4919567"/>
                  <a:ext cx="20467" cy="25622"/>
                </a:xfrm>
                <a:custGeom>
                  <a:avLst/>
                  <a:gdLst>
                    <a:gd name="connsiteX0" fmla="*/ 16469 w 20467"/>
                    <a:gd name="connsiteY0" fmla="*/ 25051 h 25622"/>
                    <a:gd name="connsiteX1" fmla="*/ 16469 w 20467"/>
                    <a:gd name="connsiteY1" fmla="*/ 21336 h 25622"/>
                    <a:gd name="connsiteX2" fmla="*/ 8568 w 20467"/>
                    <a:gd name="connsiteY2" fmla="*/ 25622 h 25622"/>
                    <a:gd name="connsiteX3" fmla="*/ 4474 w 20467"/>
                    <a:gd name="connsiteY3" fmla="*/ 24765 h 25622"/>
                    <a:gd name="connsiteX4" fmla="*/ 1618 w 20467"/>
                    <a:gd name="connsiteY4" fmla="*/ 22669 h 25622"/>
                    <a:gd name="connsiteX5" fmla="*/ 286 w 20467"/>
                    <a:gd name="connsiteY5" fmla="*/ 19526 h 25622"/>
                    <a:gd name="connsiteX6" fmla="*/ 0 w 20467"/>
                    <a:gd name="connsiteY6" fmla="*/ 15526 h 25622"/>
                    <a:gd name="connsiteX7" fmla="*/ 0 w 20467"/>
                    <a:gd name="connsiteY7" fmla="*/ 0 h 25622"/>
                    <a:gd name="connsiteX8" fmla="*/ 4284 w 20467"/>
                    <a:gd name="connsiteY8" fmla="*/ 0 h 25622"/>
                    <a:gd name="connsiteX9" fmla="*/ 4284 w 20467"/>
                    <a:gd name="connsiteY9" fmla="*/ 13906 h 25622"/>
                    <a:gd name="connsiteX10" fmla="*/ 4570 w 20467"/>
                    <a:gd name="connsiteY10" fmla="*/ 18383 h 25622"/>
                    <a:gd name="connsiteX11" fmla="*/ 6283 w 20467"/>
                    <a:gd name="connsiteY11" fmla="*/ 21050 h 25622"/>
                    <a:gd name="connsiteX12" fmla="*/ 9520 w 20467"/>
                    <a:gd name="connsiteY12" fmla="*/ 22003 h 25622"/>
                    <a:gd name="connsiteX13" fmla="*/ 13137 w 20467"/>
                    <a:gd name="connsiteY13" fmla="*/ 21050 h 25622"/>
                    <a:gd name="connsiteX14" fmla="*/ 15517 w 20467"/>
                    <a:gd name="connsiteY14" fmla="*/ 18383 h 25622"/>
                    <a:gd name="connsiteX15" fmla="*/ 16184 w 20467"/>
                    <a:gd name="connsiteY15" fmla="*/ 13525 h 25622"/>
                    <a:gd name="connsiteX16" fmla="*/ 16184 w 20467"/>
                    <a:gd name="connsiteY16" fmla="*/ 95 h 25622"/>
                    <a:gd name="connsiteX17" fmla="*/ 20467 w 20467"/>
                    <a:gd name="connsiteY17" fmla="*/ 95 h 25622"/>
                    <a:gd name="connsiteX18" fmla="*/ 20467 w 20467"/>
                    <a:gd name="connsiteY18" fmla="*/ 25146 h 25622"/>
                    <a:gd name="connsiteX19" fmla="*/ 16469 w 20467"/>
                    <a:gd name="connsiteY19" fmla="*/ 25146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467" h="25622">
                      <a:moveTo>
                        <a:pt x="16469" y="25051"/>
                      </a:moveTo>
                      <a:lnTo>
                        <a:pt x="16469" y="21336"/>
                      </a:lnTo>
                      <a:cubicBezTo>
                        <a:pt x="14565" y="24193"/>
                        <a:pt x="11900" y="25622"/>
                        <a:pt x="8568" y="25622"/>
                      </a:cubicBezTo>
                      <a:cubicBezTo>
                        <a:pt x="7044" y="25622"/>
                        <a:pt x="5712" y="25336"/>
                        <a:pt x="4474" y="24765"/>
                      </a:cubicBezTo>
                      <a:cubicBezTo>
                        <a:pt x="3237" y="24193"/>
                        <a:pt x="2285" y="23527"/>
                        <a:pt x="1618" y="22669"/>
                      </a:cubicBezTo>
                      <a:cubicBezTo>
                        <a:pt x="952" y="21812"/>
                        <a:pt x="571" y="20764"/>
                        <a:pt x="286" y="19526"/>
                      </a:cubicBezTo>
                      <a:cubicBezTo>
                        <a:pt x="95" y="18669"/>
                        <a:pt x="0" y="17335"/>
                        <a:pt x="0" y="15526"/>
                      </a:cubicBezTo>
                      <a:lnTo>
                        <a:pt x="0" y="0"/>
                      </a:lnTo>
                      <a:lnTo>
                        <a:pt x="4284" y="0"/>
                      </a:lnTo>
                      <a:lnTo>
                        <a:pt x="4284" y="13906"/>
                      </a:lnTo>
                      <a:cubicBezTo>
                        <a:pt x="4284" y="16097"/>
                        <a:pt x="4379" y="17621"/>
                        <a:pt x="4570" y="18383"/>
                      </a:cubicBezTo>
                      <a:cubicBezTo>
                        <a:pt x="4855" y="19526"/>
                        <a:pt x="5426" y="20383"/>
                        <a:pt x="6283" y="21050"/>
                      </a:cubicBezTo>
                      <a:cubicBezTo>
                        <a:pt x="7140" y="21717"/>
                        <a:pt x="8187" y="22003"/>
                        <a:pt x="9520" y="22003"/>
                      </a:cubicBezTo>
                      <a:cubicBezTo>
                        <a:pt x="10757" y="22003"/>
                        <a:pt x="11995" y="21717"/>
                        <a:pt x="13137" y="21050"/>
                      </a:cubicBezTo>
                      <a:cubicBezTo>
                        <a:pt x="14279" y="20383"/>
                        <a:pt x="15041" y="19526"/>
                        <a:pt x="15517" y="18383"/>
                      </a:cubicBezTo>
                      <a:cubicBezTo>
                        <a:pt x="15993" y="17240"/>
                        <a:pt x="16184" y="15621"/>
                        <a:pt x="16184" y="13525"/>
                      </a:cubicBezTo>
                      <a:lnTo>
                        <a:pt x="16184" y="95"/>
                      </a:lnTo>
                      <a:lnTo>
                        <a:pt x="20467" y="95"/>
                      </a:lnTo>
                      <a:lnTo>
                        <a:pt x="20467" y="25146"/>
                      </a:lnTo>
                      <a:lnTo>
                        <a:pt x="16469" y="25146"/>
                      </a:lnTo>
                      <a:close/>
                    </a:path>
                  </a:pathLst>
                </a:custGeom>
                <a:solidFill>
                  <a:srgbClr val="23509E"/>
                </a:solidFill>
                <a:ln w="9509" cap="flat">
                  <a:noFill/>
                  <a:prstDash val="solid"/>
                  <a:miter/>
                </a:ln>
              </p:spPr>
              <p:txBody>
                <a:bodyPr rtlCol="0" anchor="ctr"/>
                <a:lstStyle/>
                <a:p>
                  <a:endParaRPr lang="en-US"/>
                </a:p>
              </p:txBody>
            </p:sp>
            <p:sp>
              <p:nvSpPr>
                <p:cNvPr id="986" name="Freeform 985">
                  <a:extLst>
                    <a:ext uri="{FF2B5EF4-FFF2-40B4-BE49-F238E27FC236}">
                      <a16:creationId xmlns:a16="http://schemas.microsoft.com/office/drawing/2014/main" id="{9F1F34A8-AB05-7D48-A93F-FD34C2976645}"/>
                    </a:ext>
                  </a:extLst>
                </p:cNvPr>
                <p:cNvSpPr/>
                <p:nvPr/>
              </p:nvSpPr>
              <p:spPr>
                <a:xfrm>
                  <a:off x="8325587" y="4918995"/>
                  <a:ext cx="20372" cy="25622"/>
                </a:xfrm>
                <a:custGeom>
                  <a:avLst/>
                  <a:gdLst>
                    <a:gd name="connsiteX0" fmla="*/ 0 w 20372"/>
                    <a:gd name="connsiteY0" fmla="*/ 25622 h 25622"/>
                    <a:gd name="connsiteX1" fmla="*/ 0 w 20372"/>
                    <a:gd name="connsiteY1" fmla="*/ 572 h 25622"/>
                    <a:gd name="connsiteX2" fmla="*/ 3808 w 20372"/>
                    <a:gd name="connsiteY2" fmla="*/ 572 h 25622"/>
                    <a:gd name="connsiteX3" fmla="*/ 3808 w 20372"/>
                    <a:gd name="connsiteY3" fmla="*/ 4096 h 25622"/>
                    <a:gd name="connsiteX4" fmla="*/ 11805 w 20372"/>
                    <a:gd name="connsiteY4" fmla="*/ 0 h 25622"/>
                    <a:gd name="connsiteX5" fmla="*/ 15993 w 20372"/>
                    <a:gd name="connsiteY5" fmla="*/ 857 h 25622"/>
                    <a:gd name="connsiteX6" fmla="*/ 18849 w 20372"/>
                    <a:gd name="connsiteY6" fmla="*/ 2953 h 25622"/>
                    <a:gd name="connsiteX7" fmla="*/ 20182 w 20372"/>
                    <a:gd name="connsiteY7" fmla="*/ 6096 h 25622"/>
                    <a:gd name="connsiteX8" fmla="*/ 20372 w 20372"/>
                    <a:gd name="connsiteY8" fmla="*/ 10192 h 25622"/>
                    <a:gd name="connsiteX9" fmla="*/ 20372 w 20372"/>
                    <a:gd name="connsiteY9" fmla="*/ 25622 h 25622"/>
                    <a:gd name="connsiteX10" fmla="*/ 16088 w 20372"/>
                    <a:gd name="connsiteY10" fmla="*/ 25622 h 25622"/>
                    <a:gd name="connsiteX11" fmla="*/ 16088 w 20372"/>
                    <a:gd name="connsiteY11" fmla="*/ 10382 h 25622"/>
                    <a:gd name="connsiteX12" fmla="*/ 15612 w 20372"/>
                    <a:gd name="connsiteY12" fmla="*/ 6477 h 25622"/>
                    <a:gd name="connsiteX13" fmla="*/ 13899 w 20372"/>
                    <a:gd name="connsiteY13" fmla="*/ 4382 h 25622"/>
                    <a:gd name="connsiteX14" fmla="*/ 10948 w 20372"/>
                    <a:gd name="connsiteY14" fmla="*/ 3620 h 25622"/>
                    <a:gd name="connsiteX15" fmla="*/ 6283 w 20372"/>
                    <a:gd name="connsiteY15" fmla="*/ 5334 h 25622"/>
                    <a:gd name="connsiteX16" fmla="*/ 4284 w 20372"/>
                    <a:gd name="connsiteY16" fmla="*/ 11906 h 25622"/>
                    <a:gd name="connsiteX17" fmla="*/ 4284 w 20372"/>
                    <a:gd name="connsiteY17" fmla="*/ 25622 h 25622"/>
                    <a:gd name="connsiteX18" fmla="*/ 0 w 20372"/>
                    <a:gd name="connsiteY18" fmla="*/ 25622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372" h="25622">
                      <a:moveTo>
                        <a:pt x="0" y="25622"/>
                      </a:moveTo>
                      <a:lnTo>
                        <a:pt x="0" y="572"/>
                      </a:lnTo>
                      <a:lnTo>
                        <a:pt x="3808" y="572"/>
                      </a:lnTo>
                      <a:lnTo>
                        <a:pt x="3808" y="4096"/>
                      </a:lnTo>
                      <a:cubicBezTo>
                        <a:pt x="5617" y="1334"/>
                        <a:pt x="8282" y="0"/>
                        <a:pt x="11805" y="0"/>
                      </a:cubicBezTo>
                      <a:cubicBezTo>
                        <a:pt x="13328" y="0"/>
                        <a:pt x="14660" y="286"/>
                        <a:pt x="15993" y="857"/>
                      </a:cubicBezTo>
                      <a:cubicBezTo>
                        <a:pt x="17231" y="1429"/>
                        <a:pt x="18183" y="2096"/>
                        <a:pt x="18849" y="2953"/>
                      </a:cubicBezTo>
                      <a:cubicBezTo>
                        <a:pt x="19515" y="3810"/>
                        <a:pt x="19896" y="4858"/>
                        <a:pt x="20182" y="6096"/>
                      </a:cubicBezTo>
                      <a:cubicBezTo>
                        <a:pt x="20372" y="6858"/>
                        <a:pt x="20372" y="8287"/>
                        <a:pt x="20372" y="10192"/>
                      </a:cubicBezTo>
                      <a:lnTo>
                        <a:pt x="20372" y="25622"/>
                      </a:lnTo>
                      <a:lnTo>
                        <a:pt x="16088" y="25622"/>
                      </a:lnTo>
                      <a:lnTo>
                        <a:pt x="16088" y="10382"/>
                      </a:lnTo>
                      <a:cubicBezTo>
                        <a:pt x="16088" y="8668"/>
                        <a:pt x="15898" y="7334"/>
                        <a:pt x="15612" y="6477"/>
                      </a:cubicBezTo>
                      <a:cubicBezTo>
                        <a:pt x="15327" y="5620"/>
                        <a:pt x="14660" y="4953"/>
                        <a:pt x="13899" y="4382"/>
                      </a:cubicBezTo>
                      <a:cubicBezTo>
                        <a:pt x="13042" y="3905"/>
                        <a:pt x="12090" y="3620"/>
                        <a:pt x="10948" y="3620"/>
                      </a:cubicBezTo>
                      <a:cubicBezTo>
                        <a:pt x="9139" y="3620"/>
                        <a:pt x="7616" y="4191"/>
                        <a:pt x="6283" y="5334"/>
                      </a:cubicBezTo>
                      <a:cubicBezTo>
                        <a:pt x="4950" y="6477"/>
                        <a:pt x="4284" y="8668"/>
                        <a:pt x="4284" y="11906"/>
                      </a:cubicBezTo>
                      <a:lnTo>
                        <a:pt x="4284" y="25622"/>
                      </a:lnTo>
                      <a:lnTo>
                        <a:pt x="0" y="25622"/>
                      </a:lnTo>
                      <a:close/>
                    </a:path>
                  </a:pathLst>
                </a:custGeom>
                <a:solidFill>
                  <a:srgbClr val="23509E"/>
                </a:solidFill>
                <a:ln w="9509" cap="flat">
                  <a:noFill/>
                  <a:prstDash val="solid"/>
                  <a:miter/>
                </a:ln>
              </p:spPr>
              <p:txBody>
                <a:bodyPr rtlCol="0" anchor="ctr"/>
                <a:lstStyle/>
                <a:p>
                  <a:endParaRPr lang="en-US"/>
                </a:p>
              </p:txBody>
            </p:sp>
            <p:sp>
              <p:nvSpPr>
                <p:cNvPr id="988" name="Freeform 987">
                  <a:extLst>
                    <a:ext uri="{FF2B5EF4-FFF2-40B4-BE49-F238E27FC236}">
                      <a16:creationId xmlns:a16="http://schemas.microsoft.com/office/drawing/2014/main" id="{2836EA63-6102-0A40-A6A4-501DC2277015}"/>
                    </a:ext>
                  </a:extLst>
                </p:cNvPr>
                <p:cNvSpPr/>
                <p:nvPr/>
              </p:nvSpPr>
              <p:spPr>
                <a:xfrm>
                  <a:off x="8350909" y="4910232"/>
                  <a:ext cx="21609" cy="34956"/>
                </a:xfrm>
                <a:custGeom>
                  <a:avLst/>
                  <a:gdLst>
                    <a:gd name="connsiteX0" fmla="*/ 17802 w 21609"/>
                    <a:gd name="connsiteY0" fmla="*/ 34385 h 34956"/>
                    <a:gd name="connsiteX1" fmla="*/ 17802 w 21609"/>
                    <a:gd name="connsiteY1" fmla="*/ 31242 h 34956"/>
                    <a:gd name="connsiteX2" fmla="*/ 10757 w 21609"/>
                    <a:gd name="connsiteY2" fmla="*/ 34957 h 34956"/>
                    <a:gd name="connsiteX3" fmla="*/ 5236 w 21609"/>
                    <a:gd name="connsiteY3" fmla="*/ 33338 h 34956"/>
                    <a:gd name="connsiteX4" fmla="*/ 1333 w 21609"/>
                    <a:gd name="connsiteY4" fmla="*/ 28766 h 34956"/>
                    <a:gd name="connsiteX5" fmla="*/ 0 w 21609"/>
                    <a:gd name="connsiteY5" fmla="*/ 22003 h 34956"/>
                    <a:gd name="connsiteX6" fmla="*/ 1238 w 21609"/>
                    <a:gd name="connsiteY6" fmla="*/ 15240 h 34956"/>
                    <a:gd name="connsiteX7" fmla="*/ 4950 w 21609"/>
                    <a:gd name="connsiteY7" fmla="*/ 10573 h 34956"/>
                    <a:gd name="connsiteX8" fmla="*/ 10567 w 21609"/>
                    <a:gd name="connsiteY8" fmla="*/ 8954 h 34956"/>
                    <a:gd name="connsiteX9" fmla="*/ 14565 w 21609"/>
                    <a:gd name="connsiteY9" fmla="*/ 9906 h 34956"/>
                    <a:gd name="connsiteX10" fmla="*/ 17421 w 21609"/>
                    <a:gd name="connsiteY10" fmla="*/ 12383 h 34956"/>
                    <a:gd name="connsiteX11" fmla="*/ 17421 w 21609"/>
                    <a:gd name="connsiteY11" fmla="*/ 0 h 34956"/>
                    <a:gd name="connsiteX12" fmla="*/ 21610 w 21609"/>
                    <a:gd name="connsiteY12" fmla="*/ 0 h 34956"/>
                    <a:gd name="connsiteX13" fmla="*/ 21610 w 21609"/>
                    <a:gd name="connsiteY13" fmla="*/ 34576 h 34956"/>
                    <a:gd name="connsiteX14" fmla="*/ 17802 w 21609"/>
                    <a:gd name="connsiteY14" fmla="*/ 34576 h 34956"/>
                    <a:gd name="connsiteX15" fmla="*/ 4379 w 21609"/>
                    <a:gd name="connsiteY15" fmla="*/ 21812 h 34956"/>
                    <a:gd name="connsiteX16" fmla="*/ 6378 w 21609"/>
                    <a:gd name="connsiteY16" fmla="*/ 28956 h 34956"/>
                    <a:gd name="connsiteX17" fmla="*/ 11138 w 21609"/>
                    <a:gd name="connsiteY17" fmla="*/ 31337 h 34956"/>
                    <a:gd name="connsiteX18" fmla="*/ 15898 w 21609"/>
                    <a:gd name="connsiteY18" fmla="*/ 29051 h 34956"/>
                    <a:gd name="connsiteX19" fmla="*/ 17802 w 21609"/>
                    <a:gd name="connsiteY19" fmla="*/ 22098 h 34956"/>
                    <a:gd name="connsiteX20" fmla="*/ 15803 w 21609"/>
                    <a:gd name="connsiteY20" fmla="*/ 14573 h 34956"/>
                    <a:gd name="connsiteX21" fmla="*/ 10948 w 21609"/>
                    <a:gd name="connsiteY21" fmla="*/ 12192 h 34956"/>
                    <a:gd name="connsiteX22" fmla="*/ 6188 w 21609"/>
                    <a:gd name="connsiteY22" fmla="*/ 14478 h 34956"/>
                    <a:gd name="connsiteX23" fmla="*/ 4379 w 21609"/>
                    <a:gd name="connsiteY23" fmla="*/ 21812 h 34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609" h="34956">
                      <a:moveTo>
                        <a:pt x="17802" y="34385"/>
                      </a:moveTo>
                      <a:lnTo>
                        <a:pt x="17802" y="31242"/>
                      </a:lnTo>
                      <a:cubicBezTo>
                        <a:pt x="16184" y="33719"/>
                        <a:pt x="13899" y="34957"/>
                        <a:pt x="10757" y="34957"/>
                      </a:cubicBezTo>
                      <a:cubicBezTo>
                        <a:pt x="8758" y="34957"/>
                        <a:pt x="6949" y="34385"/>
                        <a:pt x="5236" y="33338"/>
                      </a:cubicBezTo>
                      <a:cubicBezTo>
                        <a:pt x="3523" y="32195"/>
                        <a:pt x="2285" y="30671"/>
                        <a:pt x="1333" y="28766"/>
                      </a:cubicBezTo>
                      <a:cubicBezTo>
                        <a:pt x="381" y="26765"/>
                        <a:pt x="0" y="24479"/>
                        <a:pt x="0" y="22003"/>
                      </a:cubicBezTo>
                      <a:cubicBezTo>
                        <a:pt x="0" y="19526"/>
                        <a:pt x="381" y="17240"/>
                        <a:pt x="1238" y="15240"/>
                      </a:cubicBezTo>
                      <a:cubicBezTo>
                        <a:pt x="2094" y="13240"/>
                        <a:pt x="3332" y="11621"/>
                        <a:pt x="4950" y="10573"/>
                      </a:cubicBezTo>
                      <a:cubicBezTo>
                        <a:pt x="6569" y="9525"/>
                        <a:pt x="8473" y="8954"/>
                        <a:pt x="10567" y="8954"/>
                      </a:cubicBezTo>
                      <a:cubicBezTo>
                        <a:pt x="12090" y="8954"/>
                        <a:pt x="13423" y="9239"/>
                        <a:pt x="14565" y="9906"/>
                      </a:cubicBezTo>
                      <a:cubicBezTo>
                        <a:pt x="15708" y="10573"/>
                        <a:pt x="16659" y="11335"/>
                        <a:pt x="17421" y="12383"/>
                      </a:cubicBezTo>
                      <a:lnTo>
                        <a:pt x="17421" y="0"/>
                      </a:lnTo>
                      <a:lnTo>
                        <a:pt x="21610" y="0"/>
                      </a:lnTo>
                      <a:lnTo>
                        <a:pt x="21610" y="34576"/>
                      </a:lnTo>
                      <a:lnTo>
                        <a:pt x="17802" y="34576"/>
                      </a:lnTo>
                      <a:close/>
                      <a:moveTo>
                        <a:pt x="4379" y="21812"/>
                      </a:moveTo>
                      <a:cubicBezTo>
                        <a:pt x="4379" y="25051"/>
                        <a:pt x="5045" y="27432"/>
                        <a:pt x="6378" y="28956"/>
                      </a:cubicBezTo>
                      <a:cubicBezTo>
                        <a:pt x="7711" y="30575"/>
                        <a:pt x="9329" y="31337"/>
                        <a:pt x="11138" y="31337"/>
                      </a:cubicBezTo>
                      <a:cubicBezTo>
                        <a:pt x="12947" y="31337"/>
                        <a:pt x="14565" y="30575"/>
                        <a:pt x="15898" y="29051"/>
                      </a:cubicBezTo>
                      <a:cubicBezTo>
                        <a:pt x="17231" y="27527"/>
                        <a:pt x="17802" y="25241"/>
                        <a:pt x="17802" y="22098"/>
                      </a:cubicBezTo>
                      <a:cubicBezTo>
                        <a:pt x="17802" y="18669"/>
                        <a:pt x="17136" y="16193"/>
                        <a:pt x="15803" y="14573"/>
                      </a:cubicBezTo>
                      <a:cubicBezTo>
                        <a:pt x="14470" y="12954"/>
                        <a:pt x="12852" y="12192"/>
                        <a:pt x="10948" y="12192"/>
                      </a:cubicBezTo>
                      <a:cubicBezTo>
                        <a:pt x="9044" y="12192"/>
                        <a:pt x="7521" y="12954"/>
                        <a:pt x="6188" y="14478"/>
                      </a:cubicBezTo>
                      <a:cubicBezTo>
                        <a:pt x="4950" y="16097"/>
                        <a:pt x="4379" y="18574"/>
                        <a:pt x="4379" y="21812"/>
                      </a:cubicBezTo>
                      <a:close/>
                    </a:path>
                  </a:pathLst>
                </a:custGeom>
                <a:solidFill>
                  <a:srgbClr val="23509E"/>
                </a:solidFill>
                <a:ln w="9509" cap="flat">
                  <a:noFill/>
                  <a:prstDash val="solid"/>
                  <a:miter/>
                </a:ln>
              </p:spPr>
              <p:txBody>
                <a:bodyPr rtlCol="0" anchor="ctr"/>
                <a:lstStyle/>
                <a:p>
                  <a:endParaRPr lang="en-US"/>
                </a:p>
              </p:txBody>
            </p:sp>
            <p:sp>
              <p:nvSpPr>
                <p:cNvPr id="989" name="Freeform 988">
                  <a:extLst>
                    <a:ext uri="{FF2B5EF4-FFF2-40B4-BE49-F238E27FC236}">
                      <a16:creationId xmlns:a16="http://schemas.microsoft.com/office/drawing/2014/main" id="{030B5A1E-9AFE-2244-8A38-3264D19B6C1A}"/>
                    </a:ext>
                  </a:extLst>
                </p:cNvPr>
                <p:cNvSpPr/>
                <p:nvPr/>
              </p:nvSpPr>
              <p:spPr>
                <a:xfrm>
                  <a:off x="8377945" y="4918900"/>
                  <a:ext cx="23037" cy="26288"/>
                </a:xfrm>
                <a:custGeom>
                  <a:avLst/>
                  <a:gdLst>
                    <a:gd name="connsiteX0" fmla="*/ 18468 w 23037"/>
                    <a:gd name="connsiteY0" fmla="*/ 17621 h 26288"/>
                    <a:gd name="connsiteX1" fmla="*/ 22847 w 23037"/>
                    <a:gd name="connsiteY1" fmla="*/ 18193 h 26288"/>
                    <a:gd name="connsiteX2" fmla="*/ 19039 w 23037"/>
                    <a:gd name="connsiteY2" fmla="*/ 24194 h 26288"/>
                    <a:gd name="connsiteX3" fmla="*/ 11900 w 23037"/>
                    <a:gd name="connsiteY3" fmla="*/ 26289 h 26288"/>
                    <a:gd name="connsiteX4" fmla="*/ 3237 w 23037"/>
                    <a:gd name="connsiteY4" fmla="*/ 22860 h 26288"/>
                    <a:gd name="connsiteX5" fmla="*/ 0 w 23037"/>
                    <a:gd name="connsiteY5" fmla="*/ 13335 h 26288"/>
                    <a:gd name="connsiteX6" fmla="*/ 3237 w 23037"/>
                    <a:gd name="connsiteY6" fmla="*/ 3524 h 26288"/>
                    <a:gd name="connsiteX7" fmla="*/ 11709 w 23037"/>
                    <a:gd name="connsiteY7" fmla="*/ 0 h 26288"/>
                    <a:gd name="connsiteX8" fmla="*/ 19896 w 23037"/>
                    <a:gd name="connsiteY8" fmla="*/ 3429 h 26288"/>
                    <a:gd name="connsiteX9" fmla="*/ 23038 w 23037"/>
                    <a:gd name="connsiteY9" fmla="*/ 13049 h 26288"/>
                    <a:gd name="connsiteX10" fmla="*/ 23038 w 23037"/>
                    <a:gd name="connsiteY10" fmla="*/ 14192 h 26288"/>
                    <a:gd name="connsiteX11" fmla="*/ 4379 w 23037"/>
                    <a:gd name="connsiteY11" fmla="*/ 14192 h 26288"/>
                    <a:gd name="connsiteX12" fmla="*/ 6759 w 23037"/>
                    <a:gd name="connsiteY12" fmla="*/ 20479 h 26288"/>
                    <a:gd name="connsiteX13" fmla="*/ 11995 w 23037"/>
                    <a:gd name="connsiteY13" fmla="*/ 22670 h 26288"/>
                    <a:gd name="connsiteX14" fmla="*/ 15993 w 23037"/>
                    <a:gd name="connsiteY14" fmla="*/ 21431 h 26288"/>
                    <a:gd name="connsiteX15" fmla="*/ 18468 w 23037"/>
                    <a:gd name="connsiteY15" fmla="*/ 17621 h 26288"/>
                    <a:gd name="connsiteX16" fmla="*/ 4570 w 23037"/>
                    <a:gd name="connsiteY16" fmla="*/ 10763 h 26288"/>
                    <a:gd name="connsiteX17" fmla="*/ 18563 w 23037"/>
                    <a:gd name="connsiteY17" fmla="*/ 10763 h 26288"/>
                    <a:gd name="connsiteX18" fmla="*/ 16945 w 23037"/>
                    <a:gd name="connsiteY18" fmla="*/ 6001 h 26288"/>
                    <a:gd name="connsiteX19" fmla="*/ 11709 w 23037"/>
                    <a:gd name="connsiteY19" fmla="*/ 3524 h 26288"/>
                    <a:gd name="connsiteX20" fmla="*/ 6759 w 23037"/>
                    <a:gd name="connsiteY20" fmla="*/ 5525 h 26288"/>
                    <a:gd name="connsiteX21" fmla="*/ 4570 w 23037"/>
                    <a:gd name="connsiteY21" fmla="*/ 10763 h 2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037" h="26288">
                      <a:moveTo>
                        <a:pt x="18468" y="17621"/>
                      </a:moveTo>
                      <a:lnTo>
                        <a:pt x="22847" y="18193"/>
                      </a:lnTo>
                      <a:cubicBezTo>
                        <a:pt x="22181" y="20765"/>
                        <a:pt x="20848" y="22765"/>
                        <a:pt x="19039" y="24194"/>
                      </a:cubicBezTo>
                      <a:cubicBezTo>
                        <a:pt x="17136" y="25622"/>
                        <a:pt x="14756" y="26289"/>
                        <a:pt x="11900" y="26289"/>
                      </a:cubicBezTo>
                      <a:cubicBezTo>
                        <a:pt x="8282" y="26289"/>
                        <a:pt x="5331" y="25146"/>
                        <a:pt x="3237" y="22860"/>
                      </a:cubicBezTo>
                      <a:cubicBezTo>
                        <a:pt x="1047" y="20574"/>
                        <a:pt x="0" y="17431"/>
                        <a:pt x="0" y="13335"/>
                      </a:cubicBezTo>
                      <a:cubicBezTo>
                        <a:pt x="0" y="9144"/>
                        <a:pt x="1047" y="5810"/>
                        <a:pt x="3237" y="3524"/>
                      </a:cubicBezTo>
                      <a:cubicBezTo>
                        <a:pt x="5426" y="1238"/>
                        <a:pt x="8187" y="0"/>
                        <a:pt x="11709" y="0"/>
                      </a:cubicBezTo>
                      <a:cubicBezTo>
                        <a:pt x="15041" y="0"/>
                        <a:pt x="17802" y="1143"/>
                        <a:pt x="19896" y="3429"/>
                      </a:cubicBezTo>
                      <a:cubicBezTo>
                        <a:pt x="21991" y="5715"/>
                        <a:pt x="23038" y="8954"/>
                        <a:pt x="23038" y="13049"/>
                      </a:cubicBezTo>
                      <a:cubicBezTo>
                        <a:pt x="23038" y="13335"/>
                        <a:pt x="23038" y="13716"/>
                        <a:pt x="23038" y="14192"/>
                      </a:cubicBezTo>
                      <a:lnTo>
                        <a:pt x="4379" y="14192"/>
                      </a:lnTo>
                      <a:cubicBezTo>
                        <a:pt x="4570" y="16954"/>
                        <a:pt x="5331" y="19050"/>
                        <a:pt x="6759" y="20479"/>
                      </a:cubicBezTo>
                      <a:cubicBezTo>
                        <a:pt x="8187" y="21908"/>
                        <a:pt x="9901" y="22670"/>
                        <a:pt x="11995" y="22670"/>
                      </a:cubicBezTo>
                      <a:cubicBezTo>
                        <a:pt x="13518" y="22670"/>
                        <a:pt x="14851" y="22288"/>
                        <a:pt x="15993" y="21431"/>
                      </a:cubicBezTo>
                      <a:cubicBezTo>
                        <a:pt x="16945" y="20669"/>
                        <a:pt x="17802" y="19431"/>
                        <a:pt x="18468" y="17621"/>
                      </a:cubicBezTo>
                      <a:close/>
                      <a:moveTo>
                        <a:pt x="4570" y="10763"/>
                      </a:moveTo>
                      <a:lnTo>
                        <a:pt x="18563" y="10763"/>
                      </a:lnTo>
                      <a:cubicBezTo>
                        <a:pt x="18373" y="8668"/>
                        <a:pt x="17802" y="7049"/>
                        <a:pt x="16945" y="6001"/>
                      </a:cubicBezTo>
                      <a:cubicBezTo>
                        <a:pt x="15612" y="4382"/>
                        <a:pt x="13804" y="3524"/>
                        <a:pt x="11709" y="3524"/>
                      </a:cubicBezTo>
                      <a:cubicBezTo>
                        <a:pt x="9806" y="3524"/>
                        <a:pt x="8092" y="4191"/>
                        <a:pt x="6759" y="5525"/>
                      </a:cubicBezTo>
                      <a:cubicBezTo>
                        <a:pt x="5426" y="6858"/>
                        <a:pt x="4665" y="8573"/>
                        <a:pt x="4570" y="10763"/>
                      </a:cubicBezTo>
                      <a:close/>
                    </a:path>
                  </a:pathLst>
                </a:custGeom>
                <a:solidFill>
                  <a:srgbClr val="23509E"/>
                </a:solidFill>
                <a:ln w="9509" cap="flat">
                  <a:noFill/>
                  <a:prstDash val="solid"/>
                  <a:miter/>
                </a:ln>
              </p:spPr>
              <p:txBody>
                <a:bodyPr rtlCol="0" anchor="ctr"/>
                <a:lstStyle/>
                <a:p>
                  <a:endParaRPr lang="en-US"/>
                </a:p>
              </p:txBody>
            </p:sp>
            <p:sp>
              <p:nvSpPr>
                <p:cNvPr id="990" name="Freeform 989">
                  <a:extLst>
                    <a:ext uri="{FF2B5EF4-FFF2-40B4-BE49-F238E27FC236}">
                      <a16:creationId xmlns:a16="http://schemas.microsoft.com/office/drawing/2014/main" id="{B74D0E43-9D37-E944-8588-714F9F147215}"/>
                    </a:ext>
                  </a:extLst>
                </p:cNvPr>
                <p:cNvSpPr/>
                <p:nvPr/>
              </p:nvSpPr>
              <p:spPr>
                <a:xfrm>
                  <a:off x="8404505" y="4910232"/>
                  <a:ext cx="21609" cy="34956"/>
                </a:xfrm>
                <a:custGeom>
                  <a:avLst/>
                  <a:gdLst>
                    <a:gd name="connsiteX0" fmla="*/ 17802 w 21609"/>
                    <a:gd name="connsiteY0" fmla="*/ 34385 h 34956"/>
                    <a:gd name="connsiteX1" fmla="*/ 17802 w 21609"/>
                    <a:gd name="connsiteY1" fmla="*/ 31242 h 34956"/>
                    <a:gd name="connsiteX2" fmla="*/ 10757 w 21609"/>
                    <a:gd name="connsiteY2" fmla="*/ 34957 h 34956"/>
                    <a:gd name="connsiteX3" fmla="*/ 5236 w 21609"/>
                    <a:gd name="connsiteY3" fmla="*/ 33338 h 34956"/>
                    <a:gd name="connsiteX4" fmla="*/ 1333 w 21609"/>
                    <a:gd name="connsiteY4" fmla="*/ 28766 h 34956"/>
                    <a:gd name="connsiteX5" fmla="*/ 0 w 21609"/>
                    <a:gd name="connsiteY5" fmla="*/ 22003 h 34956"/>
                    <a:gd name="connsiteX6" fmla="*/ 1238 w 21609"/>
                    <a:gd name="connsiteY6" fmla="*/ 15240 h 34956"/>
                    <a:gd name="connsiteX7" fmla="*/ 4950 w 21609"/>
                    <a:gd name="connsiteY7" fmla="*/ 10573 h 34956"/>
                    <a:gd name="connsiteX8" fmla="*/ 10567 w 21609"/>
                    <a:gd name="connsiteY8" fmla="*/ 8954 h 34956"/>
                    <a:gd name="connsiteX9" fmla="*/ 14565 w 21609"/>
                    <a:gd name="connsiteY9" fmla="*/ 9906 h 34956"/>
                    <a:gd name="connsiteX10" fmla="*/ 17421 w 21609"/>
                    <a:gd name="connsiteY10" fmla="*/ 12383 h 34956"/>
                    <a:gd name="connsiteX11" fmla="*/ 17421 w 21609"/>
                    <a:gd name="connsiteY11" fmla="*/ 0 h 34956"/>
                    <a:gd name="connsiteX12" fmla="*/ 21610 w 21609"/>
                    <a:gd name="connsiteY12" fmla="*/ 0 h 34956"/>
                    <a:gd name="connsiteX13" fmla="*/ 21610 w 21609"/>
                    <a:gd name="connsiteY13" fmla="*/ 34576 h 34956"/>
                    <a:gd name="connsiteX14" fmla="*/ 17802 w 21609"/>
                    <a:gd name="connsiteY14" fmla="*/ 34576 h 34956"/>
                    <a:gd name="connsiteX15" fmla="*/ 4474 w 21609"/>
                    <a:gd name="connsiteY15" fmla="*/ 21812 h 34956"/>
                    <a:gd name="connsiteX16" fmla="*/ 6473 w 21609"/>
                    <a:gd name="connsiteY16" fmla="*/ 28956 h 34956"/>
                    <a:gd name="connsiteX17" fmla="*/ 11233 w 21609"/>
                    <a:gd name="connsiteY17" fmla="*/ 31337 h 34956"/>
                    <a:gd name="connsiteX18" fmla="*/ 15993 w 21609"/>
                    <a:gd name="connsiteY18" fmla="*/ 29051 h 34956"/>
                    <a:gd name="connsiteX19" fmla="*/ 17897 w 21609"/>
                    <a:gd name="connsiteY19" fmla="*/ 22098 h 34956"/>
                    <a:gd name="connsiteX20" fmla="*/ 15898 w 21609"/>
                    <a:gd name="connsiteY20" fmla="*/ 14573 h 34956"/>
                    <a:gd name="connsiteX21" fmla="*/ 11043 w 21609"/>
                    <a:gd name="connsiteY21" fmla="*/ 12192 h 34956"/>
                    <a:gd name="connsiteX22" fmla="*/ 6283 w 21609"/>
                    <a:gd name="connsiteY22" fmla="*/ 14478 h 34956"/>
                    <a:gd name="connsiteX23" fmla="*/ 4474 w 21609"/>
                    <a:gd name="connsiteY23" fmla="*/ 21812 h 34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609" h="34956">
                      <a:moveTo>
                        <a:pt x="17802" y="34385"/>
                      </a:moveTo>
                      <a:lnTo>
                        <a:pt x="17802" y="31242"/>
                      </a:lnTo>
                      <a:cubicBezTo>
                        <a:pt x="16184" y="33719"/>
                        <a:pt x="13899" y="34957"/>
                        <a:pt x="10757" y="34957"/>
                      </a:cubicBezTo>
                      <a:cubicBezTo>
                        <a:pt x="8758" y="34957"/>
                        <a:pt x="6949" y="34385"/>
                        <a:pt x="5236" y="33338"/>
                      </a:cubicBezTo>
                      <a:cubicBezTo>
                        <a:pt x="3522" y="32195"/>
                        <a:pt x="2285" y="30671"/>
                        <a:pt x="1333" y="28766"/>
                      </a:cubicBezTo>
                      <a:cubicBezTo>
                        <a:pt x="381" y="26765"/>
                        <a:pt x="0" y="24479"/>
                        <a:pt x="0" y="22003"/>
                      </a:cubicBezTo>
                      <a:cubicBezTo>
                        <a:pt x="0" y="19526"/>
                        <a:pt x="381" y="17240"/>
                        <a:pt x="1238" y="15240"/>
                      </a:cubicBezTo>
                      <a:cubicBezTo>
                        <a:pt x="2094" y="13240"/>
                        <a:pt x="3332" y="11621"/>
                        <a:pt x="4950" y="10573"/>
                      </a:cubicBezTo>
                      <a:cubicBezTo>
                        <a:pt x="6569" y="9525"/>
                        <a:pt x="8473" y="8954"/>
                        <a:pt x="10567" y="8954"/>
                      </a:cubicBezTo>
                      <a:cubicBezTo>
                        <a:pt x="12090" y="8954"/>
                        <a:pt x="13423" y="9239"/>
                        <a:pt x="14565" y="9906"/>
                      </a:cubicBezTo>
                      <a:cubicBezTo>
                        <a:pt x="15707" y="10573"/>
                        <a:pt x="16659" y="11335"/>
                        <a:pt x="17421" y="12383"/>
                      </a:cubicBezTo>
                      <a:lnTo>
                        <a:pt x="17421" y="0"/>
                      </a:lnTo>
                      <a:lnTo>
                        <a:pt x="21610" y="0"/>
                      </a:lnTo>
                      <a:lnTo>
                        <a:pt x="21610" y="34576"/>
                      </a:lnTo>
                      <a:lnTo>
                        <a:pt x="17802" y="34576"/>
                      </a:lnTo>
                      <a:close/>
                      <a:moveTo>
                        <a:pt x="4474" y="21812"/>
                      </a:moveTo>
                      <a:cubicBezTo>
                        <a:pt x="4474" y="25051"/>
                        <a:pt x="5141" y="27432"/>
                        <a:pt x="6473" y="28956"/>
                      </a:cubicBezTo>
                      <a:cubicBezTo>
                        <a:pt x="7806" y="30575"/>
                        <a:pt x="9425" y="31337"/>
                        <a:pt x="11233" y="31337"/>
                      </a:cubicBezTo>
                      <a:cubicBezTo>
                        <a:pt x="13042" y="31337"/>
                        <a:pt x="14660" y="30575"/>
                        <a:pt x="15993" y="29051"/>
                      </a:cubicBezTo>
                      <a:cubicBezTo>
                        <a:pt x="17326" y="27527"/>
                        <a:pt x="17897" y="25241"/>
                        <a:pt x="17897" y="22098"/>
                      </a:cubicBezTo>
                      <a:cubicBezTo>
                        <a:pt x="17897" y="18669"/>
                        <a:pt x="17231" y="16193"/>
                        <a:pt x="15898" y="14573"/>
                      </a:cubicBezTo>
                      <a:cubicBezTo>
                        <a:pt x="14565" y="12954"/>
                        <a:pt x="12947" y="12192"/>
                        <a:pt x="11043" y="12192"/>
                      </a:cubicBezTo>
                      <a:cubicBezTo>
                        <a:pt x="9139" y="12192"/>
                        <a:pt x="7616" y="12954"/>
                        <a:pt x="6283" y="14478"/>
                      </a:cubicBezTo>
                      <a:cubicBezTo>
                        <a:pt x="5045" y="16097"/>
                        <a:pt x="4474" y="18574"/>
                        <a:pt x="4474" y="21812"/>
                      </a:cubicBezTo>
                      <a:close/>
                    </a:path>
                  </a:pathLst>
                </a:custGeom>
                <a:solidFill>
                  <a:srgbClr val="23509E"/>
                </a:solidFill>
                <a:ln w="9509" cap="flat">
                  <a:noFill/>
                  <a:prstDash val="solid"/>
                  <a:miter/>
                </a:ln>
              </p:spPr>
              <p:txBody>
                <a:bodyPr rtlCol="0" anchor="ctr"/>
                <a:lstStyle/>
                <a:p>
                  <a:endParaRPr lang="en-US"/>
                </a:p>
              </p:txBody>
            </p:sp>
            <p:sp>
              <p:nvSpPr>
                <p:cNvPr id="991" name="Freeform 990">
                  <a:extLst>
                    <a:ext uri="{FF2B5EF4-FFF2-40B4-BE49-F238E27FC236}">
                      <a16:creationId xmlns:a16="http://schemas.microsoft.com/office/drawing/2014/main" id="{60B40098-B148-0849-9497-353004587110}"/>
                    </a:ext>
                  </a:extLst>
                </p:cNvPr>
                <p:cNvSpPr/>
                <p:nvPr/>
              </p:nvSpPr>
              <p:spPr>
                <a:xfrm>
                  <a:off x="8446392" y="4910042"/>
                  <a:ext cx="21800" cy="35051"/>
                </a:xfrm>
                <a:custGeom>
                  <a:avLst/>
                  <a:gdLst>
                    <a:gd name="connsiteX0" fmla="*/ 3903 w 21800"/>
                    <a:gd name="connsiteY0" fmla="*/ 34576 h 35051"/>
                    <a:gd name="connsiteX1" fmla="*/ 0 w 21800"/>
                    <a:gd name="connsiteY1" fmla="*/ 34576 h 35051"/>
                    <a:gd name="connsiteX2" fmla="*/ 0 w 21800"/>
                    <a:gd name="connsiteY2" fmla="*/ 0 h 35051"/>
                    <a:gd name="connsiteX3" fmla="*/ 4284 w 21800"/>
                    <a:gd name="connsiteY3" fmla="*/ 0 h 35051"/>
                    <a:gd name="connsiteX4" fmla="*/ 4284 w 21800"/>
                    <a:gd name="connsiteY4" fmla="*/ 12287 h 35051"/>
                    <a:gd name="connsiteX5" fmla="*/ 11138 w 21800"/>
                    <a:gd name="connsiteY5" fmla="*/ 8953 h 35051"/>
                    <a:gd name="connsiteX6" fmla="*/ 15517 w 21800"/>
                    <a:gd name="connsiteY6" fmla="*/ 9906 h 35051"/>
                    <a:gd name="connsiteX7" fmla="*/ 18944 w 21800"/>
                    <a:gd name="connsiteY7" fmla="*/ 12478 h 35051"/>
                    <a:gd name="connsiteX8" fmla="*/ 21039 w 21800"/>
                    <a:gd name="connsiteY8" fmla="*/ 16573 h 35051"/>
                    <a:gd name="connsiteX9" fmla="*/ 21800 w 21800"/>
                    <a:gd name="connsiteY9" fmla="*/ 21622 h 35051"/>
                    <a:gd name="connsiteX10" fmla="*/ 18659 w 21800"/>
                    <a:gd name="connsiteY10" fmla="*/ 31528 h 35051"/>
                    <a:gd name="connsiteX11" fmla="*/ 11043 w 21800"/>
                    <a:gd name="connsiteY11" fmla="*/ 35052 h 35051"/>
                    <a:gd name="connsiteX12" fmla="*/ 4094 w 21800"/>
                    <a:gd name="connsiteY12" fmla="*/ 31337 h 35051"/>
                    <a:gd name="connsiteX13" fmla="*/ 4094 w 21800"/>
                    <a:gd name="connsiteY13" fmla="*/ 34576 h 35051"/>
                    <a:gd name="connsiteX14" fmla="*/ 3808 w 21800"/>
                    <a:gd name="connsiteY14" fmla="*/ 21812 h 35051"/>
                    <a:gd name="connsiteX15" fmla="*/ 5045 w 21800"/>
                    <a:gd name="connsiteY15" fmla="*/ 28289 h 35051"/>
                    <a:gd name="connsiteX16" fmla="*/ 10472 w 21800"/>
                    <a:gd name="connsiteY16" fmla="*/ 31528 h 35051"/>
                    <a:gd name="connsiteX17" fmla="*/ 15232 w 21800"/>
                    <a:gd name="connsiteY17" fmla="*/ 29146 h 35051"/>
                    <a:gd name="connsiteX18" fmla="*/ 17231 w 21800"/>
                    <a:gd name="connsiteY18" fmla="*/ 21907 h 35051"/>
                    <a:gd name="connsiteX19" fmla="*/ 15327 w 21800"/>
                    <a:gd name="connsiteY19" fmla="*/ 14668 h 35051"/>
                    <a:gd name="connsiteX20" fmla="*/ 10662 w 21800"/>
                    <a:gd name="connsiteY20" fmla="*/ 12287 h 35051"/>
                    <a:gd name="connsiteX21" fmla="*/ 5902 w 21800"/>
                    <a:gd name="connsiteY21" fmla="*/ 14668 h 35051"/>
                    <a:gd name="connsiteX22" fmla="*/ 3808 w 21800"/>
                    <a:gd name="connsiteY22" fmla="*/ 21812 h 35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800" h="35051">
                      <a:moveTo>
                        <a:pt x="3903" y="34576"/>
                      </a:moveTo>
                      <a:lnTo>
                        <a:pt x="0" y="34576"/>
                      </a:lnTo>
                      <a:lnTo>
                        <a:pt x="0" y="0"/>
                      </a:lnTo>
                      <a:lnTo>
                        <a:pt x="4284" y="0"/>
                      </a:lnTo>
                      <a:lnTo>
                        <a:pt x="4284" y="12287"/>
                      </a:lnTo>
                      <a:cubicBezTo>
                        <a:pt x="6093" y="10001"/>
                        <a:pt x="8377" y="8953"/>
                        <a:pt x="11138" y="8953"/>
                      </a:cubicBezTo>
                      <a:cubicBezTo>
                        <a:pt x="12661" y="8953"/>
                        <a:pt x="14089" y="9239"/>
                        <a:pt x="15517" y="9906"/>
                      </a:cubicBezTo>
                      <a:cubicBezTo>
                        <a:pt x="16850" y="10573"/>
                        <a:pt x="17992" y="11430"/>
                        <a:pt x="18944" y="12478"/>
                      </a:cubicBezTo>
                      <a:cubicBezTo>
                        <a:pt x="19801" y="13621"/>
                        <a:pt x="20563" y="14954"/>
                        <a:pt x="21039" y="16573"/>
                      </a:cubicBezTo>
                      <a:cubicBezTo>
                        <a:pt x="21515" y="18193"/>
                        <a:pt x="21800" y="19812"/>
                        <a:pt x="21800" y="21622"/>
                      </a:cubicBezTo>
                      <a:cubicBezTo>
                        <a:pt x="21800" y="25908"/>
                        <a:pt x="20753" y="29242"/>
                        <a:pt x="18659" y="31528"/>
                      </a:cubicBezTo>
                      <a:cubicBezTo>
                        <a:pt x="16564" y="33909"/>
                        <a:pt x="13994" y="35052"/>
                        <a:pt x="11043" y="35052"/>
                      </a:cubicBezTo>
                      <a:cubicBezTo>
                        <a:pt x="8092" y="35052"/>
                        <a:pt x="5807" y="33814"/>
                        <a:pt x="4094" y="31337"/>
                      </a:cubicBezTo>
                      <a:lnTo>
                        <a:pt x="4094" y="34576"/>
                      </a:lnTo>
                      <a:close/>
                      <a:moveTo>
                        <a:pt x="3808" y="21812"/>
                      </a:moveTo>
                      <a:cubicBezTo>
                        <a:pt x="3808" y="24860"/>
                        <a:pt x="4189" y="26956"/>
                        <a:pt x="5045" y="28289"/>
                      </a:cubicBezTo>
                      <a:cubicBezTo>
                        <a:pt x="6378" y="30480"/>
                        <a:pt x="8187" y="31528"/>
                        <a:pt x="10472" y="31528"/>
                      </a:cubicBezTo>
                      <a:cubicBezTo>
                        <a:pt x="12280" y="31528"/>
                        <a:pt x="13899" y="30766"/>
                        <a:pt x="15232" y="29146"/>
                      </a:cubicBezTo>
                      <a:cubicBezTo>
                        <a:pt x="16564" y="27527"/>
                        <a:pt x="17231" y="25146"/>
                        <a:pt x="17231" y="21907"/>
                      </a:cubicBezTo>
                      <a:cubicBezTo>
                        <a:pt x="17231" y="18669"/>
                        <a:pt x="16564" y="16192"/>
                        <a:pt x="15327" y="14668"/>
                      </a:cubicBezTo>
                      <a:cubicBezTo>
                        <a:pt x="13994" y="13144"/>
                        <a:pt x="12471" y="12287"/>
                        <a:pt x="10662" y="12287"/>
                      </a:cubicBezTo>
                      <a:cubicBezTo>
                        <a:pt x="8854" y="12287"/>
                        <a:pt x="7235" y="13049"/>
                        <a:pt x="5902" y="14668"/>
                      </a:cubicBezTo>
                      <a:cubicBezTo>
                        <a:pt x="4474" y="16478"/>
                        <a:pt x="3808" y="18764"/>
                        <a:pt x="3808" y="21812"/>
                      </a:cubicBezTo>
                      <a:close/>
                    </a:path>
                  </a:pathLst>
                </a:custGeom>
                <a:solidFill>
                  <a:srgbClr val="23509E"/>
                </a:solidFill>
                <a:ln w="9509" cap="flat">
                  <a:noFill/>
                  <a:prstDash val="solid"/>
                  <a:miter/>
                </a:ln>
              </p:spPr>
              <p:txBody>
                <a:bodyPr rtlCol="0" anchor="ctr"/>
                <a:lstStyle/>
                <a:p>
                  <a:endParaRPr lang="en-US"/>
                </a:p>
              </p:txBody>
            </p:sp>
            <p:sp>
              <p:nvSpPr>
                <p:cNvPr id="992" name="Freeform 991">
                  <a:extLst>
                    <a:ext uri="{FF2B5EF4-FFF2-40B4-BE49-F238E27FC236}">
                      <a16:creationId xmlns:a16="http://schemas.microsoft.com/office/drawing/2014/main" id="{EC6D373D-D9E2-2D4B-83A9-1CCFDC38FD69}"/>
                    </a:ext>
                  </a:extLst>
                </p:cNvPr>
                <p:cNvSpPr/>
                <p:nvPr/>
              </p:nvSpPr>
              <p:spPr>
                <a:xfrm>
                  <a:off x="8470857" y="4919567"/>
                  <a:ext cx="22942" cy="35147"/>
                </a:xfrm>
                <a:custGeom>
                  <a:avLst/>
                  <a:gdLst>
                    <a:gd name="connsiteX0" fmla="*/ 2190 w 22942"/>
                    <a:gd name="connsiteY0" fmla="*/ 34671 h 35147"/>
                    <a:gd name="connsiteX1" fmla="*/ 1713 w 22942"/>
                    <a:gd name="connsiteY1" fmla="*/ 30671 h 35147"/>
                    <a:gd name="connsiteX2" fmla="*/ 4093 w 22942"/>
                    <a:gd name="connsiteY2" fmla="*/ 31051 h 35147"/>
                    <a:gd name="connsiteX3" fmla="*/ 6378 w 22942"/>
                    <a:gd name="connsiteY3" fmla="*/ 30575 h 35147"/>
                    <a:gd name="connsiteX4" fmla="*/ 7806 w 22942"/>
                    <a:gd name="connsiteY4" fmla="*/ 29242 h 35147"/>
                    <a:gd name="connsiteX5" fmla="*/ 9139 w 22942"/>
                    <a:gd name="connsiteY5" fmla="*/ 26098 h 35147"/>
                    <a:gd name="connsiteX6" fmla="*/ 9520 w 22942"/>
                    <a:gd name="connsiteY6" fmla="*/ 25051 h 35147"/>
                    <a:gd name="connsiteX7" fmla="*/ 0 w 22942"/>
                    <a:gd name="connsiteY7" fmla="*/ 0 h 35147"/>
                    <a:gd name="connsiteX8" fmla="*/ 4570 w 22942"/>
                    <a:gd name="connsiteY8" fmla="*/ 0 h 35147"/>
                    <a:gd name="connsiteX9" fmla="*/ 9805 w 22942"/>
                    <a:gd name="connsiteY9" fmla="*/ 14478 h 35147"/>
                    <a:gd name="connsiteX10" fmla="*/ 11614 w 22942"/>
                    <a:gd name="connsiteY10" fmla="*/ 20288 h 35147"/>
                    <a:gd name="connsiteX11" fmla="*/ 13327 w 22942"/>
                    <a:gd name="connsiteY11" fmla="*/ 14573 h 35147"/>
                    <a:gd name="connsiteX12" fmla="*/ 18658 w 22942"/>
                    <a:gd name="connsiteY12" fmla="*/ 0 h 35147"/>
                    <a:gd name="connsiteX13" fmla="*/ 22942 w 22942"/>
                    <a:gd name="connsiteY13" fmla="*/ 0 h 35147"/>
                    <a:gd name="connsiteX14" fmla="*/ 13423 w 22942"/>
                    <a:gd name="connsiteY14" fmla="*/ 25432 h 35147"/>
                    <a:gd name="connsiteX15" fmla="*/ 11043 w 22942"/>
                    <a:gd name="connsiteY15" fmla="*/ 31147 h 35147"/>
                    <a:gd name="connsiteX16" fmla="*/ 8473 w 22942"/>
                    <a:gd name="connsiteY16" fmla="*/ 34195 h 35147"/>
                    <a:gd name="connsiteX17" fmla="*/ 4950 w 22942"/>
                    <a:gd name="connsiteY17" fmla="*/ 35147 h 35147"/>
                    <a:gd name="connsiteX18" fmla="*/ 2190 w 22942"/>
                    <a:gd name="connsiteY18" fmla="*/ 34671 h 3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942" h="35147">
                      <a:moveTo>
                        <a:pt x="2190" y="34671"/>
                      </a:moveTo>
                      <a:lnTo>
                        <a:pt x="1713" y="30671"/>
                      </a:lnTo>
                      <a:cubicBezTo>
                        <a:pt x="2665" y="30956"/>
                        <a:pt x="3427" y="31051"/>
                        <a:pt x="4093" y="31051"/>
                      </a:cubicBezTo>
                      <a:cubicBezTo>
                        <a:pt x="5045" y="31051"/>
                        <a:pt x="5807" y="30861"/>
                        <a:pt x="6378" y="30575"/>
                      </a:cubicBezTo>
                      <a:cubicBezTo>
                        <a:pt x="6949" y="30289"/>
                        <a:pt x="7425" y="29813"/>
                        <a:pt x="7806" y="29242"/>
                      </a:cubicBezTo>
                      <a:cubicBezTo>
                        <a:pt x="8092" y="28861"/>
                        <a:pt x="8473" y="27718"/>
                        <a:pt x="9139" y="26098"/>
                      </a:cubicBezTo>
                      <a:cubicBezTo>
                        <a:pt x="9234" y="25908"/>
                        <a:pt x="9329" y="25527"/>
                        <a:pt x="9520" y="25051"/>
                      </a:cubicBezTo>
                      <a:lnTo>
                        <a:pt x="0" y="0"/>
                      </a:lnTo>
                      <a:lnTo>
                        <a:pt x="4570" y="0"/>
                      </a:lnTo>
                      <a:lnTo>
                        <a:pt x="9805" y="14478"/>
                      </a:lnTo>
                      <a:cubicBezTo>
                        <a:pt x="10472" y="16288"/>
                        <a:pt x="11043" y="18288"/>
                        <a:pt x="11614" y="20288"/>
                      </a:cubicBezTo>
                      <a:cubicBezTo>
                        <a:pt x="12090" y="18383"/>
                        <a:pt x="12661" y="16478"/>
                        <a:pt x="13327" y="14573"/>
                      </a:cubicBezTo>
                      <a:lnTo>
                        <a:pt x="18658" y="0"/>
                      </a:lnTo>
                      <a:lnTo>
                        <a:pt x="22942" y="0"/>
                      </a:lnTo>
                      <a:lnTo>
                        <a:pt x="13423" y="25432"/>
                      </a:lnTo>
                      <a:cubicBezTo>
                        <a:pt x="12376" y="28194"/>
                        <a:pt x="11614" y="30099"/>
                        <a:pt x="11043" y="31147"/>
                      </a:cubicBezTo>
                      <a:cubicBezTo>
                        <a:pt x="10281" y="32575"/>
                        <a:pt x="9424" y="33528"/>
                        <a:pt x="8473" y="34195"/>
                      </a:cubicBezTo>
                      <a:cubicBezTo>
                        <a:pt x="7521" y="34861"/>
                        <a:pt x="6378" y="35147"/>
                        <a:pt x="4950" y="35147"/>
                      </a:cubicBezTo>
                      <a:cubicBezTo>
                        <a:pt x="4093" y="35147"/>
                        <a:pt x="3142" y="34957"/>
                        <a:pt x="2190" y="34671"/>
                      </a:cubicBezTo>
                      <a:close/>
                    </a:path>
                  </a:pathLst>
                </a:custGeom>
                <a:solidFill>
                  <a:srgbClr val="23509E"/>
                </a:solidFill>
                <a:ln w="9509" cap="flat">
                  <a:noFill/>
                  <a:prstDash val="solid"/>
                  <a:miter/>
                </a:ln>
              </p:spPr>
              <p:txBody>
                <a:bodyPr rtlCol="0" anchor="ctr"/>
                <a:lstStyle/>
                <a:p>
                  <a:endParaRPr lang="en-US"/>
                </a:p>
              </p:txBody>
            </p:sp>
            <p:sp>
              <p:nvSpPr>
                <p:cNvPr id="993" name="Freeform 992">
                  <a:extLst>
                    <a:ext uri="{FF2B5EF4-FFF2-40B4-BE49-F238E27FC236}">
                      <a16:creationId xmlns:a16="http://schemas.microsoft.com/office/drawing/2014/main" id="{FEF06B78-CD04-F64E-AEA8-FD46EF5088FA}"/>
                    </a:ext>
                  </a:extLst>
                </p:cNvPr>
                <p:cNvSpPr/>
                <p:nvPr/>
              </p:nvSpPr>
              <p:spPr>
                <a:xfrm>
                  <a:off x="8508269" y="4910708"/>
                  <a:ext cx="12280" cy="34194"/>
                </a:xfrm>
                <a:custGeom>
                  <a:avLst/>
                  <a:gdLst>
                    <a:gd name="connsiteX0" fmla="*/ 11709 w 12280"/>
                    <a:gd name="connsiteY0" fmla="*/ 30099 h 34194"/>
                    <a:gd name="connsiteX1" fmla="*/ 12280 w 12280"/>
                    <a:gd name="connsiteY1" fmla="*/ 33814 h 34194"/>
                    <a:gd name="connsiteX2" fmla="*/ 9044 w 12280"/>
                    <a:gd name="connsiteY2" fmla="*/ 34195 h 34194"/>
                    <a:gd name="connsiteX3" fmla="*/ 5426 w 12280"/>
                    <a:gd name="connsiteY3" fmla="*/ 33433 h 34194"/>
                    <a:gd name="connsiteX4" fmla="*/ 3618 w 12280"/>
                    <a:gd name="connsiteY4" fmla="*/ 31528 h 34194"/>
                    <a:gd name="connsiteX5" fmla="*/ 3142 w 12280"/>
                    <a:gd name="connsiteY5" fmla="*/ 26479 h 34194"/>
                    <a:gd name="connsiteX6" fmla="*/ 3142 w 12280"/>
                    <a:gd name="connsiteY6" fmla="*/ 12097 h 34194"/>
                    <a:gd name="connsiteX7" fmla="*/ 0 w 12280"/>
                    <a:gd name="connsiteY7" fmla="*/ 12097 h 34194"/>
                    <a:gd name="connsiteX8" fmla="*/ 0 w 12280"/>
                    <a:gd name="connsiteY8" fmla="*/ 8763 h 34194"/>
                    <a:gd name="connsiteX9" fmla="*/ 3142 w 12280"/>
                    <a:gd name="connsiteY9" fmla="*/ 8763 h 34194"/>
                    <a:gd name="connsiteX10" fmla="*/ 3142 w 12280"/>
                    <a:gd name="connsiteY10" fmla="*/ 2572 h 34194"/>
                    <a:gd name="connsiteX11" fmla="*/ 7330 w 12280"/>
                    <a:gd name="connsiteY11" fmla="*/ 0 h 34194"/>
                    <a:gd name="connsiteX12" fmla="*/ 7330 w 12280"/>
                    <a:gd name="connsiteY12" fmla="*/ 8763 h 34194"/>
                    <a:gd name="connsiteX13" fmla="*/ 11614 w 12280"/>
                    <a:gd name="connsiteY13" fmla="*/ 8763 h 34194"/>
                    <a:gd name="connsiteX14" fmla="*/ 11614 w 12280"/>
                    <a:gd name="connsiteY14" fmla="*/ 12097 h 34194"/>
                    <a:gd name="connsiteX15" fmla="*/ 7330 w 12280"/>
                    <a:gd name="connsiteY15" fmla="*/ 12097 h 34194"/>
                    <a:gd name="connsiteX16" fmla="*/ 7330 w 12280"/>
                    <a:gd name="connsiteY16" fmla="*/ 26765 h 34194"/>
                    <a:gd name="connsiteX17" fmla="*/ 7521 w 12280"/>
                    <a:gd name="connsiteY17" fmla="*/ 29146 h 34194"/>
                    <a:gd name="connsiteX18" fmla="*/ 8282 w 12280"/>
                    <a:gd name="connsiteY18" fmla="*/ 30004 h 34194"/>
                    <a:gd name="connsiteX19" fmla="*/ 9710 w 12280"/>
                    <a:gd name="connsiteY19" fmla="*/ 30290 h 34194"/>
                    <a:gd name="connsiteX20" fmla="*/ 11709 w 12280"/>
                    <a:gd name="connsiteY20" fmla="*/ 30099 h 34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80" h="34194">
                      <a:moveTo>
                        <a:pt x="11709" y="30099"/>
                      </a:moveTo>
                      <a:lnTo>
                        <a:pt x="12280" y="33814"/>
                      </a:lnTo>
                      <a:cubicBezTo>
                        <a:pt x="11043" y="34100"/>
                        <a:pt x="9996" y="34195"/>
                        <a:pt x="9044" y="34195"/>
                      </a:cubicBezTo>
                      <a:cubicBezTo>
                        <a:pt x="7521" y="34195"/>
                        <a:pt x="6283" y="33909"/>
                        <a:pt x="5426" y="33433"/>
                      </a:cubicBezTo>
                      <a:cubicBezTo>
                        <a:pt x="4570" y="32957"/>
                        <a:pt x="3998" y="32290"/>
                        <a:pt x="3618" y="31528"/>
                      </a:cubicBezTo>
                      <a:cubicBezTo>
                        <a:pt x="3237" y="30766"/>
                        <a:pt x="3142" y="29051"/>
                        <a:pt x="3142" y="26479"/>
                      </a:cubicBezTo>
                      <a:lnTo>
                        <a:pt x="3142" y="12097"/>
                      </a:lnTo>
                      <a:lnTo>
                        <a:pt x="0" y="12097"/>
                      </a:lnTo>
                      <a:lnTo>
                        <a:pt x="0" y="8763"/>
                      </a:lnTo>
                      <a:lnTo>
                        <a:pt x="3142" y="8763"/>
                      </a:lnTo>
                      <a:lnTo>
                        <a:pt x="3142" y="2572"/>
                      </a:lnTo>
                      <a:lnTo>
                        <a:pt x="7330" y="0"/>
                      </a:lnTo>
                      <a:lnTo>
                        <a:pt x="7330" y="8763"/>
                      </a:lnTo>
                      <a:lnTo>
                        <a:pt x="11614" y="8763"/>
                      </a:lnTo>
                      <a:lnTo>
                        <a:pt x="11614" y="12097"/>
                      </a:lnTo>
                      <a:lnTo>
                        <a:pt x="7330" y="12097"/>
                      </a:lnTo>
                      <a:lnTo>
                        <a:pt x="7330" y="26765"/>
                      </a:lnTo>
                      <a:cubicBezTo>
                        <a:pt x="7330" y="28004"/>
                        <a:pt x="7425" y="28766"/>
                        <a:pt x="7521" y="29146"/>
                      </a:cubicBezTo>
                      <a:cubicBezTo>
                        <a:pt x="7711" y="29528"/>
                        <a:pt x="7901" y="29813"/>
                        <a:pt x="8282" y="30004"/>
                      </a:cubicBezTo>
                      <a:cubicBezTo>
                        <a:pt x="8663" y="30194"/>
                        <a:pt x="9139" y="30290"/>
                        <a:pt x="9710" y="30290"/>
                      </a:cubicBezTo>
                      <a:cubicBezTo>
                        <a:pt x="10377" y="30194"/>
                        <a:pt x="10948" y="30194"/>
                        <a:pt x="11709" y="30099"/>
                      </a:cubicBezTo>
                      <a:close/>
                    </a:path>
                  </a:pathLst>
                </a:custGeom>
                <a:solidFill>
                  <a:srgbClr val="23509E"/>
                </a:solidFill>
                <a:ln w="9509" cap="flat">
                  <a:noFill/>
                  <a:prstDash val="solid"/>
                  <a:miter/>
                </a:ln>
              </p:spPr>
              <p:txBody>
                <a:bodyPr rtlCol="0" anchor="ctr"/>
                <a:lstStyle/>
                <a:p>
                  <a:endParaRPr lang="en-US"/>
                </a:p>
              </p:txBody>
            </p:sp>
            <p:sp>
              <p:nvSpPr>
                <p:cNvPr id="994" name="Freeform 993">
                  <a:extLst>
                    <a:ext uri="{FF2B5EF4-FFF2-40B4-BE49-F238E27FC236}">
                      <a16:creationId xmlns:a16="http://schemas.microsoft.com/office/drawing/2014/main" id="{CAB5A568-13D7-C94F-A1D3-84F67F9CCD99}"/>
                    </a:ext>
                  </a:extLst>
                </p:cNvPr>
                <p:cNvSpPr/>
                <p:nvPr/>
              </p:nvSpPr>
              <p:spPr>
                <a:xfrm>
                  <a:off x="8524167" y="4910042"/>
                  <a:ext cx="20467" cy="34670"/>
                </a:xfrm>
                <a:custGeom>
                  <a:avLst/>
                  <a:gdLst>
                    <a:gd name="connsiteX0" fmla="*/ 0 w 20467"/>
                    <a:gd name="connsiteY0" fmla="*/ 34576 h 34670"/>
                    <a:gd name="connsiteX1" fmla="*/ 0 w 20467"/>
                    <a:gd name="connsiteY1" fmla="*/ 0 h 34670"/>
                    <a:gd name="connsiteX2" fmla="*/ 4284 w 20467"/>
                    <a:gd name="connsiteY2" fmla="*/ 0 h 34670"/>
                    <a:gd name="connsiteX3" fmla="*/ 4284 w 20467"/>
                    <a:gd name="connsiteY3" fmla="*/ 12382 h 34670"/>
                    <a:gd name="connsiteX4" fmla="*/ 11804 w 20467"/>
                    <a:gd name="connsiteY4" fmla="*/ 8953 h 34670"/>
                    <a:gd name="connsiteX5" fmla="*/ 16659 w 20467"/>
                    <a:gd name="connsiteY5" fmla="*/ 10096 h 34670"/>
                    <a:gd name="connsiteX6" fmla="*/ 19610 w 20467"/>
                    <a:gd name="connsiteY6" fmla="*/ 13144 h 34670"/>
                    <a:gd name="connsiteX7" fmla="*/ 20467 w 20467"/>
                    <a:gd name="connsiteY7" fmla="*/ 18764 h 34670"/>
                    <a:gd name="connsiteX8" fmla="*/ 20467 w 20467"/>
                    <a:gd name="connsiteY8" fmla="*/ 34671 h 34670"/>
                    <a:gd name="connsiteX9" fmla="*/ 16184 w 20467"/>
                    <a:gd name="connsiteY9" fmla="*/ 34671 h 34670"/>
                    <a:gd name="connsiteX10" fmla="*/ 16184 w 20467"/>
                    <a:gd name="connsiteY10" fmla="*/ 18764 h 34670"/>
                    <a:gd name="connsiteX11" fmla="*/ 14851 w 20467"/>
                    <a:gd name="connsiteY11" fmla="*/ 14097 h 34670"/>
                    <a:gd name="connsiteX12" fmla="*/ 10948 w 20467"/>
                    <a:gd name="connsiteY12" fmla="*/ 12668 h 34670"/>
                    <a:gd name="connsiteX13" fmla="*/ 7425 w 20467"/>
                    <a:gd name="connsiteY13" fmla="*/ 13621 h 34670"/>
                    <a:gd name="connsiteX14" fmla="*/ 5045 w 20467"/>
                    <a:gd name="connsiteY14" fmla="*/ 16288 h 34670"/>
                    <a:gd name="connsiteX15" fmla="*/ 4379 w 20467"/>
                    <a:gd name="connsiteY15" fmla="*/ 20955 h 34670"/>
                    <a:gd name="connsiteX16" fmla="*/ 4379 w 20467"/>
                    <a:gd name="connsiteY16" fmla="*/ 34671 h 34670"/>
                    <a:gd name="connsiteX17" fmla="*/ 0 w 20467"/>
                    <a:gd name="connsiteY17" fmla="*/ 34671 h 34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467" h="34670">
                      <a:moveTo>
                        <a:pt x="0" y="34576"/>
                      </a:moveTo>
                      <a:lnTo>
                        <a:pt x="0" y="0"/>
                      </a:lnTo>
                      <a:lnTo>
                        <a:pt x="4284" y="0"/>
                      </a:lnTo>
                      <a:lnTo>
                        <a:pt x="4284" y="12382"/>
                      </a:lnTo>
                      <a:cubicBezTo>
                        <a:pt x="6283" y="10096"/>
                        <a:pt x="8758" y="8953"/>
                        <a:pt x="11804" y="8953"/>
                      </a:cubicBezTo>
                      <a:cubicBezTo>
                        <a:pt x="13613" y="8953"/>
                        <a:pt x="15232" y="9334"/>
                        <a:pt x="16659" y="10096"/>
                      </a:cubicBezTo>
                      <a:cubicBezTo>
                        <a:pt x="17992" y="10858"/>
                        <a:pt x="19039" y="11811"/>
                        <a:pt x="19610" y="13144"/>
                      </a:cubicBezTo>
                      <a:cubicBezTo>
                        <a:pt x="20182" y="14478"/>
                        <a:pt x="20467" y="16288"/>
                        <a:pt x="20467" y="18764"/>
                      </a:cubicBezTo>
                      <a:lnTo>
                        <a:pt x="20467" y="34671"/>
                      </a:lnTo>
                      <a:lnTo>
                        <a:pt x="16184" y="34671"/>
                      </a:lnTo>
                      <a:lnTo>
                        <a:pt x="16184" y="18764"/>
                      </a:lnTo>
                      <a:cubicBezTo>
                        <a:pt x="16184" y="16669"/>
                        <a:pt x="15707" y="15145"/>
                        <a:pt x="14851" y="14097"/>
                      </a:cubicBezTo>
                      <a:cubicBezTo>
                        <a:pt x="13899" y="13144"/>
                        <a:pt x="12661" y="12668"/>
                        <a:pt x="10948" y="12668"/>
                      </a:cubicBezTo>
                      <a:cubicBezTo>
                        <a:pt x="9710" y="12668"/>
                        <a:pt x="8472" y="12954"/>
                        <a:pt x="7425" y="13621"/>
                      </a:cubicBezTo>
                      <a:cubicBezTo>
                        <a:pt x="6283" y="14288"/>
                        <a:pt x="5521" y="15145"/>
                        <a:pt x="5045" y="16288"/>
                      </a:cubicBezTo>
                      <a:cubicBezTo>
                        <a:pt x="4570" y="17431"/>
                        <a:pt x="4379" y="18955"/>
                        <a:pt x="4379" y="20955"/>
                      </a:cubicBezTo>
                      <a:lnTo>
                        <a:pt x="4379" y="34671"/>
                      </a:lnTo>
                      <a:lnTo>
                        <a:pt x="0" y="34671"/>
                      </a:lnTo>
                      <a:close/>
                    </a:path>
                  </a:pathLst>
                </a:custGeom>
                <a:solidFill>
                  <a:srgbClr val="23509E"/>
                </a:solidFill>
                <a:ln w="9509" cap="flat">
                  <a:noFill/>
                  <a:prstDash val="solid"/>
                  <a:miter/>
                </a:ln>
              </p:spPr>
              <p:txBody>
                <a:bodyPr rtlCol="0" anchor="ctr"/>
                <a:lstStyle/>
                <a:p>
                  <a:endParaRPr lang="en-US"/>
                </a:p>
              </p:txBody>
            </p:sp>
            <p:sp>
              <p:nvSpPr>
                <p:cNvPr id="995" name="Freeform 994">
                  <a:extLst>
                    <a:ext uri="{FF2B5EF4-FFF2-40B4-BE49-F238E27FC236}">
                      <a16:creationId xmlns:a16="http://schemas.microsoft.com/office/drawing/2014/main" id="{FA90552B-66A6-4A4C-B2EA-0C3FB15C4E37}"/>
                    </a:ext>
                  </a:extLst>
                </p:cNvPr>
                <p:cNvSpPr/>
                <p:nvPr/>
              </p:nvSpPr>
              <p:spPr>
                <a:xfrm>
                  <a:off x="8549680" y="4918900"/>
                  <a:ext cx="23037" cy="26288"/>
                </a:xfrm>
                <a:custGeom>
                  <a:avLst/>
                  <a:gdLst>
                    <a:gd name="connsiteX0" fmla="*/ 18468 w 23037"/>
                    <a:gd name="connsiteY0" fmla="*/ 17621 h 26288"/>
                    <a:gd name="connsiteX1" fmla="*/ 22847 w 23037"/>
                    <a:gd name="connsiteY1" fmla="*/ 18193 h 26288"/>
                    <a:gd name="connsiteX2" fmla="*/ 19039 w 23037"/>
                    <a:gd name="connsiteY2" fmla="*/ 24194 h 26288"/>
                    <a:gd name="connsiteX3" fmla="*/ 11900 w 23037"/>
                    <a:gd name="connsiteY3" fmla="*/ 26289 h 26288"/>
                    <a:gd name="connsiteX4" fmla="*/ 3237 w 23037"/>
                    <a:gd name="connsiteY4" fmla="*/ 22860 h 26288"/>
                    <a:gd name="connsiteX5" fmla="*/ 0 w 23037"/>
                    <a:gd name="connsiteY5" fmla="*/ 13335 h 26288"/>
                    <a:gd name="connsiteX6" fmla="*/ 3237 w 23037"/>
                    <a:gd name="connsiteY6" fmla="*/ 3524 h 26288"/>
                    <a:gd name="connsiteX7" fmla="*/ 11709 w 23037"/>
                    <a:gd name="connsiteY7" fmla="*/ 0 h 26288"/>
                    <a:gd name="connsiteX8" fmla="*/ 19896 w 23037"/>
                    <a:gd name="connsiteY8" fmla="*/ 3429 h 26288"/>
                    <a:gd name="connsiteX9" fmla="*/ 23038 w 23037"/>
                    <a:gd name="connsiteY9" fmla="*/ 13049 h 26288"/>
                    <a:gd name="connsiteX10" fmla="*/ 23038 w 23037"/>
                    <a:gd name="connsiteY10" fmla="*/ 14192 h 26288"/>
                    <a:gd name="connsiteX11" fmla="*/ 4379 w 23037"/>
                    <a:gd name="connsiteY11" fmla="*/ 14192 h 26288"/>
                    <a:gd name="connsiteX12" fmla="*/ 6759 w 23037"/>
                    <a:gd name="connsiteY12" fmla="*/ 20479 h 26288"/>
                    <a:gd name="connsiteX13" fmla="*/ 11995 w 23037"/>
                    <a:gd name="connsiteY13" fmla="*/ 22670 h 26288"/>
                    <a:gd name="connsiteX14" fmla="*/ 15993 w 23037"/>
                    <a:gd name="connsiteY14" fmla="*/ 21431 h 26288"/>
                    <a:gd name="connsiteX15" fmla="*/ 18468 w 23037"/>
                    <a:gd name="connsiteY15" fmla="*/ 17621 h 26288"/>
                    <a:gd name="connsiteX16" fmla="*/ 4474 w 23037"/>
                    <a:gd name="connsiteY16" fmla="*/ 10763 h 26288"/>
                    <a:gd name="connsiteX17" fmla="*/ 18468 w 23037"/>
                    <a:gd name="connsiteY17" fmla="*/ 10763 h 26288"/>
                    <a:gd name="connsiteX18" fmla="*/ 16850 w 23037"/>
                    <a:gd name="connsiteY18" fmla="*/ 6001 h 26288"/>
                    <a:gd name="connsiteX19" fmla="*/ 11614 w 23037"/>
                    <a:gd name="connsiteY19" fmla="*/ 3524 h 26288"/>
                    <a:gd name="connsiteX20" fmla="*/ 6664 w 23037"/>
                    <a:gd name="connsiteY20" fmla="*/ 5525 h 26288"/>
                    <a:gd name="connsiteX21" fmla="*/ 4474 w 23037"/>
                    <a:gd name="connsiteY21" fmla="*/ 10763 h 2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037" h="26288">
                      <a:moveTo>
                        <a:pt x="18468" y="17621"/>
                      </a:moveTo>
                      <a:lnTo>
                        <a:pt x="22847" y="18193"/>
                      </a:lnTo>
                      <a:cubicBezTo>
                        <a:pt x="22181" y="20765"/>
                        <a:pt x="20848" y="22765"/>
                        <a:pt x="19039" y="24194"/>
                      </a:cubicBezTo>
                      <a:cubicBezTo>
                        <a:pt x="17136" y="25622"/>
                        <a:pt x="14756" y="26289"/>
                        <a:pt x="11900" y="26289"/>
                      </a:cubicBezTo>
                      <a:cubicBezTo>
                        <a:pt x="8282" y="26289"/>
                        <a:pt x="5331" y="25146"/>
                        <a:pt x="3237" y="22860"/>
                      </a:cubicBezTo>
                      <a:cubicBezTo>
                        <a:pt x="1047" y="20574"/>
                        <a:pt x="0" y="17431"/>
                        <a:pt x="0" y="13335"/>
                      </a:cubicBezTo>
                      <a:cubicBezTo>
                        <a:pt x="0" y="9144"/>
                        <a:pt x="1047" y="5810"/>
                        <a:pt x="3237" y="3524"/>
                      </a:cubicBezTo>
                      <a:cubicBezTo>
                        <a:pt x="5426" y="1238"/>
                        <a:pt x="8187" y="0"/>
                        <a:pt x="11709" y="0"/>
                      </a:cubicBezTo>
                      <a:cubicBezTo>
                        <a:pt x="15041" y="0"/>
                        <a:pt x="17802" y="1143"/>
                        <a:pt x="19896" y="3429"/>
                      </a:cubicBezTo>
                      <a:cubicBezTo>
                        <a:pt x="21990" y="5715"/>
                        <a:pt x="23038" y="8954"/>
                        <a:pt x="23038" y="13049"/>
                      </a:cubicBezTo>
                      <a:cubicBezTo>
                        <a:pt x="23038" y="13335"/>
                        <a:pt x="23038" y="13716"/>
                        <a:pt x="23038" y="14192"/>
                      </a:cubicBezTo>
                      <a:lnTo>
                        <a:pt x="4379" y="14192"/>
                      </a:lnTo>
                      <a:cubicBezTo>
                        <a:pt x="4570" y="16954"/>
                        <a:pt x="5331" y="19050"/>
                        <a:pt x="6759" y="20479"/>
                      </a:cubicBezTo>
                      <a:cubicBezTo>
                        <a:pt x="8187" y="21908"/>
                        <a:pt x="9901" y="22670"/>
                        <a:pt x="11995" y="22670"/>
                      </a:cubicBezTo>
                      <a:cubicBezTo>
                        <a:pt x="13518" y="22670"/>
                        <a:pt x="14851" y="22288"/>
                        <a:pt x="15993" y="21431"/>
                      </a:cubicBezTo>
                      <a:cubicBezTo>
                        <a:pt x="16945" y="20669"/>
                        <a:pt x="17802" y="19431"/>
                        <a:pt x="18468" y="17621"/>
                      </a:cubicBezTo>
                      <a:close/>
                      <a:moveTo>
                        <a:pt x="4474" y="10763"/>
                      </a:moveTo>
                      <a:lnTo>
                        <a:pt x="18468" y="10763"/>
                      </a:lnTo>
                      <a:cubicBezTo>
                        <a:pt x="18278" y="8668"/>
                        <a:pt x="17707" y="7049"/>
                        <a:pt x="16850" y="6001"/>
                      </a:cubicBezTo>
                      <a:cubicBezTo>
                        <a:pt x="15517" y="4382"/>
                        <a:pt x="13708" y="3524"/>
                        <a:pt x="11614" y="3524"/>
                      </a:cubicBezTo>
                      <a:cubicBezTo>
                        <a:pt x="9710" y="3524"/>
                        <a:pt x="7996" y="4191"/>
                        <a:pt x="6664" y="5525"/>
                      </a:cubicBezTo>
                      <a:cubicBezTo>
                        <a:pt x="5426" y="6858"/>
                        <a:pt x="4665" y="8573"/>
                        <a:pt x="4474" y="10763"/>
                      </a:cubicBezTo>
                      <a:close/>
                    </a:path>
                  </a:pathLst>
                </a:custGeom>
                <a:solidFill>
                  <a:srgbClr val="23509E"/>
                </a:solidFill>
                <a:ln w="9509" cap="flat">
                  <a:noFill/>
                  <a:prstDash val="solid"/>
                  <a:miter/>
                </a:ln>
              </p:spPr>
              <p:txBody>
                <a:bodyPr rtlCol="0" anchor="ctr"/>
                <a:lstStyle/>
                <a:p>
                  <a:endParaRPr lang="en-US"/>
                </a:p>
              </p:txBody>
            </p:sp>
          </p:grpSp>
          <p:grpSp>
            <p:nvGrpSpPr>
              <p:cNvPr id="637" name="Graphic 76">
                <a:extLst>
                  <a:ext uri="{FF2B5EF4-FFF2-40B4-BE49-F238E27FC236}">
                    <a16:creationId xmlns:a16="http://schemas.microsoft.com/office/drawing/2014/main" id="{1B95390A-96CF-6842-AF4B-E7FFB695BEEE}"/>
                  </a:ext>
                </a:extLst>
              </p:cNvPr>
              <p:cNvGrpSpPr/>
              <p:nvPr/>
            </p:nvGrpSpPr>
            <p:grpSpPr>
              <a:xfrm>
                <a:off x="8208210" y="4964049"/>
                <a:ext cx="478363" cy="44672"/>
                <a:chOff x="8208210" y="4964049"/>
                <a:chExt cx="478363" cy="44672"/>
              </a:xfrm>
              <a:solidFill>
                <a:srgbClr val="23509E"/>
              </a:solidFill>
            </p:grpSpPr>
            <p:sp>
              <p:nvSpPr>
                <p:cNvPr id="657" name="Freeform 656">
                  <a:extLst>
                    <a:ext uri="{FF2B5EF4-FFF2-40B4-BE49-F238E27FC236}">
                      <a16:creationId xmlns:a16="http://schemas.microsoft.com/office/drawing/2014/main" id="{E0F51E52-7DA1-F248-8F50-2C6BF282C886}"/>
                    </a:ext>
                  </a:extLst>
                </p:cNvPr>
                <p:cNvSpPr/>
                <p:nvPr/>
              </p:nvSpPr>
              <p:spPr>
                <a:xfrm>
                  <a:off x="8208210" y="4964049"/>
                  <a:ext cx="25798" cy="34670"/>
                </a:xfrm>
                <a:custGeom>
                  <a:avLst/>
                  <a:gdLst>
                    <a:gd name="connsiteX0" fmla="*/ 0 w 25798"/>
                    <a:gd name="connsiteY0" fmla="*/ 34576 h 34670"/>
                    <a:gd name="connsiteX1" fmla="*/ 0 w 25798"/>
                    <a:gd name="connsiteY1" fmla="*/ 0 h 34670"/>
                    <a:gd name="connsiteX2" fmla="*/ 24941 w 25798"/>
                    <a:gd name="connsiteY2" fmla="*/ 0 h 34670"/>
                    <a:gd name="connsiteX3" fmla="*/ 24941 w 25798"/>
                    <a:gd name="connsiteY3" fmla="*/ 4096 h 34670"/>
                    <a:gd name="connsiteX4" fmla="*/ 4570 w 25798"/>
                    <a:gd name="connsiteY4" fmla="*/ 4096 h 34670"/>
                    <a:gd name="connsiteX5" fmla="*/ 4570 w 25798"/>
                    <a:gd name="connsiteY5" fmla="*/ 14668 h 34670"/>
                    <a:gd name="connsiteX6" fmla="*/ 23704 w 25798"/>
                    <a:gd name="connsiteY6" fmla="*/ 14668 h 34670"/>
                    <a:gd name="connsiteX7" fmla="*/ 23704 w 25798"/>
                    <a:gd name="connsiteY7" fmla="*/ 18764 h 34670"/>
                    <a:gd name="connsiteX8" fmla="*/ 4570 w 25798"/>
                    <a:gd name="connsiteY8" fmla="*/ 18764 h 34670"/>
                    <a:gd name="connsiteX9" fmla="*/ 4570 w 25798"/>
                    <a:gd name="connsiteY9" fmla="*/ 30575 h 34670"/>
                    <a:gd name="connsiteX10" fmla="*/ 25798 w 25798"/>
                    <a:gd name="connsiteY10" fmla="*/ 30575 h 34670"/>
                    <a:gd name="connsiteX11" fmla="*/ 25798 w 25798"/>
                    <a:gd name="connsiteY11" fmla="*/ 34671 h 34670"/>
                    <a:gd name="connsiteX12" fmla="*/ 0 w 25798"/>
                    <a:gd name="connsiteY12" fmla="*/ 34671 h 34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798" h="34670">
                      <a:moveTo>
                        <a:pt x="0" y="34576"/>
                      </a:moveTo>
                      <a:lnTo>
                        <a:pt x="0" y="0"/>
                      </a:lnTo>
                      <a:lnTo>
                        <a:pt x="24941" y="0"/>
                      </a:lnTo>
                      <a:lnTo>
                        <a:pt x="24941" y="4096"/>
                      </a:lnTo>
                      <a:lnTo>
                        <a:pt x="4570" y="4096"/>
                      </a:lnTo>
                      <a:lnTo>
                        <a:pt x="4570" y="14668"/>
                      </a:lnTo>
                      <a:lnTo>
                        <a:pt x="23704" y="14668"/>
                      </a:lnTo>
                      <a:lnTo>
                        <a:pt x="23704" y="18764"/>
                      </a:lnTo>
                      <a:lnTo>
                        <a:pt x="4570" y="18764"/>
                      </a:lnTo>
                      <a:lnTo>
                        <a:pt x="4570" y="30575"/>
                      </a:lnTo>
                      <a:lnTo>
                        <a:pt x="25798" y="30575"/>
                      </a:lnTo>
                      <a:lnTo>
                        <a:pt x="25798" y="34671"/>
                      </a:lnTo>
                      <a:lnTo>
                        <a:pt x="0" y="34671"/>
                      </a:lnTo>
                      <a:close/>
                    </a:path>
                  </a:pathLst>
                </a:custGeom>
                <a:solidFill>
                  <a:srgbClr val="23509E"/>
                </a:solidFill>
                <a:ln w="9509" cap="flat">
                  <a:noFill/>
                  <a:prstDash val="solid"/>
                  <a:miter/>
                </a:ln>
              </p:spPr>
              <p:txBody>
                <a:bodyPr rtlCol="0" anchor="ctr"/>
                <a:lstStyle/>
                <a:p>
                  <a:endParaRPr lang="en-US"/>
                </a:p>
              </p:txBody>
            </p:sp>
            <p:sp>
              <p:nvSpPr>
                <p:cNvPr id="658" name="Freeform 657">
                  <a:extLst>
                    <a:ext uri="{FF2B5EF4-FFF2-40B4-BE49-F238E27FC236}">
                      <a16:creationId xmlns:a16="http://schemas.microsoft.com/office/drawing/2014/main" id="{B6208FAB-7973-604F-A394-CAE8B5BAAB28}"/>
                    </a:ext>
                  </a:extLst>
                </p:cNvPr>
                <p:cNvSpPr/>
                <p:nvPr/>
              </p:nvSpPr>
              <p:spPr>
                <a:xfrm>
                  <a:off x="8239720" y="4973002"/>
                  <a:ext cx="13613" cy="25622"/>
                </a:xfrm>
                <a:custGeom>
                  <a:avLst/>
                  <a:gdLst>
                    <a:gd name="connsiteX0" fmla="*/ 0 w 13613"/>
                    <a:gd name="connsiteY0" fmla="*/ 25622 h 25622"/>
                    <a:gd name="connsiteX1" fmla="*/ 0 w 13613"/>
                    <a:gd name="connsiteY1" fmla="*/ 571 h 25622"/>
                    <a:gd name="connsiteX2" fmla="*/ 3808 w 13613"/>
                    <a:gd name="connsiteY2" fmla="*/ 571 h 25622"/>
                    <a:gd name="connsiteX3" fmla="*/ 3808 w 13613"/>
                    <a:gd name="connsiteY3" fmla="*/ 4381 h 25622"/>
                    <a:gd name="connsiteX4" fmla="*/ 6473 w 13613"/>
                    <a:gd name="connsiteY4" fmla="*/ 857 h 25622"/>
                    <a:gd name="connsiteX5" fmla="*/ 9234 w 13613"/>
                    <a:gd name="connsiteY5" fmla="*/ 0 h 25622"/>
                    <a:gd name="connsiteX6" fmla="*/ 13613 w 13613"/>
                    <a:gd name="connsiteY6" fmla="*/ 1333 h 25622"/>
                    <a:gd name="connsiteX7" fmla="*/ 12185 w 13613"/>
                    <a:gd name="connsiteY7" fmla="*/ 5239 h 25622"/>
                    <a:gd name="connsiteX8" fmla="*/ 9044 w 13613"/>
                    <a:gd name="connsiteY8" fmla="*/ 4286 h 25622"/>
                    <a:gd name="connsiteX9" fmla="*/ 6569 w 13613"/>
                    <a:gd name="connsiteY9" fmla="*/ 5143 h 25622"/>
                    <a:gd name="connsiteX10" fmla="*/ 4950 w 13613"/>
                    <a:gd name="connsiteY10" fmla="*/ 7429 h 25622"/>
                    <a:gd name="connsiteX11" fmla="*/ 4284 w 13613"/>
                    <a:gd name="connsiteY11" fmla="*/ 12382 h 25622"/>
                    <a:gd name="connsiteX12" fmla="*/ 4284 w 13613"/>
                    <a:gd name="connsiteY12" fmla="*/ 25527 h 25622"/>
                    <a:gd name="connsiteX13" fmla="*/ 0 w 13613"/>
                    <a:gd name="connsiteY13" fmla="*/ 25527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13" h="25622">
                      <a:moveTo>
                        <a:pt x="0" y="25622"/>
                      </a:moveTo>
                      <a:lnTo>
                        <a:pt x="0" y="571"/>
                      </a:lnTo>
                      <a:lnTo>
                        <a:pt x="3808" y="571"/>
                      </a:lnTo>
                      <a:lnTo>
                        <a:pt x="3808" y="4381"/>
                      </a:lnTo>
                      <a:cubicBezTo>
                        <a:pt x="4760" y="2572"/>
                        <a:pt x="5712" y="1429"/>
                        <a:pt x="6473" y="857"/>
                      </a:cubicBezTo>
                      <a:cubicBezTo>
                        <a:pt x="7330" y="286"/>
                        <a:pt x="8187" y="0"/>
                        <a:pt x="9234" y="0"/>
                      </a:cubicBezTo>
                      <a:cubicBezTo>
                        <a:pt x="10662" y="0"/>
                        <a:pt x="12090" y="476"/>
                        <a:pt x="13613" y="1333"/>
                      </a:cubicBezTo>
                      <a:lnTo>
                        <a:pt x="12185" y="5239"/>
                      </a:lnTo>
                      <a:cubicBezTo>
                        <a:pt x="11138" y="4667"/>
                        <a:pt x="10091" y="4286"/>
                        <a:pt x="9044" y="4286"/>
                      </a:cubicBezTo>
                      <a:cubicBezTo>
                        <a:pt x="8092" y="4286"/>
                        <a:pt x="7330" y="4572"/>
                        <a:pt x="6569" y="5143"/>
                      </a:cubicBezTo>
                      <a:cubicBezTo>
                        <a:pt x="5807" y="5715"/>
                        <a:pt x="5331" y="6477"/>
                        <a:pt x="4950" y="7429"/>
                      </a:cubicBezTo>
                      <a:cubicBezTo>
                        <a:pt x="4474" y="8953"/>
                        <a:pt x="4284" y="10573"/>
                        <a:pt x="4284" y="12382"/>
                      </a:cubicBezTo>
                      <a:lnTo>
                        <a:pt x="4284" y="25527"/>
                      </a:lnTo>
                      <a:lnTo>
                        <a:pt x="0" y="25527"/>
                      </a:lnTo>
                      <a:close/>
                    </a:path>
                  </a:pathLst>
                </a:custGeom>
                <a:solidFill>
                  <a:srgbClr val="23509E"/>
                </a:solidFill>
                <a:ln w="9509" cap="flat">
                  <a:noFill/>
                  <a:prstDash val="solid"/>
                  <a:miter/>
                </a:ln>
              </p:spPr>
              <p:txBody>
                <a:bodyPr rtlCol="0" anchor="ctr"/>
                <a:lstStyle/>
                <a:p>
                  <a:endParaRPr lang="en-US"/>
                </a:p>
              </p:txBody>
            </p:sp>
            <p:sp>
              <p:nvSpPr>
                <p:cNvPr id="659" name="Freeform 658">
                  <a:extLst>
                    <a:ext uri="{FF2B5EF4-FFF2-40B4-BE49-F238E27FC236}">
                      <a16:creationId xmlns:a16="http://schemas.microsoft.com/office/drawing/2014/main" id="{9178B210-9512-A344-B706-CA0899E3AC15}"/>
                    </a:ext>
                  </a:extLst>
                </p:cNvPr>
                <p:cNvSpPr/>
                <p:nvPr/>
              </p:nvSpPr>
              <p:spPr>
                <a:xfrm>
                  <a:off x="8254380" y="4973192"/>
                  <a:ext cx="23037" cy="26098"/>
                </a:xfrm>
                <a:custGeom>
                  <a:avLst/>
                  <a:gdLst>
                    <a:gd name="connsiteX0" fmla="*/ 17802 w 23037"/>
                    <a:gd name="connsiteY0" fmla="*/ 22384 h 26098"/>
                    <a:gd name="connsiteX1" fmla="*/ 13232 w 23037"/>
                    <a:gd name="connsiteY1" fmla="*/ 25241 h 26098"/>
                    <a:gd name="connsiteX2" fmla="*/ 8568 w 23037"/>
                    <a:gd name="connsiteY2" fmla="*/ 26099 h 26098"/>
                    <a:gd name="connsiteX3" fmla="*/ 2189 w 23037"/>
                    <a:gd name="connsiteY3" fmla="*/ 24098 h 26098"/>
                    <a:gd name="connsiteX4" fmla="*/ 0 w 23037"/>
                    <a:gd name="connsiteY4" fmla="*/ 18955 h 26098"/>
                    <a:gd name="connsiteX5" fmla="*/ 857 w 23037"/>
                    <a:gd name="connsiteY5" fmla="*/ 15621 h 26098"/>
                    <a:gd name="connsiteX6" fmla="*/ 3046 w 23037"/>
                    <a:gd name="connsiteY6" fmla="*/ 13145 h 26098"/>
                    <a:gd name="connsiteX7" fmla="*/ 6092 w 23037"/>
                    <a:gd name="connsiteY7" fmla="*/ 11716 h 26098"/>
                    <a:gd name="connsiteX8" fmla="*/ 9901 w 23037"/>
                    <a:gd name="connsiteY8" fmla="*/ 11049 h 26098"/>
                    <a:gd name="connsiteX9" fmla="*/ 17421 w 23037"/>
                    <a:gd name="connsiteY9" fmla="*/ 9620 h 26098"/>
                    <a:gd name="connsiteX10" fmla="*/ 17421 w 23037"/>
                    <a:gd name="connsiteY10" fmla="*/ 8477 h 26098"/>
                    <a:gd name="connsiteX11" fmla="*/ 16183 w 23037"/>
                    <a:gd name="connsiteY11" fmla="*/ 4858 h 26098"/>
                    <a:gd name="connsiteX12" fmla="*/ 11328 w 23037"/>
                    <a:gd name="connsiteY12" fmla="*/ 3429 h 26098"/>
                    <a:gd name="connsiteX13" fmla="*/ 6949 w 23037"/>
                    <a:gd name="connsiteY13" fmla="*/ 4477 h 26098"/>
                    <a:gd name="connsiteX14" fmla="*/ 4855 w 23037"/>
                    <a:gd name="connsiteY14" fmla="*/ 8192 h 26098"/>
                    <a:gd name="connsiteX15" fmla="*/ 666 w 23037"/>
                    <a:gd name="connsiteY15" fmla="*/ 7620 h 26098"/>
                    <a:gd name="connsiteX16" fmla="*/ 2570 w 23037"/>
                    <a:gd name="connsiteY16" fmla="*/ 3334 h 26098"/>
                    <a:gd name="connsiteX17" fmla="*/ 6283 w 23037"/>
                    <a:gd name="connsiteY17" fmla="*/ 857 h 26098"/>
                    <a:gd name="connsiteX18" fmla="*/ 11995 w 23037"/>
                    <a:gd name="connsiteY18" fmla="*/ 0 h 26098"/>
                    <a:gd name="connsiteX19" fmla="*/ 17231 w 23037"/>
                    <a:gd name="connsiteY19" fmla="*/ 762 h 26098"/>
                    <a:gd name="connsiteX20" fmla="*/ 20182 w 23037"/>
                    <a:gd name="connsiteY20" fmla="*/ 2667 h 26098"/>
                    <a:gd name="connsiteX21" fmla="*/ 21515 w 23037"/>
                    <a:gd name="connsiteY21" fmla="*/ 5525 h 26098"/>
                    <a:gd name="connsiteX22" fmla="*/ 21705 w 23037"/>
                    <a:gd name="connsiteY22" fmla="*/ 9430 h 26098"/>
                    <a:gd name="connsiteX23" fmla="*/ 21705 w 23037"/>
                    <a:gd name="connsiteY23" fmla="*/ 15050 h 26098"/>
                    <a:gd name="connsiteX24" fmla="*/ 21990 w 23037"/>
                    <a:gd name="connsiteY24" fmla="*/ 22574 h 26098"/>
                    <a:gd name="connsiteX25" fmla="*/ 23037 w 23037"/>
                    <a:gd name="connsiteY25" fmla="*/ 25622 h 26098"/>
                    <a:gd name="connsiteX26" fmla="*/ 18563 w 23037"/>
                    <a:gd name="connsiteY26" fmla="*/ 25622 h 26098"/>
                    <a:gd name="connsiteX27" fmla="*/ 17802 w 23037"/>
                    <a:gd name="connsiteY27" fmla="*/ 22384 h 26098"/>
                    <a:gd name="connsiteX28" fmla="*/ 17421 w 23037"/>
                    <a:gd name="connsiteY28" fmla="*/ 12859 h 26098"/>
                    <a:gd name="connsiteX29" fmla="*/ 10472 w 23037"/>
                    <a:gd name="connsiteY29" fmla="*/ 14478 h 26098"/>
                    <a:gd name="connsiteX30" fmla="*/ 6759 w 23037"/>
                    <a:gd name="connsiteY30" fmla="*/ 15335 h 26098"/>
                    <a:gd name="connsiteX31" fmla="*/ 5045 w 23037"/>
                    <a:gd name="connsiteY31" fmla="*/ 16669 h 26098"/>
                    <a:gd name="connsiteX32" fmla="*/ 4474 w 23037"/>
                    <a:gd name="connsiteY32" fmla="*/ 18669 h 26098"/>
                    <a:gd name="connsiteX33" fmla="*/ 5712 w 23037"/>
                    <a:gd name="connsiteY33" fmla="*/ 21527 h 26098"/>
                    <a:gd name="connsiteX34" fmla="*/ 9424 w 23037"/>
                    <a:gd name="connsiteY34" fmla="*/ 22670 h 26098"/>
                    <a:gd name="connsiteX35" fmla="*/ 13803 w 23037"/>
                    <a:gd name="connsiteY35" fmla="*/ 21622 h 26098"/>
                    <a:gd name="connsiteX36" fmla="*/ 16564 w 23037"/>
                    <a:gd name="connsiteY36" fmla="*/ 18669 h 26098"/>
                    <a:gd name="connsiteX37" fmla="*/ 17231 w 23037"/>
                    <a:gd name="connsiteY37" fmla="*/ 14383 h 26098"/>
                    <a:gd name="connsiteX38" fmla="*/ 17231 w 23037"/>
                    <a:gd name="connsiteY38" fmla="*/ 12859 h 2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3037" h="26098">
                      <a:moveTo>
                        <a:pt x="17802" y="22384"/>
                      </a:moveTo>
                      <a:cubicBezTo>
                        <a:pt x="16183" y="23717"/>
                        <a:pt x="14755" y="24670"/>
                        <a:pt x="13232" y="25241"/>
                      </a:cubicBezTo>
                      <a:cubicBezTo>
                        <a:pt x="11804" y="25813"/>
                        <a:pt x="10186" y="26099"/>
                        <a:pt x="8568" y="26099"/>
                      </a:cubicBezTo>
                      <a:cubicBezTo>
                        <a:pt x="5807" y="26099"/>
                        <a:pt x="3713" y="25432"/>
                        <a:pt x="2189" y="24098"/>
                      </a:cubicBezTo>
                      <a:cubicBezTo>
                        <a:pt x="666" y="22765"/>
                        <a:pt x="0" y="21050"/>
                        <a:pt x="0" y="18955"/>
                      </a:cubicBezTo>
                      <a:cubicBezTo>
                        <a:pt x="0" y="17717"/>
                        <a:pt x="286" y="16574"/>
                        <a:pt x="857" y="15621"/>
                      </a:cubicBezTo>
                      <a:cubicBezTo>
                        <a:pt x="1428" y="14573"/>
                        <a:pt x="2189" y="13811"/>
                        <a:pt x="3046" y="13145"/>
                      </a:cubicBezTo>
                      <a:cubicBezTo>
                        <a:pt x="3903" y="12573"/>
                        <a:pt x="4950" y="12097"/>
                        <a:pt x="6092" y="11716"/>
                      </a:cubicBezTo>
                      <a:cubicBezTo>
                        <a:pt x="6949" y="11525"/>
                        <a:pt x="8187" y="11240"/>
                        <a:pt x="9901" y="11049"/>
                      </a:cubicBezTo>
                      <a:cubicBezTo>
                        <a:pt x="13327" y="10668"/>
                        <a:pt x="15803" y="10192"/>
                        <a:pt x="17421" y="9620"/>
                      </a:cubicBezTo>
                      <a:cubicBezTo>
                        <a:pt x="17421" y="9049"/>
                        <a:pt x="17421" y="8668"/>
                        <a:pt x="17421" y="8477"/>
                      </a:cubicBezTo>
                      <a:cubicBezTo>
                        <a:pt x="17421" y="6763"/>
                        <a:pt x="17040" y="5525"/>
                        <a:pt x="16183" y="4858"/>
                      </a:cubicBezTo>
                      <a:cubicBezTo>
                        <a:pt x="15136" y="3905"/>
                        <a:pt x="13518" y="3429"/>
                        <a:pt x="11328" y="3429"/>
                      </a:cubicBezTo>
                      <a:cubicBezTo>
                        <a:pt x="9329" y="3429"/>
                        <a:pt x="7901" y="3810"/>
                        <a:pt x="6949" y="4477"/>
                      </a:cubicBezTo>
                      <a:cubicBezTo>
                        <a:pt x="5997" y="5144"/>
                        <a:pt x="5331" y="6382"/>
                        <a:pt x="4855" y="8192"/>
                      </a:cubicBezTo>
                      <a:lnTo>
                        <a:pt x="666" y="7620"/>
                      </a:lnTo>
                      <a:cubicBezTo>
                        <a:pt x="1047" y="5810"/>
                        <a:pt x="1618" y="4382"/>
                        <a:pt x="2570" y="3334"/>
                      </a:cubicBezTo>
                      <a:cubicBezTo>
                        <a:pt x="3427" y="2286"/>
                        <a:pt x="4665" y="1429"/>
                        <a:pt x="6283" y="857"/>
                      </a:cubicBezTo>
                      <a:cubicBezTo>
                        <a:pt x="7901" y="286"/>
                        <a:pt x="9805" y="0"/>
                        <a:pt x="11995" y="0"/>
                      </a:cubicBezTo>
                      <a:cubicBezTo>
                        <a:pt x="14089" y="0"/>
                        <a:pt x="15898" y="286"/>
                        <a:pt x="17231" y="762"/>
                      </a:cubicBezTo>
                      <a:cubicBezTo>
                        <a:pt x="18563" y="1238"/>
                        <a:pt x="19515" y="1905"/>
                        <a:pt x="20182" y="2667"/>
                      </a:cubicBezTo>
                      <a:cubicBezTo>
                        <a:pt x="20848" y="3429"/>
                        <a:pt x="21229" y="4382"/>
                        <a:pt x="21515" y="5525"/>
                      </a:cubicBezTo>
                      <a:cubicBezTo>
                        <a:pt x="21610" y="6287"/>
                        <a:pt x="21705" y="7525"/>
                        <a:pt x="21705" y="9430"/>
                      </a:cubicBezTo>
                      <a:lnTo>
                        <a:pt x="21705" y="15050"/>
                      </a:lnTo>
                      <a:cubicBezTo>
                        <a:pt x="21705" y="18955"/>
                        <a:pt x="21800" y="21527"/>
                        <a:pt x="21990" y="22574"/>
                      </a:cubicBezTo>
                      <a:cubicBezTo>
                        <a:pt x="22181" y="23622"/>
                        <a:pt x="22562" y="24670"/>
                        <a:pt x="23037" y="25622"/>
                      </a:cubicBezTo>
                      <a:lnTo>
                        <a:pt x="18563" y="25622"/>
                      </a:lnTo>
                      <a:cubicBezTo>
                        <a:pt x="18183" y="24575"/>
                        <a:pt x="17897" y="23527"/>
                        <a:pt x="17802" y="22384"/>
                      </a:cubicBezTo>
                      <a:close/>
                      <a:moveTo>
                        <a:pt x="17421" y="12859"/>
                      </a:moveTo>
                      <a:cubicBezTo>
                        <a:pt x="15898" y="13525"/>
                        <a:pt x="13613" y="14002"/>
                        <a:pt x="10472" y="14478"/>
                      </a:cubicBezTo>
                      <a:cubicBezTo>
                        <a:pt x="8758" y="14764"/>
                        <a:pt x="7521" y="15050"/>
                        <a:pt x="6759" y="15335"/>
                      </a:cubicBezTo>
                      <a:cubicBezTo>
                        <a:pt x="5997" y="15621"/>
                        <a:pt x="5521" y="16097"/>
                        <a:pt x="5045" y="16669"/>
                      </a:cubicBezTo>
                      <a:cubicBezTo>
                        <a:pt x="4665" y="17240"/>
                        <a:pt x="4474" y="17907"/>
                        <a:pt x="4474" y="18669"/>
                      </a:cubicBezTo>
                      <a:cubicBezTo>
                        <a:pt x="4474" y="19812"/>
                        <a:pt x="4855" y="20765"/>
                        <a:pt x="5712" y="21527"/>
                      </a:cubicBezTo>
                      <a:cubicBezTo>
                        <a:pt x="6569" y="22289"/>
                        <a:pt x="7806" y="22670"/>
                        <a:pt x="9424" y="22670"/>
                      </a:cubicBezTo>
                      <a:cubicBezTo>
                        <a:pt x="11043" y="22670"/>
                        <a:pt x="12471" y="22289"/>
                        <a:pt x="13803" y="21622"/>
                      </a:cubicBezTo>
                      <a:cubicBezTo>
                        <a:pt x="15041" y="20860"/>
                        <a:pt x="15993" y="19907"/>
                        <a:pt x="16564" y="18669"/>
                      </a:cubicBezTo>
                      <a:cubicBezTo>
                        <a:pt x="17040" y="17717"/>
                        <a:pt x="17231" y="16288"/>
                        <a:pt x="17231" y="14383"/>
                      </a:cubicBezTo>
                      <a:lnTo>
                        <a:pt x="17231" y="12859"/>
                      </a:lnTo>
                      <a:close/>
                    </a:path>
                  </a:pathLst>
                </a:custGeom>
                <a:solidFill>
                  <a:srgbClr val="23509E"/>
                </a:solidFill>
                <a:ln w="9509" cap="flat">
                  <a:noFill/>
                  <a:prstDash val="solid"/>
                  <a:miter/>
                </a:ln>
              </p:spPr>
              <p:txBody>
                <a:bodyPr rtlCol="0" anchor="ctr"/>
                <a:lstStyle/>
                <a:p>
                  <a:endParaRPr lang="en-US"/>
                </a:p>
              </p:txBody>
            </p:sp>
            <p:sp>
              <p:nvSpPr>
                <p:cNvPr id="660" name="Freeform 659">
                  <a:extLst>
                    <a:ext uri="{FF2B5EF4-FFF2-40B4-BE49-F238E27FC236}">
                      <a16:creationId xmlns:a16="http://schemas.microsoft.com/office/drawing/2014/main" id="{E0BA8F85-5B60-164C-B14C-C56297AABBBD}"/>
                    </a:ext>
                  </a:extLst>
                </p:cNvPr>
                <p:cNvSpPr/>
                <p:nvPr/>
              </p:nvSpPr>
              <p:spPr>
                <a:xfrm>
                  <a:off x="8281035" y="4973192"/>
                  <a:ext cx="20562" cy="26193"/>
                </a:xfrm>
                <a:custGeom>
                  <a:avLst/>
                  <a:gdLst>
                    <a:gd name="connsiteX0" fmla="*/ 0 w 20562"/>
                    <a:gd name="connsiteY0" fmla="*/ 18002 h 26193"/>
                    <a:gd name="connsiteX1" fmla="*/ 4189 w 20562"/>
                    <a:gd name="connsiteY1" fmla="*/ 17336 h 26193"/>
                    <a:gd name="connsiteX2" fmla="*/ 6188 w 20562"/>
                    <a:gd name="connsiteY2" fmla="*/ 21241 h 26193"/>
                    <a:gd name="connsiteX3" fmla="*/ 10662 w 20562"/>
                    <a:gd name="connsiteY3" fmla="*/ 22574 h 26193"/>
                    <a:gd name="connsiteX4" fmla="*/ 15041 w 20562"/>
                    <a:gd name="connsiteY4" fmla="*/ 21431 h 26193"/>
                    <a:gd name="connsiteX5" fmla="*/ 16469 w 20562"/>
                    <a:gd name="connsiteY5" fmla="*/ 18669 h 26193"/>
                    <a:gd name="connsiteX6" fmla="*/ 15232 w 20562"/>
                    <a:gd name="connsiteY6" fmla="*/ 16383 h 26193"/>
                    <a:gd name="connsiteX7" fmla="*/ 10853 w 20562"/>
                    <a:gd name="connsiteY7" fmla="*/ 14954 h 26193"/>
                    <a:gd name="connsiteX8" fmla="*/ 4379 w 20562"/>
                    <a:gd name="connsiteY8" fmla="*/ 12954 h 26193"/>
                    <a:gd name="connsiteX9" fmla="*/ 1618 w 20562"/>
                    <a:gd name="connsiteY9" fmla="*/ 10573 h 26193"/>
                    <a:gd name="connsiteX10" fmla="*/ 666 w 20562"/>
                    <a:gd name="connsiteY10" fmla="*/ 7239 h 26193"/>
                    <a:gd name="connsiteX11" fmla="*/ 1428 w 20562"/>
                    <a:gd name="connsiteY11" fmla="*/ 4096 h 26193"/>
                    <a:gd name="connsiteX12" fmla="*/ 3522 w 20562"/>
                    <a:gd name="connsiteY12" fmla="*/ 1715 h 26193"/>
                    <a:gd name="connsiteX13" fmla="*/ 6188 w 20562"/>
                    <a:gd name="connsiteY13" fmla="*/ 476 h 26193"/>
                    <a:gd name="connsiteX14" fmla="*/ 9805 w 20562"/>
                    <a:gd name="connsiteY14" fmla="*/ 0 h 26193"/>
                    <a:gd name="connsiteX15" fmla="*/ 14946 w 20562"/>
                    <a:gd name="connsiteY15" fmla="*/ 857 h 26193"/>
                    <a:gd name="connsiteX16" fmla="*/ 18278 w 20562"/>
                    <a:gd name="connsiteY16" fmla="*/ 3143 h 26193"/>
                    <a:gd name="connsiteX17" fmla="*/ 19706 w 20562"/>
                    <a:gd name="connsiteY17" fmla="*/ 7049 h 26193"/>
                    <a:gd name="connsiteX18" fmla="*/ 15517 w 20562"/>
                    <a:gd name="connsiteY18" fmla="*/ 7620 h 26193"/>
                    <a:gd name="connsiteX19" fmla="*/ 13899 w 20562"/>
                    <a:gd name="connsiteY19" fmla="*/ 4572 h 26193"/>
                    <a:gd name="connsiteX20" fmla="*/ 10091 w 20562"/>
                    <a:gd name="connsiteY20" fmla="*/ 3524 h 26193"/>
                    <a:gd name="connsiteX21" fmla="*/ 5902 w 20562"/>
                    <a:gd name="connsiteY21" fmla="*/ 4477 h 26193"/>
                    <a:gd name="connsiteX22" fmla="*/ 4665 w 20562"/>
                    <a:gd name="connsiteY22" fmla="*/ 6763 h 26193"/>
                    <a:gd name="connsiteX23" fmla="*/ 5141 w 20562"/>
                    <a:gd name="connsiteY23" fmla="*/ 8287 h 26193"/>
                    <a:gd name="connsiteX24" fmla="*/ 6759 w 20562"/>
                    <a:gd name="connsiteY24" fmla="*/ 9430 h 26193"/>
                    <a:gd name="connsiteX25" fmla="*/ 10472 w 20562"/>
                    <a:gd name="connsiteY25" fmla="*/ 10478 h 26193"/>
                    <a:gd name="connsiteX26" fmla="*/ 16755 w 20562"/>
                    <a:gd name="connsiteY26" fmla="*/ 12478 h 26193"/>
                    <a:gd name="connsiteX27" fmla="*/ 19515 w 20562"/>
                    <a:gd name="connsiteY27" fmla="*/ 14669 h 26193"/>
                    <a:gd name="connsiteX28" fmla="*/ 20563 w 20562"/>
                    <a:gd name="connsiteY28" fmla="*/ 18288 h 26193"/>
                    <a:gd name="connsiteX29" fmla="*/ 19325 w 20562"/>
                    <a:gd name="connsiteY29" fmla="*/ 22289 h 26193"/>
                    <a:gd name="connsiteX30" fmla="*/ 15707 w 20562"/>
                    <a:gd name="connsiteY30" fmla="*/ 25146 h 26193"/>
                    <a:gd name="connsiteX31" fmla="*/ 10472 w 20562"/>
                    <a:gd name="connsiteY31" fmla="*/ 26194 h 26193"/>
                    <a:gd name="connsiteX32" fmla="*/ 3046 w 20562"/>
                    <a:gd name="connsiteY32" fmla="*/ 24194 h 26193"/>
                    <a:gd name="connsiteX33" fmla="*/ 0 w 20562"/>
                    <a:gd name="connsiteY33" fmla="*/ 18002 h 2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0562" h="26193">
                      <a:moveTo>
                        <a:pt x="0" y="18002"/>
                      </a:moveTo>
                      <a:lnTo>
                        <a:pt x="4189" y="17336"/>
                      </a:lnTo>
                      <a:cubicBezTo>
                        <a:pt x="4379" y="19050"/>
                        <a:pt x="5045" y="20288"/>
                        <a:pt x="6188" y="21241"/>
                      </a:cubicBezTo>
                      <a:cubicBezTo>
                        <a:pt x="7235" y="22098"/>
                        <a:pt x="8758" y="22574"/>
                        <a:pt x="10662" y="22574"/>
                      </a:cubicBezTo>
                      <a:cubicBezTo>
                        <a:pt x="12566" y="22574"/>
                        <a:pt x="14089" y="22193"/>
                        <a:pt x="15041" y="21431"/>
                      </a:cubicBezTo>
                      <a:cubicBezTo>
                        <a:pt x="15993" y="20669"/>
                        <a:pt x="16469" y="19717"/>
                        <a:pt x="16469" y="18669"/>
                      </a:cubicBezTo>
                      <a:cubicBezTo>
                        <a:pt x="16469" y="17717"/>
                        <a:pt x="16088" y="16954"/>
                        <a:pt x="15232" y="16383"/>
                      </a:cubicBezTo>
                      <a:cubicBezTo>
                        <a:pt x="14660" y="16002"/>
                        <a:pt x="13232" y="15526"/>
                        <a:pt x="10853" y="14954"/>
                      </a:cubicBezTo>
                      <a:cubicBezTo>
                        <a:pt x="7711" y="14192"/>
                        <a:pt x="5617" y="13525"/>
                        <a:pt x="4379" y="12954"/>
                      </a:cubicBezTo>
                      <a:cubicBezTo>
                        <a:pt x="3142" y="12383"/>
                        <a:pt x="2285" y="11621"/>
                        <a:pt x="1618" y="10573"/>
                      </a:cubicBezTo>
                      <a:cubicBezTo>
                        <a:pt x="952" y="9525"/>
                        <a:pt x="666" y="8477"/>
                        <a:pt x="666" y="7239"/>
                      </a:cubicBezTo>
                      <a:cubicBezTo>
                        <a:pt x="666" y="6096"/>
                        <a:pt x="952" y="5048"/>
                        <a:pt x="1428" y="4096"/>
                      </a:cubicBezTo>
                      <a:cubicBezTo>
                        <a:pt x="1904" y="3143"/>
                        <a:pt x="2665" y="2381"/>
                        <a:pt x="3522" y="1715"/>
                      </a:cubicBezTo>
                      <a:cubicBezTo>
                        <a:pt x="4189" y="1238"/>
                        <a:pt x="5045" y="857"/>
                        <a:pt x="6188" y="476"/>
                      </a:cubicBezTo>
                      <a:cubicBezTo>
                        <a:pt x="7330" y="95"/>
                        <a:pt x="8568" y="0"/>
                        <a:pt x="9805" y="0"/>
                      </a:cubicBezTo>
                      <a:cubicBezTo>
                        <a:pt x="11805" y="0"/>
                        <a:pt x="13518" y="286"/>
                        <a:pt x="14946" y="857"/>
                      </a:cubicBezTo>
                      <a:cubicBezTo>
                        <a:pt x="16469" y="1429"/>
                        <a:pt x="17516" y="2191"/>
                        <a:pt x="18278" y="3143"/>
                      </a:cubicBezTo>
                      <a:cubicBezTo>
                        <a:pt x="18944" y="4096"/>
                        <a:pt x="19515" y="5429"/>
                        <a:pt x="19706" y="7049"/>
                      </a:cubicBezTo>
                      <a:lnTo>
                        <a:pt x="15517" y="7620"/>
                      </a:lnTo>
                      <a:cubicBezTo>
                        <a:pt x="15327" y="6287"/>
                        <a:pt x="14756" y="5334"/>
                        <a:pt x="13899" y="4572"/>
                      </a:cubicBezTo>
                      <a:cubicBezTo>
                        <a:pt x="13042" y="3810"/>
                        <a:pt x="11709" y="3524"/>
                        <a:pt x="10091" y="3524"/>
                      </a:cubicBezTo>
                      <a:cubicBezTo>
                        <a:pt x="8187" y="3524"/>
                        <a:pt x="6759" y="3810"/>
                        <a:pt x="5902" y="4477"/>
                      </a:cubicBezTo>
                      <a:cubicBezTo>
                        <a:pt x="5045" y="5144"/>
                        <a:pt x="4665" y="5906"/>
                        <a:pt x="4665" y="6763"/>
                      </a:cubicBezTo>
                      <a:cubicBezTo>
                        <a:pt x="4665" y="7334"/>
                        <a:pt x="4855" y="7811"/>
                        <a:pt x="5141" y="8287"/>
                      </a:cubicBezTo>
                      <a:cubicBezTo>
                        <a:pt x="5522" y="8763"/>
                        <a:pt x="5997" y="9144"/>
                        <a:pt x="6759" y="9430"/>
                      </a:cubicBezTo>
                      <a:cubicBezTo>
                        <a:pt x="7140" y="9620"/>
                        <a:pt x="8473" y="9906"/>
                        <a:pt x="10472" y="10478"/>
                      </a:cubicBezTo>
                      <a:cubicBezTo>
                        <a:pt x="13518" y="11240"/>
                        <a:pt x="15612" y="11906"/>
                        <a:pt x="16755" y="12478"/>
                      </a:cubicBezTo>
                      <a:cubicBezTo>
                        <a:pt x="17897" y="12954"/>
                        <a:pt x="18849" y="13716"/>
                        <a:pt x="19515" y="14669"/>
                      </a:cubicBezTo>
                      <a:cubicBezTo>
                        <a:pt x="20182" y="15621"/>
                        <a:pt x="20563" y="16859"/>
                        <a:pt x="20563" y="18288"/>
                      </a:cubicBezTo>
                      <a:cubicBezTo>
                        <a:pt x="20563" y="19717"/>
                        <a:pt x="20182" y="21050"/>
                        <a:pt x="19325" y="22289"/>
                      </a:cubicBezTo>
                      <a:cubicBezTo>
                        <a:pt x="18468" y="23527"/>
                        <a:pt x="17326" y="24479"/>
                        <a:pt x="15707" y="25146"/>
                      </a:cubicBezTo>
                      <a:cubicBezTo>
                        <a:pt x="14184" y="25813"/>
                        <a:pt x="12376" y="26194"/>
                        <a:pt x="10472" y="26194"/>
                      </a:cubicBezTo>
                      <a:cubicBezTo>
                        <a:pt x="7235" y="26194"/>
                        <a:pt x="4760" y="25527"/>
                        <a:pt x="3046" y="24194"/>
                      </a:cubicBezTo>
                      <a:cubicBezTo>
                        <a:pt x="1523" y="22670"/>
                        <a:pt x="381" y="20669"/>
                        <a:pt x="0" y="18002"/>
                      </a:cubicBezTo>
                      <a:close/>
                    </a:path>
                  </a:pathLst>
                </a:custGeom>
                <a:solidFill>
                  <a:srgbClr val="23509E"/>
                </a:solidFill>
                <a:ln w="9509" cap="flat">
                  <a:noFill/>
                  <a:prstDash val="solid"/>
                  <a:miter/>
                </a:ln>
              </p:spPr>
              <p:txBody>
                <a:bodyPr rtlCol="0" anchor="ctr"/>
                <a:lstStyle/>
                <a:p>
                  <a:endParaRPr lang="en-US"/>
                </a:p>
              </p:txBody>
            </p:sp>
            <p:sp>
              <p:nvSpPr>
                <p:cNvPr id="661" name="Freeform 660">
                  <a:extLst>
                    <a:ext uri="{FF2B5EF4-FFF2-40B4-BE49-F238E27FC236}">
                      <a16:creationId xmlns:a16="http://schemas.microsoft.com/office/drawing/2014/main" id="{A417C831-8135-C14D-AC1B-3E62EB1EE8C7}"/>
                    </a:ext>
                  </a:extLst>
                </p:cNvPr>
                <p:cNvSpPr/>
                <p:nvPr/>
              </p:nvSpPr>
              <p:spPr>
                <a:xfrm>
                  <a:off x="8306834" y="4973002"/>
                  <a:ext cx="33889" cy="25622"/>
                </a:xfrm>
                <a:custGeom>
                  <a:avLst/>
                  <a:gdLst>
                    <a:gd name="connsiteX0" fmla="*/ 0 w 33889"/>
                    <a:gd name="connsiteY0" fmla="*/ 25622 h 25622"/>
                    <a:gd name="connsiteX1" fmla="*/ 0 w 33889"/>
                    <a:gd name="connsiteY1" fmla="*/ 571 h 25622"/>
                    <a:gd name="connsiteX2" fmla="*/ 3808 w 33889"/>
                    <a:gd name="connsiteY2" fmla="*/ 571 h 25622"/>
                    <a:gd name="connsiteX3" fmla="*/ 3808 w 33889"/>
                    <a:gd name="connsiteY3" fmla="*/ 4096 h 25622"/>
                    <a:gd name="connsiteX4" fmla="*/ 6949 w 33889"/>
                    <a:gd name="connsiteY4" fmla="*/ 1143 h 25622"/>
                    <a:gd name="connsiteX5" fmla="*/ 11423 w 33889"/>
                    <a:gd name="connsiteY5" fmla="*/ 0 h 25622"/>
                    <a:gd name="connsiteX6" fmla="*/ 15993 w 33889"/>
                    <a:gd name="connsiteY6" fmla="*/ 1143 h 25622"/>
                    <a:gd name="connsiteX7" fmla="*/ 18468 w 33889"/>
                    <a:gd name="connsiteY7" fmla="*/ 4381 h 25622"/>
                    <a:gd name="connsiteX8" fmla="*/ 26179 w 33889"/>
                    <a:gd name="connsiteY8" fmla="*/ 0 h 25622"/>
                    <a:gd name="connsiteX9" fmla="*/ 31891 w 33889"/>
                    <a:gd name="connsiteY9" fmla="*/ 2096 h 25622"/>
                    <a:gd name="connsiteX10" fmla="*/ 33890 w 33889"/>
                    <a:gd name="connsiteY10" fmla="*/ 8477 h 25622"/>
                    <a:gd name="connsiteX11" fmla="*/ 33890 w 33889"/>
                    <a:gd name="connsiteY11" fmla="*/ 25622 h 25622"/>
                    <a:gd name="connsiteX12" fmla="*/ 29701 w 33889"/>
                    <a:gd name="connsiteY12" fmla="*/ 25622 h 25622"/>
                    <a:gd name="connsiteX13" fmla="*/ 29701 w 33889"/>
                    <a:gd name="connsiteY13" fmla="*/ 9811 h 25622"/>
                    <a:gd name="connsiteX14" fmla="*/ 29320 w 33889"/>
                    <a:gd name="connsiteY14" fmla="*/ 6191 h 25622"/>
                    <a:gd name="connsiteX15" fmla="*/ 27797 w 33889"/>
                    <a:gd name="connsiteY15" fmla="*/ 4381 h 25622"/>
                    <a:gd name="connsiteX16" fmla="*/ 25227 w 33889"/>
                    <a:gd name="connsiteY16" fmla="*/ 3715 h 25622"/>
                    <a:gd name="connsiteX17" fmla="*/ 20848 w 33889"/>
                    <a:gd name="connsiteY17" fmla="*/ 5429 h 25622"/>
                    <a:gd name="connsiteX18" fmla="*/ 19134 w 33889"/>
                    <a:gd name="connsiteY18" fmla="*/ 11049 h 25622"/>
                    <a:gd name="connsiteX19" fmla="*/ 19134 w 33889"/>
                    <a:gd name="connsiteY19" fmla="*/ 25622 h 25622"/>
                    <a:gd name="connsiteX20" fmla="*/ 14851 w 33889"/>
                    <a:gd name="connsiteY20" fmla="*/ 25622 h 25622"/>
                    <a:gd name="connsiteX21" fmla="*/ 14851 w 33889"/>
                    <a:gd name="connsiteY21" fmla="*/ 9334 h 25622"/>
                    <a:gd name="connsiteX22" fmla="*/ 13803 w 33889"/>
                    <a:gd name="connsiteY22" fmla="*/ 5048 h 25622"/>
                    <a:gd name="connsiteX23" fmla="*/ 10376 w 33889"/>
                    <a:gd name="connsiteY23" fmla="*/ 3619 h 25622"/>
                    <a:gd name="connsiteX24" fmla="*/ 7044 w 33889"/>
                    <a:gd name="connsiteY24" fmla="*/ 4572 h 25622"/>
                    <a:gd name="connsiteX25" fmla="*/ 4855 w 33889"/>
                    <a:gd name="connsiteY25" fmla="*/ 7334 h 25622"/>
                    <a:gd name="connsiteX26" fmla="*/ 4188 w 33889"/>
                    <a:gd name="connsiteY26" fmla="*/ 12573 h 25622"/>
                    <a:gd name="connsiteX27" fmla="*/ 4188 w 33889"/>
                    <a:gd name="connsiteY27" fmla="*/ 25527 h 25622"/>
                    <a:gd name="connsiteX28" fmla="*/ 0 w 33889"/>
                    <a:gd name="connsiteY28" fmla="*/ 25527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3889" h="25622">
                      <a:moveTo>
                        <a:pt x="0" y="25622"/>
                      </a:moveTo>
                      <a:lnTo>
                        <a:pt x="0" y="571"/>
                      </a:lnTo>
                      <a:lnTo>
                        <a:pt x="3808" y="571"/>
                      </a:lnTo>
                      <a:lnTo>
                        <a:pt x="3808" y="4096"/>
                      </a:lnTo>
                      <a:cubicBezTo>
                        <a:pt x="4569" y="2857"/>
                        <a:pt x="5617" y="1905"/>
                        <a:pt x="6949" y="1143"/>
                      </a:cubicBezTo>
                      <a:cubicBezTo>
                        <a:pt x="8282" y="381"/>
                        <a:pt x="9710" y="0"/>
                        <a:pt x="11423" y="0"/>
                      </a:cubicBezTo>
                      <a:cubicBezTo>
                        <a:pt x="13232" y="0"/>
                        <a:pt x="14755" y="381"/>
                        <a:pt x="15993" y="1143"/>
                      </a:cubicBezTo>
                      <a:cubicBezTo>
                        <a:pt x="17135" y="1905"/>
                        <a:pt x="17992" y="2953"/>
                        <a:pt x="18468" y="4381"/>
                      </a:cubicBezTo>
                      <a:cubicBezTo>
                        <a:pt x="20467" y="1429"/>
                        <a:pt x="23037" y="0"/>
                        <a:pt x="26179" y="0"/>
                      </a:cubicBezTo>
                      <a:cubicBezTo>
                        <a:pt x="28654" y="0"/>
                        <a:pt x="30558" y="667"/>
                        <a:pt x="31891" y="2096"/>
                      </a:cubicBezTo>
                      <a:cubicBezTo>
                        <a:pt x="33224" y="3429"/>
                        <a:pt x="33890" y="5620"/>
                        <a:pt x="33890" y="8477"/>
                      </a:cubicBezTo>
                      <a:lnTo>
                        <a:pt x="33890" y="25622"/>
                      </a:lnTo>
                      <a:lnTo>
                        <a:pt x="29701" y="25622"/>
                      </a:lnTo>
                      <a:lnTo>
                        <a:pt x="29701" y="9811"/>
                      </a:lnTo>
                      <a:cubicBezTo>
                        <a:pt x="29701" y="8096"/>
                        <a:pt x="29606" y="6858"/>
                        <a:pt x="29320" y="6191"/>
                      </a:cubicBezTo>
                      <a:cubicBezTo>
                        <a:pt x="29035" y="5429"/>
                        <a:pt x="28559" y="4858"/>
                        <a:pt x="27797" y="4381"/>
                      </a:cubicBezTo>
                      <a:cubicBezTo>
                        <a:pt x="27036" y="3905"/>
                        <a:pt x="26179" y="3715"/>
                        <a:pt x="25227" y="3715"/>
                      </a:cubicBezTo>
                      <a:cubicBezTo>
                        <a:pt x="23513" y="3715"/>
                        <a:pt x="21990" y="4286"/>
                        <a:pt x="20848" y="5429"/>
                      </a:cubicBezTo>
                      <a:cubicBezTo>
                        <a:pt x="19705" y="6572"/>
                        <a:pt x="19134" y="8477"/>
                        <a:pt x="19134" y="11049"/>
                      </a:cubicBezTo>
                      <a:lnTo>
                        <a:pt x="19134" y="25622"/>
                      </a:lnTo>
                      <a:lnTo>
                        <a:pt x="14851" y="25622"/>
                      </a:lnTo>
                      <a:lnTo>
                        <a:pt x="14851" y="9334"/>
                      </a:lnTo>
                      <a:cubicBezTo>
                        <a:pt x="14851" y="7429"/>
                        <a:pt x="14470" y="6001"/>
                        <a:pt x="13803" y="5048"/>
                      </a:cubicBezTo>
                      <a:cubicBezTo>
                        <a:pt x="13137" y="4096"/>
                        <a:pt x="11995" y="3619"/>
                        <a:pt x="10376" y="3619"/>
                      </a:cubicBezTo>
                      <a:cubicBezTo>
                        <a:pt x="9139" y="3619"/>
                        <a:pt x="8091" y="3905"/>
                        <a:pt x="7044" y="4572"/>
                      </a:cubicBezTo>
                      <a:cubicBezTo>
                        <a:pt x="5997" y="5239"/>
                        <a:pt x="5331" y="6096"/>
                        <a:pt x="4855" y="7334"/>
                      </a:cubicBezTo>
                      <a:cubicBezTo>
                        <a:pt x="4379" y="8572"/>
                        <a:pt x="4188" y="10287"/>
                        <a:pt x="4188" y="12573"/>
                      </a:cubicBezTo>
                      <a:lnTo>
                        <a:pt x="4188" y="25527"/>
                      </a:lnTo>
                      <a:lnTo>
                        <a:pt x="0" y="25527"/>
                      </a:lnTo>
                      <a:close/>
                    </a:path>
                  </a:pathLst>
                </a:custGeom>
                <a:solidFill>
                  <a:srgbClr val="23509E"/>
                </a:solidFill>
                <a:ln w="9509" cap="flat">
                  <a:noFill/>
                  <a:prstDash val="solid"/>
                  <a:miter/>
                </a:ln>
              </p:spPr>
              <p:txBody>
                <a:bodyPr rtlCol="0" anchor="ctr"/>
                <a:lstStyle/>
                <a:p>
                  <a:endParaRPr lang="en-US"/>
                </a:p>
              </p:txBody>
            </p:sp>
            <p:sp>
              <p:nvSpPr>
                <p:cNvPr id="662" name="Freeform 661">
                  <a:extLst>
                    <a:ext uri="{FF2B5EF4-FFF2-40B4-BE49-F238E27FC236}">
                      <a16:creationId xmlns:a16="http://schemas.microsoft.com/office/drawing/2014/main" id="{BECC0F26-A457-7949-AAA6-FFB101098F28}"/>
                    </a:ext>
                  </a:extLst>
                </p:cNvPr>
                <p:cNvSpPr/>
                <p:nvPr/>
              </p:nvSpPr>
              <p:spPr>
                <a:xfrm>
                  <a:off x="8346911" y="4973574"/>
                  <a:ext cx="20467" cy="25622"/>
                </a:xfrm>
                <a:custGeom>
                  <a:avLst/>
                  <a:gdLst>
                    <a:gd name="connsiteX0" fmla="*/ 16469 w 20467"/>
                    <a:gd name="connsiteY0" fmla="*/ 25051 h 25622"/>
                    <a:gd name="connsiteX1" fmla="*/ 16469 w 20467"/>
                    <a:gd name="connsiteY1" fmla="*/ 21336 h 25622"/>
                    <a:gd name="connsiteX2" fmla="*/ 8568 w 20467"/>
                    <a:gd name="connsiteY2" fmla="*/ 25622 h 25622"/>
                    <a:gd name="connsiteX3" fmla="*/ 4474 w 20467"/>
                    <a:gd name="connsiteY3" fmla="*/ 24765 h 25622"/>
                    <a:gd name="connsiteX4" fmla="*/ 1618 w 20467"/>
                    <a:gd name="connsiteY4" fmla="*/ 22669 h 25622"/>
                    <a:gd name="connsiteX5" fmla="*/ 286 w 20467"/>
                    <a:gd name="connsiteY5" fmla="*/ 19526 h 25622"/>
                    <a:gd name="connsiteX6" fmla="*/ 0 w 20467"/>
                    <a:gd name="connsiteY6" fmla="*/ 15526 h 25622"/>
                    <a:gd name="connsiteX7" fmla="*/ 0 w 20467"/>
                    <a:gd name="connsiteY7" fmla="*/ 0 h 25622"/>
                    <a:gd name="connsiteX8" fmla="*/ 4284 w 20467"/>
                    <a:gd name="connsiteY8" fmla="*/ 0 h 25622"/>
                    <a:gd name="connsiteX9" fmla="*/ 4284 w 20467"/>
                    <a:gd name="connsiteY9" fmla="*/ 13906 h 25622"/>
                    <a:gd name="connsiteX10" fmla="*/ 4569 w 20467"/>
                    <a:gd name="connsiteY10" fmla="*/ 18383 h 25622"/>
                    <a:gd name="connsiteX11" fmla="*/ 6283 w 20467"/>
                    <a:gd name="connsiteY11" fmla="*/ 21050 h 25622"/>
                    <a:gd name="connsiteX12" fmla="*/ 9520 w 20467"/>
                    <a:gd name="connsiteY12" fmla="*/ 22003 h 25622"/>
                    <a:gd name="connsiteX13" fmla="*/ 13137 w 20467"/>
                    <a:gd name="connsiteY13" fmla="*/ 21050 h 25622"/>
                    <a:gd name="connsiteX14" fmla="*/ 15517 w 20467"/>
                    <a:gd name="connsiteY14" fmla="*/ 18383 h 25622"/>
                    <a:gd name="connsiteX15" fmla="*/ 16183 w 20467"/>
                    <a:gd name="connsiteY15" fmla="*/ 13525 h 25622"/>
                    <a:gd name="connsiteX16" fmla="*/ 16183 w 20467"/>
                    <a:gd name="connsiteY16" fmla="*/ 95 h 25622"/>
                    <a:gd name="connsiteX17" fmla="*/ 20467 w 20467"/>
                    <a:gd name="connsiteY17" fmla="*/ 95 h 25622"/>
                    <a:gd name="connsiteX18" fmla="*/ 20467 w 20467"/>
                    <a:gd name="connsiteY18" fmla="*/ 25146 h 25622"/>
                    <a:gd name="connsiteX19" fmla="*/ 16469 w 20467"/>
                    <a:gd name="connsiteY19" fmla="*/ 25146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467" h="25622">
                      <a:moveTo>
                        <a:pt x="16469" y="25051"/>
                      </a:moveTo>
                      <a:lnTo>
                        <a:pt x="16469" y="21336"/>
                      </a:lnTo>
                      <a:cubicBezTo>
                        <a:pt x="14565" y="24193"/>
                        <a:pt x="11900" y="25622"/>
                        <a:pt x="8568" y="25622"/>
                      </a:cubicBezTo>
                      <a:cubicBezTo>
                        <a:pt x="7044" y="25622"/>
                        <a:pt x="5712" y="25337"/>
                        <a:pt x="4474" y="24765"/>
                      </a:cubicBezTo>
                      <a:cubicBezTo>
                        <a:pt x="3237" y="24193"/>
                        <a:pt x="2285" y="23527"/>
                        <a:pt x="1618" y="22669"/>
                      </a:cubicBezTo>
                      <a:cubicBezTo>
                        <a:pt x="952" y="21812"/>
                        <a:pt x="571" y="20764"/>
                        <a:pt x="286" y="19526"/>
                      </a:cubicBezTo>
                      <a:cubicBezTo>
                        <a:pt x="95" y="18669"/>
                        <a:pt x="0" y="17335"/>
                        <a:pt x="0" y="15526"/>
                      </a:cubicBezTo>
                      <a:lnTo>
                        <a:pt x="0" y="0"/>
                      </a:lnTo>
                      <a:lnTo>
                        <a:pt x="4284" y="0"/>
                      </a:lnTo>
                      <a:lnTo>
                        <a:pt x="4284" y="13906"/>
                      </a:lnTo>
                      <a:cubicBezTo>
                        <a:pt x="4284" y="16097"/>
                        <a:pt x="4379" y="17621"/>
                        <a:pt x="4569" y="18383"/>
                      </a:cubicBezTo>
                      <a:cubicBezTo>
                        <a:pt x="4855" y="19526"/>
                        <a:pt x="5426" y="20383"/>
                        <a:pt x="6283" y="21050"/>
                      </a:cubicBezTo>
                      <a:cubicBezTo>
                        <a:pt x="7140" y="21717"/>
                        <a:pt x="8187" y="22003"/>
                        <a:pt x="9520" y="22003"/>
                      </a:cubicBezTo>
                      <a:cubicBezTo>
                        <a:pt x="10852" y="22003"/>
                        <a:pt x="11995" y="21717"/>
                        <a:pt x="13137" y="21050"/>
                      </a:cubicBezTo>
                      <a:cubicBezTo>
                        <a:pt x="14279" y="20383"/>
                        <a:pt x="15041" y="19526"/>
                        <a:pt x="15517" y="18383"/>
                      </a:cubicBezTo>
                      <a:cubicBezTo>
                        <a:pt x="15993" y="17240"/>
                        <a:pt x="16183" y="15621"/>
                        <a:pt x="16183" y="13525"/>
                      </a:cubicBezTo>
                      <a:lnTo>
                        <a:pt x="16183" y="95"/>
                      </a:lnTo>
                      <a:lnTo>
                        <a:pt x="20467" y="95"/>
                      </a:lnTo>
                      <a:lnTo>
                        <a:pt x="20467" y="25146"/>
                      </a:lnTo>
                      <a:lnTo>
                        <a:pt x="16469" y="25146"/>
                      </a:lnTo>
                      <a:close/>
                    </a:path>
                  </a:pathLst>
                </a:custGeom>
                <a:solidFill>
                  <a:srgbClr val="23509E"/>
                </a:solidFill>
                <a:ln w="9509" cap="flat">
                  <a:noFill/>
                  <a:prstDash val="solid"/>
                  <a:miter/>
                </a:ln>
              </p:spPr>
              <p:txBody>
                <a:bodyPr rtlCol="0" anchor="ctr"/>
                <a:lstStyle/>
                <a:p>
                  <a:endParaRPr lang="en-US"/>
                </a:p>
              </p:txBody>
            </p:sp>
            <p:sp>
              <p:nvSpPr>
                <p:cNvPr id="663" name="Freeform 662">
                  <a:extLst>
                    <a:ext uri="{FF2B5EF4-FFF2-40B4-BE49-F238E27FC236}">
                      <a16:creationId xmlns:a16="http://schemas.microsoft.com/office/drawing/2014/main" id="{A8CA5A69-EE3A-BB4C-AA4A-2849585436B3}"/>
                    </a:ext>
                  </a:extLst>
                </p:cNvPr>
                <p:cNvSpPr/>
                <p:nvPr/>
              </p:nvSpPr>
              <p:spPr>
                <a:xfrm>
                  <a:off x="8372138" y="4973192"/>
                  <a:ext cx="20562" cy="26193"/>
                </a:xfrm>
                <a:custGeom>
                  <a:avLst/>
                  <a:gdLst>
                    <a:gd name="connsiteX0" fmla="*/ 0 w 20562"/>
                    <a:gd name="connsiteY0" fmla="*/ 18002 h 26193"/>
                    <a:gd name="connsiteX1" fmla="*/ 4189 w 20562"/>
                    <a:gd name="connsiteY1" fmla="*/ 17336 h 26193"/>
                    <a:gd name="connsiteX2" fmla="*/ 6188 w 20562"/>
                    <a:gd name="connsiteY2" fmla="*/ 21241 h 26193"/>
                    <a:gd name="connsiteX3" fmla="*/ 10662 w 20562"/>
                    <a:gd name="connsiteY3" fmla="*/ 22574 h 26193"/>
                    <a:gd name="connsiteX4" fmla="*/ 15041 w 20562"/>
                    <a:gd name="connsiteY4" fmla="*/ 21431 h 26193"/>
                    <a:gd name="connsiteX5" fmla="*/ 16469 w 20562"/>
                    <a:gd name="connsiteY5" fmla="*/ 18669 h 26193"/>
                    <a:gd name="connsiteX6" fmla="*/ 15232 w 20562"/>
                    <a:gd name="connsiteY6" fmla="*/ 16383 h 26193"/>
                    <a:gd name="connsiteX7" fmla="*/ 10853 w 20562"/>
                    <a:gd name="connsiteY7" fmla="*/ 14954 h 26193"/>
                    <a:gd name="connsiteX8" fmla="*/ 4379 w 20562"/>
                    <a:gd name="connsiteY8" fmla="*/ 12954 h 26193"/>
                    <a:gd name="connsiteX9" fmla="*/ 1618 w 20562"/>
                    <a:gd name="connsiteY9" fmla="*/ 10573 h 26193"/>
                    <a:gd name="connsiteX10" fmla="*/ 666 w 20562"/>
                    <a:gd name="connsiteY10" fmla="*/ 7239 h 26193"/>
                    <a:gd name="connsiteX11" fmla="*/ 1428 w 20562"/>
                    <a:gd name="connsiteY11" fmla="*/ 4096 h 26193"/>
                    <a:gd name="connsiteX12" fmla="*/ 3522 w 20562"/>
                    <a:gd name="connsiteY12" fmla="*/ 1715 h 26193"/>
                    <a:gd name="connsiteX13" fmla="*/ 6188 w 20562"/>
                    <a:gd name="connsiteY13" fmla="*/ 476 h 26193"/>
                    <a:gd name="connsiteX14" fmla="*/ 9805 w 20562"/>
                    <a:gd name="connsiteY14" fmla="*/ 0 h 26193"/>
                    <a:gd name="connsiteX15" fmla="*/ 14946 w 20562"/>
                    <a:gd name="connsiteY15" fmla="*/ 857 h 26193"/>
                    <a:gd name="connsiteX16" fmla="*/ 18278 w 20562"/>
                    <a:gd name="connsiteY16" fmla="*/ 3143 h 26193"/>
                    <a:gd name="connsiteX17" fmla="*/ 19706 w 20562"/>
                    <a:gd name="connsiteY17" fmla="*/ 7049 h 26193"/>
                    <a:gd name="connsiteX18" fmla="*/ 15517 w 20562"/>
                    <a:gd name="connsiteY18" fmla="*/ 7620 h 26193"/>
                    <a:gd name="connsiteX19" fmla="*/ 13899 w 20562"/>
                    <a:gd name="connsiteY19" fmla="*/ 4572 h 26193"/>
                    <a:gd name="connsiteX20" fmla="*/ 10091 w 20562"/>
                    <a:gd name="connsiteY20" fmla="*/ 3524 h 26193"/>
                    <a:gd name="connsiteX21" fmla="*/ 5902 w 20562"/>
                    <a:gd name="connsiteY21" fmla="*/ 4477 h 26193"/>
                    <a:gd name="connsiteX22" fmla="*/ 4665 w 20562"/>
                    <a:gd name="connsiteY22" fmla="*/ 6763 h 26193"/>
                    <a:gd name="connsiteX23" fmla="*/ 5141 w 20562"/>
                    <a:gd name="connsiteY23" fmla="*/ 8287 h 26193"/>
                    <a:gd name="connsiteX24" fmla="*/ 6759 w 20562"/>
                    <a:gd name="connsiteY24" fmla="*/ 9430 h 26193"/>
                    <a:gd name="connsiteX25" fmla="*/ 10472 w 20562"/>
                    <a:gd name="connsiteY25" fmla="*/ 10478 h 26193"/>
                    <a:gd name="connsiteX26" fmla="*/ 16755 w 20562"/>
                    <a:gd name="connsiteY26" fmla="*/ 12478 h 26193"/>
                    <a:gd name="connsiteX27" fmla="*/ 19515 w 20562"/>
                    <a:gd name="connsiteY27" fmla="*/ 14669 h 26193"/>
                    <a:gd name="connsiteX28" fmla="*/ 20563 w 20562"/>
                    <a:gd name="connsiteY28" fmla="*/ 18288 h 26193"/>
                    <a:gd name="connsiteX29" fmla="*/ 19325 w 20562"/>
                    <a:gd name="connsiteY29" fmla="*/ 22289 h 26193"/>
                    <a:gd name="connsiteX30" fmla="*/ 15707 w 20562"/>
                    <a:gd name="connsiteY30" fmla="*/ 25146 h 26193"/>
                    <a:gd name="connsiteX31" fmla="*/ 10472 w 20562"/>
                    <a:gd name="connsiteY31" fmla="*/ 26194 h 26193"/>
                    <a:gd name="connsiteX32" fmla="*/ 3046 w 20562"/>
                    <a:gd name="connsiteY32" fmla="*/ 24194 h 26193"/>
                    <a:gd name="connsiteX33" fmla="*/ 0 w 20562"/>
                    <a:gd name="connsiteY33" fmla="*/ 18002 h 2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0562" h="26193">
                      <a:moveTo>
                        <a:pt x="0" y="18002"/>
                      </a:moveTo>
                      <a:lnTo>
                        <a:pt x="4189" y="17336"/>
                      </a:lnTo>
                      <a:cubicBezTo>
                        <a:pt x="4379" y="19050"/>
                        <a:pt x="5045" y="20288"/>
                        <a:pt x="6188" y="21241"/>
                      </a:cubicBezTo>
                      <a:cubicBezTo>
                        <a:pt x="7235" y="22098"/>
                        <a:pt x="8758" y="22574"/>
                        <a:pt x="10662" y="22574"/>
                      </a:cubicBezTo>
                      <a:cubicBezTo>
                        <a:pt x="12566" y="22574"/>
                        <a:pt x="14089" y="22193"/>
                        <a:pt x="15041" y="21431"/>
                      </a:cubicBezTo>
                      <a:cubicBezTo>
                        <a:pt x="15993" y="20669"/>
                        <a:pt x="16469" y="19717"/>
                        <a:pt x="16469" y="18669"/>
                      </a:cubicBezTo>
                      <a:cubicBezTo>
                        <a:pt x="16469" y="17717"/>
                        <a:pt x="16088" y="16954"/>
                        <a:pt x="15232" y="16383"/>
                      </a:cubicBezTo>
                      <a:cubicBezTo>
                        <a:pt x="14660" y="16002"/>
                        <a:pt x="13232" y="15526"/>
                        <a:pt x="10853" y="14954"/>
                      </a:cubicBezTo>
                      <a:cubicBezTo>
                        <a:pt x="7711" y="14192"/>
                        <a:pt x="5617" y="13525"/>
                        <a:pt x="4379" y="12954"/>
                      </a:cubicBezTo>
                      <a:cubicBezTo>
                        <a:pt x="3141" y="12383"/>
                        <a:pt x="2285" y="11621"/>
                        <a:pt x="1618" y="10573"/>
                      </a:cubicBezTo>
                      <a:cubicBezTo>
                        <a:pt x="952" y="9525"/>
                        <a:pt x="666" y="8477"/>
                        <a:pt x="666" y="7239"/>
                      </a:cubicBezTo>
                      <a:cubicBezTo>
                        <a:pt x="666" y="6096"/>
                        <a:pt x="952" y="5048"/>
                        <a:pt x="1428" y="4096"/>
                      </a:cubicBezTo>
                      <a:cubicBezTo>
                        <a:pt x="1904" y="3143"/>
                        <a:pt x="2665" y="2381"/>
                        <a:pt x="3522" y="1715"/>
                      </a:cubicBezTo>
                      <a:cubicBezTo>
                        <a:pt x="4189" y="1238"/>
                        <a:pt x="5045" y="857"/>
                        <a:pt x="6188" y="476"/>
                      </a:cubicBezTo>
                      <a:cubicBezTo>
                        <a:pt x="7330" y="95"/>
                        <a:pt x="8568" y="0"/>
                        <a:pt x="9805" y="0"/>
                      </a:cubicBezTo>
                      <a:cubicBezTo>
                        <a:pt x="11804" y="0"/>
                        <a:pt x="13518" y="286"/>
                        <a:pt x="14946" y="857"/>
                      </a:cubicBezTo>
                      <a:cubicBezTo>
                        <a:pt x="16469" y="1429"/>
                        <a:pt x="17516" y="2191"/>
                        <a:pt x="18278" y="3143"/>
                      </a:cubicBezTo>
                      <a:cubicBezTo>
                        <a:pt x="18944" y="4096"/>
                        <a:pt x="19515" y="5429"/>
                        <a:pt x="19706" y="7049"/>
                      </a:cubicBezTo>
                      <a:lnTo>
                        <a:pt x="15517" y="7620"/>
                      </a:lnTo>
                      <a:cubicBezTo>
                        <a:pt x="15327" y="6287"/>
                        <a:pt x="14755" y="5334"/>
                        <a:pt x="13899" y="4572"/>
                      </a:cubicBezTo>
                      <a:cubicBezTo>
                        <a:pt x="13042" y="3810"/>
                        <a:pt x="11709" y="3524"/>
                        <a:pt x="10091" y="3524"/>
                      </a:cubicBezTo>
                      <a:cubicBezTo>
                        <a:pt x="8187" y="3524"/>
                        <a:pt x="6759" y="3810"/>
                        <a:pt x="5902" y="4477"/>
                      </a:cubicBezTo>
                      <a:cubicBezTo>
                        <a:pt x="5045" y="5144"/>
                        <a:pt x="4665" y="5906"/>
                        <a:pt x="4665" y="6763"/>
                      </a:cubicBezTo>
                      <a:cubicBezTo>
                        <a:pt x="4665" y="7334"/>
                        <a:pt x="4855" y="7811"/>
                        <a:pt x="5141" y="8287"/>
                      </a:cubicBezTo>
                      <a:cubicBezTo>
                        <a:pt x="5521" y="8763"/>
                        <a:pt x="5997" y="9144"/>
                        <a:pt x="6759" y="9430"/>
                      </a:cubicBezTo>
                      <a:cubicBezTo>
                        <a:pt x="7140" y="9620"/>
                        <a:pt x="8473" y="9906"/>
                        <a:pt x="10472" y="10478"/>
                      </a:cubicBezTo>
                      <a:cubicBezTo>
                        <a:pt x="13518" y="11240"/>
                        <a:pt x="15612" y="11906"/>
                        <a:pt x="16755" y="12478"/>
                      </a:cubicBezTo>
                      <a:cubicBezTo>
                        <a:pt x="17897" y="12954"/>
                        <a:pt x="18849" y="13716"/>
                        <a:pt x="19515" y="14669"/>
                      </a:cubicBezTo>
                      <a:cubicBezTo>
                        <a:pt x="20182" y="15621"/>
                        <a:pt x="20563" y="16859"/>
                        <a:pt x="20563" y="18288"/>
                      </a:cubicBezTo>
                      <a:cubicBezTo>
                        <a:pt x="20563" y="19717"/>
                        <a:pt x="20182" y="21050"/>
                        <a:pt x="19325" y="22289"/>
                      </a:cubicBezTo>
                      <a:cubicBezTo>
                        <a:pt x="18468" y="23527"/>
                        <a:pt x="17326" y="24479"/>
                        <a:pt x="15707" y="25146"/>
                      </a:cubicBezTo>
                      <a:cubicBezTo>
                        <a:pt x="14184" y="25813"/>
                        <a:pt x="12375" y="26194"/>
                        <a:pt x="10472" y="26194"/>
                      </a:cubicBezTo>
                      <a:cubicBezTo>
                        <a:pt x="7235" y="26194"/>
                        <a:pt x="4760" y="25527"/>
                        <a:pt x="3046" y="24194"/>
                      </a:cubicBezTo>
                      <a:cubicBezTo>
                        <a:pt x="1618" y="22670"/>
                        <a:pt x="476" y="20669"/>
                        <a:pt x="0" y="18002"/>
                      </a:cubicBezTo>
                      <a:close/>
                    </a:path>
                  </a:pathLst>
                </a:custGeom>
                <a:solidFill>
                  <a:srgbClr val="23509E"/>
                </a:solidFill>
                <a:ln w="9509" cap="flat">
                  <a:noFill/>
                  <a:prstDash val="solid"/>
                  <a:miter/>
                </a:ln>
              </p:spPr>
              <p:txBody>
                <a:bodyPr rtlCol="0" anchor="ctr"/>
                <a:lstStyle/>
                <a:p>
                  <a:endParaRPr lang="en-US"/>
                </a:p>
              </p:txBody>
            </p:sp>
            <p:sp>
              <p:nvSpPr>
                <p:cNvPr id="686" name="Freeform 685">
                  <a:extLst>
                    <a:ext uri="{FF2B5EF4-FFF2-40B4-BE49-F238E27FC236}">
                      <a16:creationId xmlns:a16="http://schemas.microsoft.com/office/drawing/2014/main" id="{0C50938E-E1B1-2740-AC20-E5A5639335E2}"/>
                    </a:ext>
                  </a:extLst>
                </p:cNvPr>
                <p:cNvSpPr/>
                <p:nvPr/>
              </p:nvSpPr>
              <p:spPr>
                <a:xfrm>
                  <a:off x="8397461" y="4970145"/>
                  <a:ext cx="22847" cy="22955"/>
                </a:xfrm>
                <a:custGeom>
                  <a:avLst/>
                  <a:gdLst>
                    <a:gd name="connsiteX0" fmla="*/ 9424 w 22847"/>
                    <a:gd name="connsiteY0" fmla="*/ 22955 h 22955"/>
                    <a:gd name="connsiteX1" fmla="*/ 9424 w 22847"/>
                    <a:gd name="connsiteY1" fmla="*/ 13430 h 22955"/>
                    <a:gd name="connsiteX2" fmla="*/ 0 w 22847"/>
                    <a:gd name="connsiteY2" fmla="*/ 13430 h 22955"/>
                    <a:gd name="connsiteX3" fmla="*/ 0 w 22847"/>
                    <a:gd name="connsiteY3" fmla="*/ 9430 h 22955"/>
                    <a:gd name="connsiteX4" fmla="*/ 9424 w 22847"/>
                    <a:gd name="connsiteY4" fmla="*/ 9430 h 22955"/>
                    <a:gd name="connsiteX5" fmla="*/ 9424 w 22847"/>
                    <a:gd name="connsiteY5" fmla="*/ 0 h 22955"/>
                    <a:gd name="connsiteX6" fmla="*/ 13423 w 22847"/>
                    <a:gd name="connsiteY6" fmla="*/ 0 h 22955"/>
                    <a:gd name="connsiteX7" fmla="*/ 13423 w 22847"/>
                    <a:gd name="connsiteY7" fmla="*/ 9430 h 22955"/>
                    <a:gd name="connsiteX8" fmla="*/ 22847 w 22847"/>
                    <a:gd name="connsiteY8" fmla="*/ 9430 h 22955"/>
                    <a:gd name="connsiteX9" fmla="*/ 22847 w 22847"/>
                    <a:gd name="connsiteY9" fmla="*/ 13430 h 22955"/>
                    <a:gd name="connsiteX10" fmla="*/ 13423 w 22847"/>
                    <a:gd name="connsiteY10" fmla="*/ 13430 h 22955"/>
                    <a:gd name="connsiteX11" fmla="*/ 13423 w 22847"/>
                    <a:gd name="connsiteY11" fmla="*/ 22955 h 22955"/>
                    <a:gd name="connsiteX12" fmla="*/ 9424 w 22847"/>
                    <a:gd name="connsiteY12" fmla="*/ 22955 h 22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847" h="22955">
                      <a:moveTo>
                        <a:pt x="9424" y="22955"/>
                      </a:moveTo>
                      <a:lnTo>
                        <a:pt x="9424" y="13430"/>
                      </a:lnTo>
                      <a:lnTo>
                        <a:pt x="0" y="13430"/>
                      </a:lnTo>
                      <a:lnTo>
                        <a:pt x="0" y="9430"/>
                      </a:lnTo>
                      <a:lnTo>
                        <a:pt x="9424" y="9430"/>
                      </a:lnTo>
                      <a:lnTo>
                        <a:pt x="9424" y="0"/>
                      </a:lnTo>
                      <a:lnTo>
                        <a:pt x="13423" y="0"/>
                      </a:lnTo>
                      <a:lnTo>
                        <a:pt x="13423" y="9430"/>
                      </a:lnTo>
                      <a:lnTo>
                        <a:pt x="22847" y="9430"/>
                      </a:lnTo>
                      <a:lnTo>
                        <a:pt x="22847" y="13430"/>
                      </a:lnTo>
                      <a:lnTo>
                        <a:pt x="13423" y="13430"/>
                      </a:lnTo>
                      <a:lnTo>
                        <a:pt x="13423" y="22955"/>
                      </a:lnTo>
                      <a:lnTo>
                        <a:pt x="9424" y="22955"/>
                      </a:lnTo>
                      <a:close/>
                    </a:path>
                  </a:pathLst>
                </a:custGeom>
                <a:solidFill>
                  <a:srgbClr val="23509E"/>
                </a:solidFill>
                <a:ln w="9509" cap="flat">
                  <a:noFill/>
                  <a:prstDash val="solid"/>
                  <a:miter/>
                </a:ln>
              </p:spPr>
              <p:txBody>
                <a:bodyPr rtlCol="0" anchor="ctr"/>
                <a:lstStyle/>
                <a:p>
                  <a:endParaRPr lang="en-US"/>
                </a:p>
              </p:txBody>
            </p:sp>
            <p:sp>
              <p:nvSpPr>
                <p:cNvPr id="687" name="Freeform 686">
                  <a:extLst>
                    <a:ext uri="{FF2B5EF4-FFF2-40B4-BE49-F238E27FC236}">
                      <a16:creationId xmlns:a16="http://schemas.microsoft.com/office/drawing/2014/main" id="{03978AEA-DA09-F049-9B34-E867EDA3BC77}"/>
                    </a:ext>
                  </a:extLst>
                </p:cNvPr>
                <p:cNvSpPr/>
                <p:nvPr/>
              </p:nvSpPr>
              <p:spPr>
                <a:xfrm>
                  <a:off x="8440109" y="4964049"/>
                  <a:ext cx="26369" cy="34575"/>
                </a:xfrm>
                <a:custGeom>
                  <a:avLst/>
                  <a:gdLst>
                    <a:gd name="connsiteX0" fmla="*/ 0 w 26369"/>
                    <a:gd name="connsiteY0" fmla="*/ 34576 h 34575"/>
                    <a:gd name="connsiteX1" fmla="*/ 0 w 26369"/>
                    <a:gd name="connsiteY1" fmla="*/ 0 h 34575"/>
                    <a:gd name="connsiteX2" fmla="*/ 13042 w 26369"/>
                    <a:gd name="connsiteY2" fmla="*/ 0 h 34575"/>
                    <a:gd name="connsiteX3" fmla="*/ 18278 w 26369"/>
                    <a:gd name="connsiteY3" fmla="*/ 286 h 34575"/>
                    <a:gd name="connsiteX4" fmla="*/ 22562 w 26369"/>
                    <a:gd name="connsiteY4" fmla="*/ 1905 h 34575"/>
                    <a:gd name="connsiteX5" fmla="*/ 25322 w 26369"/>
                    <a:gd name="connsiteY5" fmla="*/ 5239 h 34575"/>
                    <a:gd name="connsiteX6" fmla="*/ 26369 w 26369"/>
                    <a:gd name="connsiteY6" fmla="*/ 10001 h 34575"/>
                    <a:gd name="connsiteX7" fmla="*/ 23609 w 26369"/>
                    <a:gd name="connsiteY7" fmla="*/ 17431 h 34575"/>
                    <a:gd name="connsiteX8" fmla="*/ 13518 w 26369"/>
                    <a:gd name="connsiteY8" fmla="*/ 20479 h 34575"/>
                    <a:gd name="connsiteX9" fmla="*/ 4665 w 26369"/>
                    <a:gd name="connsiteY9" fmla="*/ 20479 h 34575"/>
                    <a:gd name="connsiteX10" fmla="*/ 4665 w 26369"/>
                    <a:gd name="connsiteY10" fmla="*/ 34576 h 34575"/>
                    <a:gd name="connsiteX11" fmla="*/ 0 w 26369"/>
                    <a:gd name="connsiteY11" fmla="*/ 34576 h 34575"/>
                    <a:gd name="connsiteX12" fmla="*/ 4569 w 26369"/>
                    <a:gd name="connsiteY12" fmla="*/ 16478 h 34575"/>
                    <a:gd name="connsiteX13" fmla="*/ 13518 w 26369"/>
                    <a:gd name="connsiteY13" fmla="*/ 16478 h 34575"/>
                    <a:gd name="connsiteX14" fmla="*/ 19801 w 26369"/>
                    <a:gd name="connsiteY14" fmla="*/ 14859 h 34575"/>
                    <a:gd name="connsiteX15" fmla="*/ 21705 w 26369"/>
                    <a:gd name="connsiteY15" fmla="*/ 10192 h 34575"/>
                    <a:gd name="connsiteX16" fmla="*/ 20562 w 26369"/>
                    <a:gd name="connsiteY16" fmla="*/ 6477 h 34575"/>
                    <a:gd name="connsiteX17" fmla="*/ 17706 w 26369"/>
                    <a:gd name="connsiteY17" fmla="*/ 4477 h 34575"/>
                    <a:gd name="connsiteX18" fmla="*/ 13422 w 26369"/>
                    <a:gd name="connsiteY18" fmla="*/ 4191 h 34575"/>
                    <a:gd name="connsiteX19" fmla="*/ 4569 w 26369"/>
                    <a:gd name="connsiteY19" fmla="*/ 4191 h 34575"/>
                    <a:gd name="connsiteX20" fmla="*/ 4569 w 26369"/>
                    <a:gd name="connsiteY20" fmla="*/ 16478 h 34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369" h="34575">
                      <a:moveTo>
                        <a:pt x="0" y="34576"/>
                      </a:moveTo>
                      <a:lnTo>
                        <a:pt x="0" y="0"/>
                      </a:lnTo>
                      <a:lnTo>
                        <a:pt x="13042" y="0"/>
                      </a:lnTo>
                      <a:cubicBezTo>
                        <a:pt x="15327" y="0"/>
                        <a:pt x="17040" y="95"/>
                        <a:pt x="18278" y="286"/>
                      </a:cubicBezTo>
                      <a:cubicBezTo>
                        <a:pt x="19991" y="571"/>
                        <a:pt x="21419" y="1143"/>
                        <a:pt x="22562" y="1905"/>
                      </a:cubicBezTo>
                      <a:cubicBezTo>
                        <a:pt x="23704" y="2667"/>
                        <a:pt x="24656" y="3810"/>
                        <a:pt x="25322" y="5239"/>
                      </a:cubicBezTo>
                      <a:cubicBezTo>
                        <a:pt x="25988" y="6667"/>
                        <a:pt x="26369" y="8287"/>
                        <a:pt x="26369" y="10001"/>
                      </a:cubicBezTo>
                      <a:cubicBezTo>
                        <a:pt x="26369" y="12954"/>
                        <a:pt x="25417" y="15430"/>
                        <a:pt x="23609" y="17431"/>
                      </a:cubicBezTo>
                      <a:cubicBezTo>
                        <a:pt x="21705" y="19431"/>
                        <a:pt x="18373" y="20479"/>
                        <a:pt x="13518" y="20479"/>
                      </a:cubicBezTo>
                      <a:lnTo>
                        <a:pt x="4665" y="20479"/>
                      </a:lnTo>
                      <a:lnTo>
                        <a:pt x="4665" y="34576"/>
                      </a:lnTo>
                      <a:lnTo>
                        <a:pt x="0" y="34576"/>
                      </a:lnTo>
                      <a:close/>
                      <a:moveTo>
                        <a:pt x="4569" y="16478"/>
                      </a:moveTo>
                      <a:lnTo>
                        <a:pt x="13518" y="16478"/>
                      </a:lnTo>
                      <a:cubicBezTo>
                        <a:pt x="16469" y="16478"/>
                        <a:pt x="18563" y="15907"/>
                        <a:pt x="19801" y="14859"/>
                      </a:cubicBezTo>
                      <a:cubicBezTo>
                        <a:pt x="21038" y="13716"/>
                        <a:pt x="21705" y="12192"/>
                        <a:pt x="21705" y="10192"/>
                      </a:cubicBezTo>
                      <a:cubicBezTo>
                        <a:pt x="21705" y="8763"/>
                        <a:pt x="21324" y="7525"/>
                        <a:pt x="20562" y="6477"/>
                      </a:cubicBezTo>
                      <a:cubicBezTo>
                        <a:pt x="19801" y="5429"/>
                        <a:pt x="18849" y="4763"/>
                        <a:pt x="17706" y="4477"/>
                      </a:cubicBezTo>
                      <a:cubicBezTo>
                        <a:pt x="16945" y="4286"/>
                        <a:pt x="15517" y="4191"/>
                        <a:pt x="13422" y="4191"/>
                      </a:cubicBezTo>
                      <a:lnTo>
                        <a:pt x="4569" y="4191"/>
                      </a:lnTo>
                      <a:lnTo>
                        <a:pt x="4569" y="16478"/>
                      </a:lnTo>
                      <a:close/>
                    </a:path>
                  </a:pathLst>
                </a:custGeom>
                <a:solidFill>
                  <a:srgbClr val="23509E"/>
                </a:solidFill>
                <a:ln w="9509" cap="flat">
                  <a:noFill/>
                  <a:prstDash val="solid"/>
                  <a:miter/>
                </a:ln>
              </p:spPr>
              <p:txBody>
                <a:bodyPr rtlCol="0" anchor="ctr"/>
                <a:lstStyle/>
                <a:p>
                  <a:endParaRPr lang="en-US"/>
                </a:p>
              </p:txBody>
            </p:sp>
            <p:sp>
              <p:nvSpPr>
                <p:cNvPr id="688" name="Freeform 687">
                  <a:extLst>
                    <a:ext uri="{FF2B5EF4-FFF2-40B4-BE49-F238E27FC236}">
                      <a16:creationId xmlns:a16="http://schemas.microsoft.com/office/drawing/2014/main" id="{635BC083-1BAE-DF47-A3C4-4973DECF988B}"/>
                    </a:ext>
                  </a:extLst>
                </p:cNvPr>
                <p:cNvSpPr/>
                <p:nvPr/>
              </p:nvSpPr>
              <p:spPr>
                <a:xfrm>
                  <a:off x="8471714" y="4973002"/>
                  <a:ext cx="13613" cy="25622"/>
                </a:xfrm>
                <a:custGeom>
                  <a:avLst/>
                  <a:gdLst>
                    <a:gd name="connsiteX0" fmla="*/ 0 w 13613"/>
                    <a:gd name="connsiteY0" fmla="*/ 25622 h 25622"/>
                    <a:gd name="connsiteX1" fmla="*/ 0 w 13613"/>
                    <a:gd name="connsiteY1" fmla="*/ 571 h 25622"/>
                    <a:gd name="connsiteX2" fmla="*/ 3808 w 13613"/>
                    <a:gd name="connsiteY2" fmla="*/ 571 h 25622"/>
                    <a:gd name="connsiteX3" fmla="*/ 3808 w 13613"/>
                    <a:gd name="connsiteY3" fmla="*/ 4381 h 25622"/>
                    <a:gd name="connsiteX4" fmla="*/ 6474 w 13613"/>
                    <a:gd name="connsiteY4" fmla="*/ 857 h 25622"/>
                    <a:gd name="connsiteX5" fmla="*/ 9234 w 13613"/>
                    <a:gd name="connsiteY5" fmla="*/ 0 h 25622"/>
                    <a:gd name="connsiteX6" fmla="*/ 13613 w 13613"/>
                    <a:gd name="connsiteY6" fmla="*/ 1333 h 25622"/>
                    <a:gd name="connsiteX7" fmla="*/ 12185 w 13613"/>
                    <a:gd name="connsiteY7" fmla="*/ 5239 h 25622"/>
                    <a:gd name="connsiteX8" fmla="*/ 9044 w 13613"/>
                    <a:gd name="connsiteY8" fmla="*/ 4286 h 25622"/>
                    <a:gd name="connsiteX9" fmla="*/ 6569 w 13613"/>
                    <a:gd name="connsiteY9" fmla="*/ 5143 h 25622"/>
                    <a:gd name="connsiteX10" fmla="*/ 4950 w 13613"/>
                    <a:gd name="connsiteY10" fmla="*/ 7429 h 25622"/>
                    <a:gd name="connsiteX11" fmla="*/ 4284 w 13613"/>
                    <a:gd name="connsiteY11" fmla="*/ 12382 h 25622"/>
                    <a:gd name="connsiteX12" fmla="*/ 4284 w 13613"/>
                    <a:gd name="connsiteY12" fmla="*/ 25527 h 25622"/>
                    <a:gd name="connsiteX13" fmla="*/ 0 w 13613"/>
                    <a:gd name="connsiteY13" fmla="*/ 25527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13" h="25622">
                      <a:moveTo>
                        <a:pt x="0" y="25622"/>
                      </a:moveTo>
                      <a:lnTo>
                        <a:pt x="0" y="571"/>
                      </a:lnTo>
                      <a:lnTo>
                        <a:pt x="3808" y="571"/>
                      </a:lnTo>
                      <a:lnTo>
                        <a:pt x="3808" y="4381"/>
                      </a:lnTo>
                      <a:cubicBezTo>
                        <a:pt x="4760" y="2572"/>
                        <a:pt x="5712" y="1429"/>
                        <a:pt x="6474" y="857"/>
                      </a:cubicBezTo>
                      <a:cubicBezTo>
                        <a:pt x="7330" y="286"/>
                        <a:pt x="8187" y="0"/>
                        <a:pt x="9234" y="0"/>
                      </a:cubicBezTo>
                      <a:cubicBezTo>
                        <a:pt x="10662" y="0"/>
                        <a:pt x="12090" y="476"/>
                        <a:pt x="13613" y="1333"/>
                      </a:cubicBezTo>
                      <a:lnTo>
                        <a:pt x="12185" y="5239"/>
                      </a:lnTo>
                      <a:cubicBezTo>
                        <a:pt x="11138" y="4667"/>
                        <a:pt x="10091" y="4286"/>
                        <a:pt x="9044" y="4286"/>
                      </a:cubicBezTo>
                      <a:cubicBezTo>
                        <a:pt x="8092" y="4286"/>
                        <a:pt x="7330" y="4572"/>
                        <a:pt x="6569" y="5143"/>
                      </a:cubicBezTo>
                      <a:cubicBezTo>
                        <a:pt x="5807" y="5715"/>
                        <a:pt x="5331" y="6477"/>
                        <a:pt x="4950" y="7429"/>
                      </a:cubicBezTo>
                      <a:cubicBezTo>
                        <a:pt x="4474" y="8953"/>
                        <a:pt x="4284" y="10573"/>
                        <a:pt x="4284" y="12382"/>
                      </a:cubicBezTo>
                      <a:lnTo>
                        <a:pt x="4284" y="25527"/>
                      </a:lnTo>
                      <a:lnTo>
                        <a:pt x="0" y="25527"/>
                      </a:lnTo>
                      <a:close/>
                    </a:path>
                  </a:pathLst>
                </a:custGeom>
                <a:solidFill>
                  <a:srgbClr val="23509E"/>
                </a:solidFill>
                <a:ln w="9509" cap="flat">
                  <a:noFill/>
                  <a:prstDash val="solid"/>
                  <a:miter/>
                </a:ln>
              </p:spPr>
              <p:txBody>
                <a:bodyPr rtlCol="0" anchor="ctr"/>
                <a:lstStyle/>
                <a:p>
                  <a:endParaRPr lang="en-US"/>
                </a:p>
              </p:txBody>
            </p:sp>
            <p:sp>
              <p:nvSpPr>
                <p:cNvPr id="690" name="Freeform 689">
                  <a:extLst>
                    <a:ext uri="{FF2B5EF4-FFF2-40B4-BE49-F238E27FC236}">
                      <a16:creationId xmlns:a16="http://schemas.microsoft.com/office/drawing/2014/main" id="{5E47B0B3-03B2-9240-A386-B8D52B70417C}"/>
                    </a:ext>
                  </a:extLst>
                </p:cNvPr>
                <p:cNvSpPr/>
                <p:nvPr/>
              </p:nvSpPr>
              <p:spPr>
                <a:xfrm>
                  <a:off x="8486279" y="4973097"/>
                  <a:ext cx="23513" cy="26193"/>
                </a:xfrm>
                <a:custGeom>
                  <a:avLst/>
                  <a:gdLst>
                    <a:gd name="connsiteX0" fmla="*/ 0 w 23513"/>
                    <a:gd name="connsiteY0" fmla="*/ 13049 h 26193"/>
                    <a:gd name="connsiteX1" fmla="*/ 3903 w 23513"/>
                    <a:gd name="connsiteY1" fmla="*/ 2762 h 26193"/>
                    <a:gd name="connsiteX2" fmla="*/ 11805 w 23513"/>
                    <a:gd name="connsiteY2" fmla="*/ 0 h 26193"/>
                    <a:gd name="connsiteX3" fmla="*/ 20277 w 23513"/>
                    <a:gd name="connsiteY3" fmla="*/ 3429 h 26193"/>
                    <a:gd name="connsiteX4" fmla="*/ 23514 w 23513"/>
                    <a:gd name="connsiteY4" fmla="*/ 12763 h 26193"/>
                    <a:gd name="connsiteX5" fmla="*/ 22086 w 23513"/>
                    <a:gd name="connsiteY5" fmla="*/ 20383 h 26193"/>
                    <a:gd name="connsiteX6" fmla="*/ 17897 w 23513"/>
                    <a:gd name="connsiteY6" fmla="*/ 24670 h 26193"/>
                    <a:gd name="connsiteX7" fmla="*/ 11900 w 23513"/>
                    <a:gd name="connsiteY7" fmla="*/ 26194 h 26193"/>
                    <a:gd name="connsiteX8" fmla="*/ 3427 w 23513"/>
                    <a:gd name="connsiteY8" fmla="*/ 22860 h 26193"/>
                    <a:gd name="connsiteX9" fmla="*/ 0 w 23513"/>
                    <a:gd name="connsiteY9" fmla="*/ 13049 h 26193"/>
                    <a:gd name="connsiteX10" fmla="*/ 4379 w 23513"/>
                    <a:gd name="connsiteY10" fmla="*/ 13049 h 26193"/>
                    <a:gd name="connsiteX11" fmla="*/ 6474 w 23513"/>
                    <a:gd name="connsiteY11" fmla="*/ 20288 h 26193"/>
                    <a:gd name="connsiteX12" fmla="*/ 11709 w 23513"/>
                    <a:gd name="connsiteY12" fmla="*/ 22670 h 26193"/>
                    <a:gd name="connsiteX13" fmla="*/ 16945 w 23513"/>
                    <a:gd name="connsiteY13" fmla="*/ 20288 h 26193"/>
                    <a:gd name="connsiteX14" fmla="*/ 19039 w 23513"/>
                    <a:gd name="connsiteY14" fmla="*/ 12954 h 26193"/>
                    <a:gd name="connsiteX15" fmla="*/ 16945 w 23513"/>
                    <a:gd name="connsiteY15" fmla="*/ 5905 h 26193"/>
                    <a:gd name="connsiteX16" fmla="*/ 11709 w 23513"/>
                    <a:gd name="connsiteY16" fmla="*/ 3524 h 26193"/>
                    <a:gd name="connsiteX17" fmla="*/ 6474 w 23513"/>
                    <a:gd name="connsiteY17" fmla="*/ 5905 h 26193"/>
                    <a:gd name="connsiteX18" fmla="*/ 4379 w 23513"/>
                    <a:gd name="connsiteY18" fmla="*/ 13049 h 2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513" h="26193">
                      <a:moveTo>
                        <a:pt x="0" y="13049"/>
                      </a:moveTo>
                      <a:cubicBezTo>
                        <a:pt x="0" y="8382"/>
                        <a:pt x="1333" y="4953"/>
                        <a:pt x="3903" y="2762"/>
                      </a:cubicBezTo>
                      <a:cubicBezTo>
                        <a:pt x="6093" y="953"/>
                        <a:pt x="8663" y="0"/>
                        <a:pt x="11805" y="0"/>
                      </a:cubicBezTo>
                      <a:cubicBezTo>
                        <a:pt x="15232" y="0"/>
                        <a:pt x="18088" y="1143"/>
                        <a:pt x="20277" y="3429"/>
                      </a:cubicBezTo>
                      <a:cubicBezTo>
                        <a:pt x="22467" y="5715"/>
                        <a:pt x="23514" y="8763"/>
                        <a:pt x="23514" y="12763"/>
                      </a:cubicBezTo>
                      <a:cubicBezTo>
                        <a:pt x="23514" y="16002"/>
                        <a:pt x="23038" y="18479"/>
                        <a:pt x="22086" y="20383"/>
                      </a:cubicBezTo>
                      <a:cubicBezTo>
                        <a:pt x="21134" y="22193"/>
                        <a:pt x="19706" y="23622"/>
                        <a:pt x="17897" y="24670"/>
                      </a:cubicBezTo>
                      <a:cubicBezTo>
                        <a:pt x="16088" y="25717"/>
                        <a:pt x="13994" y="26194"/>
                        <a:pt x="11900" y="26194"/>
                      </a:cubicBezTo>
                      <a:cubicBezTo>
                        <a:pt x="8377" y="26194"/>
                        <a:pt x="5522" y="25051"/>
                        <a:pt x="3427" y="22860"/>
                      </a:cubicBezTo>
                      <a:cubicBezTo>
                        <a:pt x="1047" y="20479"/>
                        <a:pt x="0" y="17240"/>
                        <a:pt x="0" y="13049"/>
                      </a:cubicBezTo>
                      <a:close/>
                      <a:moveTo>
                        <a:pt x="4379" y="13049"/>
                      </a:moveTo>
                      <a:cubicBezTo>
                        <a:pt x="4379" y="16288"/>
                        <a:pt x="5045" y="18669"/>
                        <a:pt x="6474" y="20288"/>
                      </a:cubicBezTo>
                      <a:cubicBezTo>
                        <a:pt x="7901" y="21908"/>
                        <a:pt x="9615" y="22670"/>
                        <a:pt x="11709" y="22670"/>
                      </a:cubicBezTo>
                      <a:cubicBezTo>
                        <a:pt x="13804" y="22670"/>
                        <a:pt x="15612" y="21908"/>
                        <a:pt x="16945" y="20288"/>
                      </a:cubicBezTo>
                      <a:cubicBezTo>
                        <a:pt x="18373" y="18669"/>
                        <a:pt x="19039" y="16288"/>
                        <a:pt x="19039" y="12954"/>
                      </a:cubicBezTo>
                      <a:cubicBezTo>
                        <a:pt x="19039" y="9811"/>
                        <a:pt x="18373" y="7525"/>
                        <a:pt x="16945" y="5905"/>
                      </a:cubicBezTo>
                      <a:cubicBezTo>
                        <a:pt x="15517" y="4286"/>
                        <a:pt x="13804" y="3524"/>
                        <a:pt x="11709" y="3524"/>
                      </a:cubicBezTo>
                      <a:cubicBezTo>
                        <a:pt x="9615" y="3524"/>
                        <a:pt x="7806" y="4286"/>
                        <a:pt x="6474" y="5905"/>
                      </a:cubicBezTo>
                      <a:cubicBezTo>
                        <a:pt x="5045" y="7429"/>
                        <a:pt x="4379" y="9811"/>
                        <a:pt x="4379" y="13049"/>
                      </a:cubicBezTo>
                      <a:close/>
                    </a:path>
                  </a:pathLst>
                </a:custGeom>
                <a:solidFill>
                  <a:srgbClr val="23509E"/>
                </a:solidFill>
                <a:ln w="9509" cap="flat">
                  <a:noFill/>
                  <a:prstDash val="solid"/>
                  <a:miter/>
                </a:ln>
              </p:spPr>
              <p:txBody>
                <a:bodyPr rtlCol="0" anchor="ctr"/>
                <a:lstStyle/>
                <a:p>
                  <a:endParaRPr lang="en-US"/>
                </a:p>
              </p:txBody>
            </p:sp>
            <p:sp>
              <p:nvSpPr>
                <p:cNvPr id="974" name="Freeform 973">
                  <a:extLst>
                    <a:ext uri="{FF2B5EF4-FFF2-40B4-BE49-F238E27FC236}">
                      <a16:creationId xmlns:a16="http://schemas.microsoft.com/office/drawing/2014/main" id="{13C57E16-97DC-AC48-A149-2B732AD5EF3B}"/>
                    </a:ext>
                  </a:extLst>
                </p:cNvPr>
                <p:cNvSpPr/>
                <p:nvPr/>
              </p:nvSpPr>
              <p:spPr>
                <a:xfrm>
                  <a:off x="8512934" y="4973002"/>
                  <a:ext cx="22085" cy="35718"/>
                </a:xfrm>
                <a:custGeom>
                  <a:avLst/>
                  <a:gdLst>
                    <a:gd name="connsiteX0" fmla="*/ 952 w 22085"/>
                    <a:gd name="connsiteY0" fmla="*/ 27718 h 35718"/>
                    <a:gd name="connsiteX1" fmla="*/ 5045 w 22085"/>
                    <a:gd name="connsiteY1" fmla="*/ 28289 h 35718"/>
                    <a:gd name="connsiteX2" fmla="*/ 6473 w 22085"/>
                    <a:gd name="connsiteY2" fmla="*/ 31051 h 35718"/>
                    <a:gd name="connsiteX3" fmla="*/ 10757 w 22085"/>
                    <a:gd name="connsiteY3" fmla="*/ 32194 h 35718"/>
                    <a:gd name="connsiteX4" fmla="*/ 15327 w 22085"/>
                    <a:gd name="connsiteY4" fmla="*/ 31051 h 35718"/>
                    <a:gd name="connsiteX5" fmla="*/ 17516 w 22085"/>
                    <a:gd name="connsiteY5" fmla="*/ 27718 h 35718"/>
                    <a:gd name="connsiteX6" fmla="*/ 17802 w 22085"/>
                    <a:gd name="connsiteY6" fmla="*/ 22288 h 35718"/>
                    <a:gd name="connsiteX7" fmla="*/ 10852 w 22085"/>
                    <a:gd name="connsiteY7" fmla="*/ 25527 h 35718"/>
                    <a:gd name="connsiteX8" fmla="*/ 2856 w 22085"/>
                    <a:gd name="connsiteY8" fmla="*/ 21812 h 35718"/>
                    <a:gd name="connsiteX9" fmla="*/ 0 w 22085"/>
                    <a:gd name="connsiteY9" fmla="*/ 12859 h 35718"/>
                    <a:gd name="connsiteX10" fmla="*/ 1333 w 22085"/>
                    <a:gd name="connsiteY10" fmla="*/ 6286 h 35718"/>
                    <a:gd name="connsiteX11" fmla="*/ 5045 w 22085"/>
                    <a:gd name="connsiteY11" fmla="*/ 1619 h 35718"/>
                    <a:gd name="connsiteX12" fmla="*/ 10852 w 22085"/>
                    <a:gd name="connsiteY12" fmla="*/ 0 h 35718"/>
                    <a:gd name="connsiteX13" fmla="*/ 18183 w 22085"/>
                    <a:gd name="connsiteY13" fmla="*/ 3619 h 35718"/>
                    <a:gd name="connsiteX14" fmla="*/ 18183 w 22085"/>
                    <a:gd name="connsiteY14" fmla="*/ 571 h 35718"/>
                    <a:gd name="connsiteX15" fmla="*/ 22085 w 22085"/>
                    <a:gd name="connsiteY15" fmla="*/ 571 h 35718"/>
                    <a:gd name="connsiteX16" fmla="*/ 22085 w 22085"/>
                    <a:gd name="connsiteY16" fmla="*/ 22193 h 35718"/>
                    <a:gd name="connsiteX17" fmla="*/ 20943 w 22085"/>
                    <a:gd name="connsiteY17" fmla="*/ 30480 h 35718"/>
                    <a:gd name="connsiteX18" fmla="*/ 17135 w 22085"/>
                    <a:gd name="connsiteY18" fmla="*/ 34290 h 35718"/>
                    <a:gd name="connsiteX19" fmla="*/ 10757 w 22085"/>
                    <a:gd name="connsiteY19" fmla="*/ 35719 h 35718"/>
                    <a:gd name="connsiteX20" fmla="*/ 3522 w 22085"/>
                    <a:gd name="connsiteY20" fmla="*/ 33718 h 35718"/>
                    <a:gd name="connsiteX21" fmla="*/ 952 w 22085"/>
                    <a:gd name="connsiteY21" fmla="*/ 27718 h 35718"/>
                    <a:gd name="connsiteX22" fmla="*/ 4474 w 22085"/>
                    <a:gd name="connsiteY22" fmla="*/ 12668 h 35718"/>
                    <a:gd name="connsiteX23" fmla="*/ 6473 w 22085"/>
                    <a:gd name="connsiteY23" fmla="*/ 19812 h 35718"/>
                    <a:gd name="connsiteX24" fmla="*/ 11328 w 22085"/>
                    <a:gd name="connsiteY24" fmla="*/ 22098 h 35718"/>
                    <a:gd name="connsiteX25" fmla="*/ 16183 w 22085"/>
                    <a:gd name="connsiteY25" fmla="*/ 19812 h 35718"/>
                    <a:gd name="connsiteX26" fmla="*/ 18183 w 22085"/>
                    <a:gd name="connsiteY26" fmla="*/ 12763 h 35718"/>
                    <a:gd name="connsiteX27" fmla="*/ 16183 w 22085"/>
                    <a:gd name="connsiteY27" fmla="*/ 5810 h 35718"/>
                    <a:gd name="connsiteX28" fmla="*/ 11233 w 22085"/>
                    <a:gd name="connsiteY28" fmla="*/ 3429 h 35718"/>
                    <a:gd name="connsiteX29" fmla="*/ 6473 w 22085"/>
                    <a:gd name="connsiteY29" fmla="*/ 5715 h 35718"/>
                    <a:gd name="connsiteX30" fmla="*/ 4474 w 22085"/>
                    <a:gd name="connsiteY30" fmla="*/ 12668 h 35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2085" h="35718">
                      <a:moveTo>
                        <a:pt x="952" y="27718"/>
                      </a:moveTo>
                      <a:lnTo>
                        <a:pt x="5045" y="28289"/>
                      </a:lnTo>
                      <a:cubicBezTo>
                        <a:pt x="5236" y="29527"/>
                        <a:pt x="5712" y="30480"/>
                        <a:pt x="6473" y="31051"/>
                      </a:cubicBezTo>
                      <a:cubicBezTo>
                        <a:pt x="7520" y="31813"/>
                        <a:pt x="8949" y="32194"/>
                        <a:pt x="10757" y="32194"/>
                      </a:cubicBezTo>
                      <a:cubicBezTo>
                        <a:pt x="12756" y="32194"/>
                        <a:pt x="14279" y="31813"/>
                        <a:pt x="15327" y="31051"/>
                      </a:cubicBezTo>
                      <a:cubicBezTo>
                        <a:pt x="16374" y="30289"/>
                        <a:pt x="17135" y="29146"/>
                        <a:pt x="17516" y="27718"/>
                      </a:cubicBezTo>
                      <a:cubicBezTo>
                        <a:pt x="17706" y="26860"/>
                        <a:pt x="17802" y="25051"/>
                        <a:pt x="17802" y="22288"/>
                      </a:cubicBezTo>
                      <a:cubicBezTo>
                        <a:pt x="15993" y="24479"/>
                        <a:pt x="13613" y="25527"/>
                        <a:pt x="10852" y="25527"/>
                      </a:cubicBezTo>
                      <a:cubicBezTo>
                        <a:pt x="7425" y="25527"/>
                        <a:pt x="4760" y="24289"/>
                        <a:pt x="2856" y="21812"/>
                      </a:cubicBezTo>
                      <a:cubicBezTo>
                        <a:pt x="952" y="19336"/>
                        <a:pt x="0" y="16383"/>
                        <a:pt x="0" y="12859"/>
                      </a:cubicBezTo>
                      <a:cubicBezTo>
                        <a:pt x="0" y="10477"/>
                        <a:pt x="476" y="8287"/>
                        <a:pt x="1333" y="6286"/>
                      </a:cubicBezTo>
                      <a:cubicBezTo>
                        <a:pt x="2189" y="4286"/>
                        <a:pt x="3427" y="2667"/>
                        <a:pt x="5045" y="1619"/>
                      </a:cubicBezTo>
                      <a:cubicBezTo>
                        <a:pt x="6664" y="476"/>
                        <a:pt x="8663" y="0"/>
                        <a:pt x="10852" y="0"/>
                      </a:cubicBezTo>
                      <a:cubicBezTo>
                        <a:pt x="13803" y="0"/>
                        <a:pt x="16279" y="1238"/>
                        <a:pt x="18183" y="3619"/>
                      </a:cubicBezTo>
                      <a:lnTo>
                        <a:pt x="18183" y="571"/>
                      </a:lnTo>
                      <a:lnTo>
                        <a:pt x="22085" y="571"/>
                      </a:lnTo>
                      <a:lnTo>
                        <a:pt x="22085" y="22193"/>
                      </a:lnTo>
                      <a:cubicBezTo>
                        <a:pt x="22085" y="26098"/>
                        <a:pt x="21705" y="28861"/>
                        <a:pt x="20943" y="30480"/>
                      </a:cubicBezTo>
                      <a:cubicBezTo>
                        <a:pt x="20182" y="32099"/>
                        <a:pt x="18849" y="33433"/>
                        <a:pt x="17135" y="34290"/>
                      </a:cubicBezTo>
                      <a:cubicBezTo>
                        <a:pt x="15422" y="35147"/>
                        <a:pt x="13327" y="35719"/>
                        <a:pt x="10757" y="35719"/>
                      </a:cubicBezTo>
                      <a:cubicBezTo>
                        <a:pt x="7806" y="35719"/>
                        <a:pt x="5331" y="35052"/>
                        <a:pt x="3522" y="33718"/>
                      </a:cubicBezTo>
                      <a:cubicBezTo>
                        <a:pt x="1809" y="32480"/>
                        <a:pt x="952" y="30385"/>
                        <a:pt x="952" y="27718"/>
                      </a:cubicBezTo>
                      <a:close/>
                      <a:moveTo>
                        <a:pt x="4474" y="12668"/>
                      </a:moveTo>
                      <a:cubicBezTo>
                        <a:pt x="4474" y="15907"/>
                        <a:pt x="5140" y="18383"/>
                        <a:pt x="6473" y="19812"/>
                      </a:cubicBezTo>
                      <a:cubicBezTo>
                        <a:pt x="7806" y="21336"/>
                        <a:pt x="9424" y="22098"/>
                        <a:pt x="11328" y="22098"/>
                      </a:cubicBezTo>
                      <a:cubicBezTo>
                        <a:pt x="13232" y="22098"/>
                        <a:pt x="14946" y="21336"/>
                        <a:pt x="16183" y="19812"/>
                      </a:cubicBezTo>
                      <a:cubicBezTo>
                        <a:pt x="17516" y="18288"/>
                        <a:pt x="18183" y="16002"/>
                        <a:pt x="18183" y="12763"/>
                      </a:cubicBezTo>
                      <a:cubicBezTo>
                        <a:pt x="18183" y="9715"/>
                        <a:pt x="17516" y="7429"/>
                        <a:pt x="16183" y="5810"/>
                      </a:cubicBezTo>
                      <a:cubicBezTo>
                        <a:pt x="14851" y="4286"/>
                        <a:pt x="13232" y="3429"/>
                        <a:pt x="11233" y="3429"/>
                      </a:cubicBezTo>
                      <a:cubicBezTo>
                        <a:pt x="9329" y="3429"/>
                        <a:pt x="7711" y="4191"/>
                        <a:pt x="6473" y="5715"/>
                      </a:cubicBezTo>
                      <a:cubicBezTo>
                        <a:pt x="5140" y="7429"/>
                        <a:pt x="4474" y="9620"/>
                        <a:pt x="4474" y="12668"/>
                      </a:cubicBezTo>
                      <a:close/>
                    </a:path>
                  </a:pathLst>
                </a:custGeom>
                <a:solidFill>
                  <a:srgbClr val="23509E"/>
                </a:solidFill>
                <a:ln w="9509" cap="flat">
                  <a:noFill/>
                  <a:prstDash val="solid"/>
                  <a:miter/>
                </a:ln>
              </p:spPr>
              <p:txBody>
                <a:bodyPr rtlCol="0" anchor="ctr"/>
                <a:lstStyle/>
                <a:p>
                  <a:endParaRPr lang="en-US"/>
                </a:p>
              </p:txBody>
            </p:sp>
            <p:sp>
              <p:nvSpPr>
                <p:cNvPr id="975" name="Freeform 974">
                  <a:extLst>
                    <a:ext uri="{FF2B5EF4-FFF2-40B4-BE49-F238E27FC236}">
                      <a16:creationId xmlns:a16="http://schemas.microsoft.com/office/drawing/2014/main" id="{24716B5A-BB29-C841-BC93-8BBE8EBFCD6F}"/>
                    </a:ext>
                  </a:extLst>
                </p:cNvPr>
                <p:cNvSpPr/>
                <p:nvPr/>
              </p:nvSpPr>
              <p:spPr>
                <a:xfrm>
                  <a:off x="8541493" y="4973002"/>
                  <a:ext cx="13613" cy="25622"/>
                </a:xfrm>
                <a:custGeom>
                  <a:avLst/>
                  <a:gdLst>
                    <a:gd name="connsiteX0" fmla="*/ 0 w 13613"/>
                    <a:gd name="connsiteY0" fmla="*/ 25622 h 25622"/>
                    <a:gd name="connsiteX1" fmla="*/ 0 w 13613"/>
                    <a:gd name="connsiteY1" fmla="*/ 571 h 25622"/>
                    <a:gd name="connsiteX2" fmla="*/ 3808 w 13613"/>
                    <a:gd name="connsiteY2" fmla="*/ 571 h 25622"/>
                    <a:gd name="connsiteX3" fmla="*/ 3808 w 13613"/>
                    <a:gd name="connsiteY3" fmla="*/ 4381 h 25622"/>
                    <a:gd name="connsiteX4" fmla="*/ 6473 w 13613"/>
                    <a:gd name="connsiteY4" fmla="*/ 857 h 25622"/>
                    <a:gd name="connsiteX5" fmla="*/ 9234 w 13613"/>
                    <a:gd name="connsiteY5" fmla="*/ 0 h 25622"/>
                    <a:gd name="connsiteX6" fmla="*/ 13613 w 13613"/>
                    <a:gd name="connsiteY6" fmla="*/ 1333 h 25622"/>
                    <a:gd name="connsiteX7" fmla="*/ 12185 w 13613"/>
                    <a:gd name="connsiteY7" fmla="*/ 5239 h 25622"/>
                    <a:gd name="connsiteX8" fmla="*/ 9044 w 13613"/>
                    <a:gd name="connsiteY8" fmla="*/ 4286 h 25622"/>
                    <a:gd name="connsiteX9" fmla="*/ 6569 w 13613"/>
                    <a:gd name="connsiteY9" fmla="*/ 5143 h 25622"/>
                    <a:gd name="connsiteX10" fmla="*/ 4950 w 13613"/>
                    <a:gd name="connsiteY10" fmla="*/ 7429 h 25622"/>
                    <a:gd name="connsiteX11" fmla="*/ 4284 w 13613"/>
                    <a:gd name="connsiteY11" fmla="*/ 12382 h 25622"/>
                    <a:gd name="connsiteX12" fmla="*/ 4284 w 13613"/>
                    <a:gd name="connsiteY12" fmla="*/ 25527 h 25622"/>
                    <a:gd name="connsiteX13" fmla="*/ 0 w 13613"/>
                    <a:gd name="connsiteY13" fmla="*/ 25527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13" h="25622">
                      <a:moveTo>
                        <a:pt x="0" y="25622"/>
                      </a:moveTo>
                      <a:lnTo>
                        <a:pt x="0" y="571"/>
                      </a:lnTo>
                      <a:lnTo>
                        <a:pt x="3808" y="571"/>
                      </a:lnTo>
                      <a:lnTo>
                        <a:pt x="3808" y="4381"/>
                      </a:lnTo>
                      <a:cubicBezTo>
                        <a:pt x="4760" y="2572"/>
                        <a:pt x="5712" y="1429"/>
                        <a:pt x="6473" y="857"/>
                      </a:cubicBezTo>
                      <a:cubicBezTo>
                        <a:pt x="7330" y="286"/>
                        <a:pt x="8187" y="0"/>
                        <a:pt x="9234" y="0"/>
                      </a:cubicBezTo>
                      <a:cubicBezTo>
                        <a:pt x="10662" y="0"/>
                        <a:pt x="12090" y="476"/>
                        <a:pt x="13613" y="1333"/>
                      </a:cubicBezTo>
                      <a:lnTo>
                        <a:pt x="12185" y="5239"/>
                      </a:lnTo>
                      <a:cubicBezTo>
                        <a:pt x="11138" y="4667"/>
                        <a:pt x="10091" y="4286"/>
                        <a:pt x="9044" y="4286"/>
                      </a:cubicBezTo>
                      <a:cubicBezTo>
                        <a:pt x="8092" y="4286"/>
                        <a:pt x="7330" y="4572"/>
                        <a:pt x="6569" y="5143"/>
                      </a:cubicBezTo>
                      <a:cubicBezTo>
                        <a:pt x="5807" y="5715"/>
                        <a:pt x="5331" y="6477"/>
                        <a:pt x="4950" y="7429"/>
                      </a:cubicBezTo>
                      <a:cubicBezTo>
                        <a:pt x="4474" y="8953"/>
                        <a:pt x="4284" y="10573"/>
                        <a:pt x="4284" y="12382"/>
                      </a:cubicBezTo>
                      <a:lnTo>
                        <a:pt x="4284" y="25527"/>
                      </a:lnTo>
                      <a:lnTo>
                        <a:pt x="0" y="25527"/>
                      </a:lnTo>
                      <a:close/>
                    </a:path>
                  </a:pathLst>
                </a:custGeom>
                <a:solidFill>
                  <a:srgbClr val="23509E"/>
                </a:solidFill>
                <a:ln w="9509" cap="flat">
                  <a:noFill/>
                  <a:prstDash val="solid"/>
                  <a:miter/>
                </a:ln>
              </p:spPr>
              <p:txBody>
                <a:bodyPr rtlCol="0" anchor="ctr"/>
                <a:lstStyle/>
                <a:p>
                  <a:endParaRPr lang="en-US"/>
                </a:p>
              </p:txBody>
            </p:sp>
            <p:sp>
              <p:nvSpPr>
                <p:cNvPr id="976" name="Freeform 975">
                  <a:extLst>
                    <a:ext uri="{FF2B5EF4-FFF2-40B4-BE49-F238E27FC236}">
                      <a16:creationId xmlns:a16="http://schemas.microsoft.com/office/drawing/2014/main" id="{FCA126B8-1A83-6E4D-B1A5-34524A0E409C}"/>
                    </a:ext>
                  </a:extLst>
                </p:cNvPr>
                <p:cNvSpPr/>
                <p:nvPr/>
              </p:nvSpPr>
              <p:spPr>
                <a:xfrm>
                  <a:off x="8556153" y="4973192"/>
                  <a:ext cx="23037" cy="26098"/>
                </a:xfrm>
                <a:custGeom>
                  <a:avLst/>
                  <a:gdLst>
                    <a:gd name="connsiteX0" fmla="*/ 17802 w 23037"/>
                    <a:gd name="connsiteY0" fmla="*/ 22384 h 26098"/>
                    <a:gd name="connsiteX1" fmla="*/ 13232 w 23037"/>
                    <a:gd name="connsiteY1" fmla="*/ 25241 h 26098"/>
                    <a:gd name="connsiteX2" fmla="*/ 8568 w 23037"/>
                    <a:gd name="connsiteY2" fmla="*/ 26099 h 26098"/>
                    <a:gd name="connsiteX3" fmla="*/ 2190 w 23037"/>
                    <a:gd name="connsiteY3" fmla="*/ 24098 h 26098"/>
                    <a:gd name="connsiteX4" fmla="*/ 0 w 23037"/>
                    <a:gd name="connsiteY4" fmla="*/ 18955 h 26098"/>
                    <a:gd name="connsiteX5" fmla="*/ 857 w 23037"/>
                    <a:gd name="connsiteY5" fmla="*/ 15621 h 26098"/>
                    <a:gd name="connsiteX6" fmla="*/ 3046 w 23037"/>
                    <a:gd name="connsiteY6" fmla="*/ 13145 h 26098"/>
                    <a:gd name="connsiteX7" fmla="*/ 6093 w 23037"/>
                    <a:gd name="connsiteY7" fmla="*/ 11716 h 26098"/>
                    <a:gd name="connsiteX8" fmla="*/ 9901 w 23037"/>
                    <a:gd name="connsiteY8" fmla="*/ 11049 h 26098"/>
                    <a:gd name="connsiteX9" fmla="*/ 17421 w 23037"/>
                    <a:gd name="connsiteY9" fmla="*/ 9620 h 26098"/>
                    <a:gd name="connsiteX10" fmla="*/ 17421 w 23037"/>
                    <a:gd name="connsiteY10" fmla="*/ 8477 h 26098"/>
                    <a:gd name="connsiteX11" fmla="*/ 16184 w 23037"/>
                    <a:gd name="connsiteY11" fmla="*/ 4858 h 26098"/>
                    <a:gd name="connsiteX12" fmla="*/ 11328 w 23037"/>
                    <a:gd name="connsiteY12" fmla="*/ 3429 h 26098"/>
                    <a:gd name="connsiteX13" fmla="*/ 6949 w 23037"/>
                    <a:gd name="connsiteY13" fmla="*/ 4477 h 26098"/>
                    <a:gd name="connsiteX14" fmla="*/ 4855 w 23037"/>
                    <a:gd name="connsiteY14" fmla="*/ 8192 h 26098"/>
                    <a:gd name="connsiteX15" fmla="*/ 666 w 23037"/>
                    <a:gd name="connsiteY15" fmla="*/ 7620 h 26098"/>
                    <a:gd name="connsiteX16" fmla="*/ 2570 w 23037"/>
                    <a:gd name="connsiteY16" fmla="*/ 3334 h 26098"/>
                    <a:gd name="connsiteX17" fmla="*/ 6283 w 23037"/>
                    <a:gd name="connsiteY17" fmla="*/ 857 h 26098"/>
                    <a:gd name="connsiteX18" fmla="*/ 11995 w 23037"/>
                    <a:gd name="connsiteY18" fmla="*/ 0 h 26098"/>
                    <a:gd name="connsiteX19" fmla="*/ 17231 w 23037"/>
                    <a:gd name="connsiteY19" fmla="*/ 762 h 26098"/>
                    <a:gd name="connsiteX20" fmla="*/ 20182 w 23037"/>
                    <a:gd name="connsiteY20" fmla="*/ 2667 h 26098"/>
                    <a:gd name="connsiteX21" fmla="*/ 21515 w 23037"/>
                    <a:gd name="connsiteY21" fmla="*/ 5525 h 26098"/>
                    <a:gd name="connsiteX22" fmla="*/ 21705 w 23037"/>
                    <a:gd name="connsiteY22" fmla="*/ 9430 h 26098"/>
                    <a:gd name="connsiteX23" fmla="*/ 21705 w 23037"/>
                    <a:gd name="connsiteY23" fmla="*/ 15050 h 26098"/>
                    <a:gd name="connsiteX24" fmla="*/ 21991 w 23037"/>
                    <a:gd name="connsiteY24" fmla="*/ 22574 h 26098"/>
                    <a:gd name="connsiteX25" fmla="*/ 23038 w 23037"/>
                    <a:gd name="connsiteY25" fmla="*/ 25622 h 26098"/>
                    <a:gd name="connsiteX26" fmla="*/ 18563 w 23037"/>
                    <a:gd name="connsiteY26" fmla="*/ 25622 h 26098"/>
                    <a:gd name="connsiteX27" fmla="*/ 17802 w 23037"/>
                    <a:gd name="connsiteY27" fmla="*/ 22384 h 26098"/>
                    <a:gd name="connsiteX28" fmla="*/ 17421 w 23037"/>
                    <a:gd name="connsiteY28" fmla="*/ 12859 h 26098"/>
                    <a:gd name="connsiteX29" fmla="*/ 10472 w 23037"/>
                    <a:gd name="connsiteY29" fmla="*/ 14478 h 26098"/>
                    <a:gd name="connsiteX30" fmla="*/ 6759 w 23037"/>
                    <a:gd name="connsiteY30" fmla="*/ 15335 h 26098"/>
                    <a:gd name="connsiteX31" fmla="*/ 5045 w 23037"/>
                    <a:gd name="connsiteY31" fmla="*/ 16669 h 26098"/>
                    <a:gd name="connsiteX32" fmla="*/ 4474 w 23037"/>
                    <a:gd name="connsiteY32" fmla="*/ 18669 h 26098"/>
                    <a:gd name="connsiteX33" fmla="*/ 5712 w 23037"/>
                    <a:gd name="connsiteY33" fmla="*/ 21527 h 26098"/>
                    <a:gd name="connsiteX34" fmla="*/ 9425 w 23037"/>
                    <a:gd name="connsiteY34" fmla="*/ 22670 h 26098"/>
                    <a:gd name="connsiteX35" fmla="*/ 13804 w 23037"/>
                    <a:gd name="connsiteY35" fmla="*/ 21622 h 26098"/>
                    <a:gd name="connsiteX36" fmla="*/ 16564 w 23037"/>
                    <a:gd name="connsiteY36" fmla="*/ 18669 h 26098"/>
                    <a:gd name="connsiteX37" fmla="*/ 17231 w 23037"/>
                    <a:gd name="connsiteY37" fmla="*/ 14383 h 26098"/>
                    <a:gd name="connsiteX38" fmla="*/ 17231 w 23037"/>
                    <a:gd name="connsiteY38" fmla="*/ 12859 h 2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3037" h="26098">
                      <a:moveTo>
                        <a:pt x="17802" y="22384"/>
                      </a:moveTo>
                      <a:cubicBezTo>
                        <a:pt x="16184" y="23717"/>
                        <a:pt x="14756" y="24670"/>
                        <a:pt x="13232" y="25241"/>
                      </a:cubicBezTo>
                      <a:cubicBezTo>
                        <a:pt x="11805" y="25813"/>
                        <a:pt x="10186" y="26099"/>
                        <a:pt x="8568" y="26099"/>
                      </a:cubicBezTo>
                      <a:cubicBezTo>
                        <a:pt x="5807" y="26099"/>
                        <a:pt x="3713" y="25432"/>
                        <a:pt x="2190" y="24098"/>
                      </a:cubicBezTo>
                      <a:cubicBezTo>
                        <a:pt x="666" y="22765"/>
                        <a:pt x="0" y="21050"/>
                        <a:pt x="0" y="18955"/>
                      </a:cubicBezTo>
                      <a:cubicBezTo>
                        <a:pt x="0" y="17717"/>
                        <a:pt x="286" y="16574"/>
                        <a:pt x="857" y="15621"/>
                      </a:cubicBezTo>
                      <a:cubicBezTo>
                        <a:pt x="1428" y="14573"/>
                        <a:pt x="2190" y="13811"/>
                        <a:pt x="3046" y="13145"/>
                      </a:cubicBezTo>
                      <a:cubicBezTo>
                        <a:pt x="3903" y="12573"/>
                        <a:pt x="4950" y="12097"/>
                        <a:pt x="6093" y="11716"/>
                      </a:cubicBezTo>
                      <a:cubicBezTo>
                        <a:pt x="6949" y="11525"/>
                        <a:pt x="8187" y="11240"/>
                        <a:pt x="9901" y="11049"/>
                      </a:cubicBezTo>
                      <a:cubicBezTo>
                        <a:pt x="13328" y="10668"/>
                        <a:pt x="15803" y="10192"/>
                        <a:pt x="17421" y="9620"/>
                      </a:cubicBezTo>
                      <a:cubicBezTo>
                        <a:pt x="17421" y="9049"/>
                        <a:pt x="17421" y="8668"/>
                        <a:pt x="17421" y="8477"/>
                      </a:cubicBezTo>
                      <a:cubicBezTo>
                        <a:pt x="17421" y="6763"/>
                        <a:pt x="17040" y="5525"/>
                        <a:pt x="16184" y="4858"/>
                      </a:cubicBezTo>
                      <a:cubicBezTo>
                        <a:pt x="15137" y="3905"/>
                        <a:pt x="13518" y="3429"/>
                        <a:pt x="11328" y="3429"/>
                      </a:cubicBezTo>
                      <a:cubicBezTo>
                        <a:pt x="9329" y="3429"/>
                        <a:pt x="7901" y="3810"/>
                        <a:pt x="6949" y="4477"/>
                      </a:cubicBezTo>
                      <a:cubicBezTo>
                        <a:pt x="5997" y="5144"/>
                        <a:pt x="5331" y="6382"/>
                        <a:pt x="4855" y="8192"/>
                      </a:cubicBezTo>
                      <a:lnTo>
                        <a:pt x="666" y="7620"/>
                      </a:lnTo>
                      <a:cubicBezTo>
                        <a:pt x="1047" y="5810"/>
                        <a:pt x="1618" y="4382"/>
                        <a:pt x="2570" y="3334"/>
                      </a:cubicBezTo>
                      <a:cubicBezTo>
                        <a:pt x="3427" y="2286"/>
                        <a:pt x="4665" y="1429"/>
                        <a:pt x="6283" y="857"/>
                      </a:cubicBezTo>
                      <a:cubicBezTo>
                        <a:pt x="7901" y="286"/>
                        <a:pt x="9805" y="0"/>
                        <a:pt x="11995" y="0"/>
                      </a:cubicBezTo>
                      <a:cubicBezTo>
                        <a:pt x="14089" y="0"/>
                        <a:pt x="15898" y="286"/>
                        <a:pt x="17231" y="762"/>
                      </a:cubicBezTo>
                      <a:cubicBezTo>
                        <a:pt x="18563" y="1238"/>
                        <a:pt x="19515" y="1905"/>
                        <a:pt x="20182" y="2667"/>
                      </a:cubicBezTo>
                      <a:cubicBezTo>
                        <a:pt x="20848" y="3429"/>
                        <a:pt x="21229" y="4382"/>
                        <a:pt x="21515" y="5525"/>
                      </a:cubicBezTo>
                      <a:cubicBezTo>
                        <a:pt x="21610" y="6287"/>
                        <a:pt x="21705" y="7525"/>
                        <a:pt x="21705" y="9430"/>
                      </a:cubicBezTo>
                      <a:lnTo>
                        <a:pt x="21705" y="15050"/>
                      </a:lnTo>
                      <a:cubicBezTo>
                        <a:pt x="21705" y="18955"/>
                        <a:pt x="21800" y="21527"/>
                        <a:pt x="21991" y="22574"/>
                      </a:cubicBezTo>
                      <a:cubicBezTo>
                        <a:pt x="22181" y="23622"/>
                        <a:pt x="22562" y="24670"/>
                        <a:pt x="23038" y="25622"/>
                      </a:cubicBezTo>
                      <a:lnTo>
                        <a:pt x="18563" y="25622"/>
                      </a:lnTo>
                      <a:cubicBezTo>
                        <a:pt x="18183" y="24575"/>
                        <a:pt x="17897" y="23527"/>
                        <a:pt x="17802" y="22384"/>
                      </a:cubicBezTo>
                      <a:close/>
                      <a:moveTo>
                        <a:pt x="17421" y="12859"/>
                      </a:moveTo>
                      <a:cubicBezTo>
                        <a:pt x="15898" y="13525"/>
                        <a:pt x="13613" y="14002"/>
                        <a:pt x="10472" y="14478"/>
                      </a:cubicBezTo>
                      <a:cubicBezTo>
                        <a:pt x="8758" y="14764"/>
                        <a:pt x="7521" y="15050"/>
                        <a:pt x="6759" y="15335"/>
                      </a:cubicBezTo>
                      <a:cubicBezTo>
                        <a:pt x="5997" y="15621"/>
                        <a:pt x="5522" y="16097"/>
                        <a:pt x="5045" y="16669"/>
                      </a:cubicBezTo>
                      <a:cubicBezTo>
                        <a:pt x="4665" y="17240"/>
                        <a:pt x="4474" y="17907"/>
                        <a:pt x="4474" y="18669"/>
                      </a:cubicBezTo>
                      <a:cubicBezTo>
                        <a:pt x="4474" y="19812"/>
                        <a:pt x="4855" y="20765"/>
                        <a:pt x="5712" y="21527"/>
                      </a:cubicBezTo>
                      <a:cubicBezTo>
                        <a:pt x="6569" y="22289"/>
                        <a:pt x="7806" y="22670"/>
                        <a:pt x="9425" y="22670"/>
                      </a:cubicBezTo>
                      <a:cubicBezTo>
                        <a:pt x="11043" y="22670"/>
                        <a:pt x="12471" y="22289"/>
                        <a:pt x="13804" y="21622"/>
                      </a:cubicBezTo>
                      <a:cubicBezTo>
                        <a:pt x="15041" y="20860"/>
                        <a:pt x="15993" y="19907"/>
                        <a:pt x="16564" y="18669"/>
                      </a:cubicBezTo>
                      <a:cubicBezTo>
                        <a:pt x="17040" y="17717"/>
                        <a:pt x="17231" y="16288"/>
                        <a:pt x="17231" y="14383"/>
                      </a:cubicBezTo>
                      <a:lnTo>
                        <a:pt x="17231" y="12859"/>
                      </a:lnTo>
                      <a:close/>
                    </a:path>
                  </a:pathLst>
                </a:custGeom>
                <a:solidFill>
                  <a:srgbClr val="23509E"/>
                </a:solidFill>
                <a:ln w="9509" cap="flat">
                  <a:noFill/>
                  <a:prstDash val="solid"/>
                  <a:miter/>
                </a:ln>
              </p:spPr>
              <p:txBody>
                <a:bodyPr rtlCol="0" anchor="ctr"/>
                <a:lstStyle/>
                <a:p>
                  <a:endParaRPr lang="en-US"/>
                </a:p>
              </p:txBody>
            </p:sp>
            <p:sp>
              <p:nvSpPr>
                <p:cNvPr id="977" name="Freeform 976">
                  <a:extLst>
                    <a:ext uri="{FF2B5EF4-FFF2-40B4-BE49-F238E27FC236}">
                      <a16:creationId xmlns:a16="http://schemas.microsoft.com/office/drawing/2014/main" id="{23652901-F364-3C44-A36B-F8A9283AD9E3}"/>
                    </a:ext>
                  </a:extLst>
                </p:cNvPr>
                <p:cNvSpPr/>
                <p:nvPr/>
              </p:nvSpPr>
              <p:spPr>
                <a:xfrm>
                  <a:off x="8584427" y="4973002"/>
                  <a:ext cx="33889" cy="25622"/>
                </a:xfrm>
                <a:custGeom>
                  <a:avLst/>
                  <a:gdLst>
                    <a:gd name="connsiteX0" fmla="*/ 0 w 33889"/>
                    <a:gd name="connsiteY0" fmla="*/ 25622 h 25622"/>
                    <a:gd name="connsiteX1" fmla="*/ 0 w 33889"/>
                    <a:gd name="connsiteY1" fmla="*/ 571 h 25622"/>
                    <a:gd name="connsiteX2" fmla="*/ 3808 w 33889"/>
                    <a:gd name="connsiteY2" fmla="*/ 571 h 25622"/>
                    <a:gd name="connsiteX3" fmla="*/ 3808 w 33889"/>
                    <a:gd name="connsiteY3" fmla="*/ 4096 h 25622"/>
                    <a:gd name="connsiteX4" fmla="*/ 6949 w 33889"/>
                    <a:gd name="connsiteY4" fmla="*/ 1143 h 25622"/>
                    <a:gd name="connsiteX5" fmla="*/ 11424 w 33889"/>
                    <a:gd name="connsiteY5" fmla="*/ 0 h 25622"/>
                    <a:gd name="connsiteX6" fmla="*/ 15993 w 33889"/>
                    <a:gd name="connsiteY6" fmla="*/ 1143 h 25622"/>
                    <a:gd name="connsiteX7" fmla="*/ 18468 w 33889"/>
                    <a:gd name="connsiteY7" fmla="*/ 4381 h 25622"/>
                    <a:gd name="connsiteX8" fmla="*/ 26179 w 33889"/>
                    <a:gd name="connsiteY8" fmla="*/ 0 h 25622"/>
                    <a:gd name="connsiteX9" fmla="*/ 31891 w 33889"/>
                    <a:gd name="connsiteY9" fmla="*/ 2096 h 25622"/>
                    <a:gd name="connsiteX10" fmla="*/ 33890 w 33889"/>
                    <a:gd name="connsiteY10" fmla="*/ 8477 h 25622"/>
                    <a:gd name="connsiteX11" fmla="*/ 33890 w 33889"/>
                    <a:gd name="connsiteY11" fmla="*/ 25622 h 25622"/>
                    <a:gd name="connsiteX12" fmla="*/ 29702 w 33889"/>
                    <a:gd name="connsiteY12" fmla="*/ 25622 h 25622"/>
                    <a:gd name="connsiteX13" fmla="*/ 29702 w 33889"/>
                    <a:gd name="connsiteY13" fmla="*/ 9811 h 25622"/>
                    <a:gd name="connsiteX14" fmla="*/ 29321 w 33889"/>
                    <a:gd name="connsiteY14" fmla="*/ 6191 h 25622"/>
                    <a:gd name="connsiteX15" fmla="*/ 27798 w 33889"/>
                    <a:gd name="connsiteY15" fmla="*/ 4381 h 25622"/>
                    <a:gd name="connsiteX16" fmla="*/ 25227 w 33889"/>
                    <a:gd name="connsiteY16" fmla="*/ 3715 h 25622"/>
                    <a:gd name="connsiteX17" fmla="*/ 20848 w 33889"/>
                    <a:gd name="connsiteY17" fmla="*/ 5429 h 25622"/>
                    <a:gd name="connsiteX18" fmla="*/ 19135 w 33889"/>
                    <a:gd name="connsiteY18" fmla="*/ 11049 h 25622"/>
                    <a:gd name="connsiteX19" fmla="*/ 19135 w 33889"/>
                    <a:gd name="connsiteY19" fmla="*/ 25622 h 25622"/>
                    <a:gd name="connsiteX20" fmla="*/ 14851 w 33889"/>
                    <a:gd name="connsiteY20" fmla="*/ 25622 h 25622"/>
                    <a:gd name="connsiteX21" fmla="*/ 14851 w 33889"/>
                    <a:gd name="connsiteY21" fmla="*/ 9334 h 25622"/>
                    <a:gd name="connsiteX22" fmla="*/ 13804 w 33889"/>
                    <a:gd name="connsiteY22" fmla="*/ 5048 h 25622"/>
                    <a:gd name="connsiteX23" fmla="*/ 10377 w 33889"/>
                    <a:gd name="connsiteY23" fmla="*/ 3619 h 25622"/>
                    <a:gd name="connsiteX24" fmla="*/ 7045 w 33889"/>
                    <a:gd name="connsiteY24" fmla="*/ 4572 h 25622"/>
                    <a:gd name="connsiteX25" fmla="*/ 4855 w 33889"/>
                    <a:gd name="connsiteY25" fmla="*/ 7334 h 25622"/>
                    <a:gd name="connsiteX26" fmla="*/ 4189 w 33889"/>
                    <a:gd name="connsiteY26" fmla="*/ 12573 h 25622"/>
                    <a:gd name="connsiteX27" fmla="*/ 4189 w 33889"/>
                    <a:gd name="connsiteY27" fmla="*/ 25527 h 25622"/>
                    <a:gd name="connsiteX28" fmla="*/ 0 w 33889"/>
                    <a:gd name="connsiteY28" fmla="*/ 25527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3889" h="25622">
                      <a:moveTo>
                        <a:pt x="0" y="25622"/>
                      </a:moveTo>
                      <a:lnTo>
                        <a:pt x="0" y="571"/>
                      </a:lnTo>
                      <a:lnTo>
                        <a:pt x="3808" y="571"/>
                      </a:lnTo>
                      <a:lnTo>
                        <a:pt x="3808" y="4096"/>
                      </a:lnTo>
                      <a:cubicBezTo>
                        <a:pt x="4570" y="2857"/>
                        <a:pt x="5617" y="1905"/>
                        <a:pt x="6949" y="1143"/>
                      </a:cubicBezTo>
                      <a:cubicBezTo>
                        <a:pt x="8282" y="381"/>
                        <a:pt x="9710" y="0"/>
                        <a:pt x="11424" y="0"/>
                      </a:cubicBezTo>
                      <a:cubicBezTo>
                        <a:pt x="13232" y="0"/>
                        <a:pt x="14756" y="381"/>
                        <a:pt x="15993" y="1143"/>
                      </a:cubicBezTo>
                      <a:cubicBezTo>
                        <a:pt x="17136" y="1905"/>
                        <a:pt x="17992" y="2953"/>
                        <a:pt x="18468" y="4381"/>
                      </a:cubicBezTo>
                      <a:cubicBezTo>
                        <a:pt x="20468" y="1429"/>
                        <a:pt x="23038" y="0"/>
                        <a:pt x="26179" y="0"/>
                      </a:cubicBezTo>
                      <a:cubicBezTo>
                        <a:pt x="28654" y="0"/>
                        <a:pt x="30558" y="667"/>
                        <a:pt x="31891" y="2096"/>
                      </a:cubicBezTo>
                      <a:cubicBezTo>
                        <a:pt x="33224" y="3429"/>
                        <a:pt x="33890" y="5620"/>
                        <a:pt x="33890" y="8477"/>
                      </a:cubicBezTo>
                      <a:lnTo>
                        <a:pt x="33890" y="25622"/>
                      </a:lnTo>
                      <a:lnTo>
                        <a:pt x="29702" y="25622"/>
                      </a:lnTo>
                      <a:lnTo>
                        <a:pt x="29702" y="9811"/>
                      </a:lnTo>
                      <a:cubicBezTo>
                        <a:pt x="29702" y="8096"/>
                        <a:pt x="29606" y="6858"/>
                        <a:pt x="29321" y="6191"/>
                      </a:cubicBezTo>
                      <a:cubicBezTo>
                        <a:pt x="29035" y="5429"/>
                        <a:pt x="28559" y="4858"/>
                        <a:pt x="27798" y="4381"/>
                      </a:cubicBezTo>
                      <a:cubicBezTo>
                        <a:pt x="27036" y="3905"/>
                        <a:pt x="26179" y="3715"/>
                        <a:pt x="25227" y="3715"/>
                      </a:cubicBezTo>
                      <a:cubicBezTo>
                        <a:pt x="23514" y="3715"/>
                        <a:pt x="21990" y="4286"/>
                        <a:pt x="20848" y="5429"/>
                      </a:cubicBezTo>
                      <a:cubicBezTo>
                        <a:pt x="19706" y="6572"/>
                        <a:pt x="19135" y="8477"/>
                        <a:pt x="19135" y="11049"/>
                      </a:cubicBezTo>
                      <a:lnTo>
                        <a:pt x="19135" y="25622"/>
                      </a:lnTo>
                      <a:lnTo>
                        <a:pt x="14851" y="25622"/>
                      </a:lnTo>
                      <a:lnTo>
                        <a:pt x="14851" y="9334"/>
                      </a:lnTo>
                      <a:cubicBezTo>
                        <a:pt x="14851" y="7429"/>
                        <a:pt x="14470" y="6001"/>
                        <a:pt x="13804" y="5048"/>
                      </a:cubicBezTo>
                      <a:cubicBezTo>
                        <a:pt x="13137" y="4096"/>
                        <a:pt x="11995" y="3619"/>
                        <a:pt x="10377" y="3619"/>
                      </a:cubicBezTo>
                      <a:cubicBezTo>
                        <a:pt x="9139" y="3619"/>
                        <a:pt x="8092" y="3905"/>
                        <a:pt x="7045" y="4572"/>
                      </a:cubicBezTo>
                      <a:cubicBezTo>
                        <a:pt x="5997" y="5239"/>
                        <a:pt x="5331" y="6096"/>
                        <a:pt x="4855" y="7334"/>
                      </a:cubicBezTo>
                      <a:cubicBezTo>
                        <a:pt x="4379" y="8572"/>
                        <a:pt x="4189" y="10287"/>
                        <a:pt x="4189" y="12573"/>
                      </a:cubicBezTo>
                      <a:lnTo>
                        <a:pt x="4189" y="25527"/>
                      </a:lnTo>
                      <a:lnTo>
                        <a:pt x="0" y="25527"/>
                      </a:lnTo>
                      <a:close/>
                    </a:path>
                  </a:pathLst>
                </a:custGeom>
                <a:solidFill>
                  <a:srgbClr val="23509E"/>
                </a:solidFill>
                <a:ln w="9509" cap="flat">
                  <a:noFill/>
                  <a:prstDash val="solid"/>
                  <a:miter/>
                </a:ln>
              </p:spPr>
              <p:txBody>
                <a:bodyPr rtlCol="0" anchor="ctr"/>
                <a:lstStyle/>
                <a:p>
                  <a:endParaRPr lang="en-US"/>
                </a:p>
              </p:txBody>
            </p:sp>
            <p:sp>
              <p:nvSpPr>
                <p:cNvPr id="978" name="Freeform 977">
                  <a:extLst>
                    <a:ext uri="{FF2B5EF4-FFF2-40B4-BE49-F238E27FC236}">
                      <a16:creationId xmlns:a16="http://schemas.microsoft.com/office/drawing/2014/main" id="{A422AC0F-5083-7E49-8F97-A05ED9F17B51}"/>
                    </a:ext>
                  </a:extLst>
                </p:cNvPr>
                <p:cNvSpPr/>
                <p:nvPr/>
              </p:nvSpPr>
              <p:spPr>
                <a:xfrm>
                  <a:off x="8624600" y="4973002"/>
                  <a:ext cx="33889" cy="25622"/>
                </a:xfrm>
                <a:custGeom>
                  <a:avLst/>
                  <a:gdLst>
                    <a:gd name="connsiteX0" fmla="*/ 0 w 33889"/>
                    <a:gd name="connsiteY0" fmla="*/ 25622 h 25622"/>
                    <a:gd name="connsiteX1" fmla="*/ 0 w 33889"/>
                    <a:gd name="connsiteY1" fmla="*/ 571 h 25622"/>
                    <a:gd name="connsiteX2" fmla="*/ 3808 w 33889"/>
                    <a:gd name="connsiteY2" fmla="*/ 571 h 25622"/>
                    <a:gd name="connsiteX3" fmla="*/ 3808 w 33889"/>
                    <a:gd name="connsiteY3" fmla="*/ 4096 h 25622"/>
                    <a:gd name="connsiteX4" fmla="*/ 6949 w 33889"/>
                    <a:gd name="connsiteY4" fmla="*/ 1143 h 25622"/>
                    <a:gd name="connsiteX5" fmla="*/ 11424 w 33889"/>
                    <a:gd name="connsiteY5" fmla="*/ 0 h 25622"/>
                    <a:gd name="connsiteX6" fmla="*/ 15993 w 33889"/>
                    <a:gd name="connsiteY6" fmla="*/ 1143 h 25622"/>
                    <a:gd name="connsiteX7" fmla="*/ 18468 w 33889"/>
                    <a:gd name="connsiteY7" fmla="*/ 4381 h 25622"/>
                    <a:gd name="connsiteX8" fmla="*/ 26179 w 33889"/>
                    <a:gd name="connsiteY8" fmla="*/ 0 h 25622"/>
                    <a:gd name="connsiteX9" fmla="*/ 31891 w 33889"/>
                    <a:gd name="connsiteY9" fmla="*/ 2096 h 25622"/>
                    <a:gd name="connsiteX10" fmla="*/ 33890 w 33889"/>
                    <a:gd name="connsiteY10" fmla="*/ 8477 h 25622"/>
                    <a:gd name="connsiteX11" fmla="*/ 33890 w 33889"/>
                    <a:gd name="connsiteY11" fmla="*/ 25622 h 25622"/>
                    <a:gd name="connsiteX12" fmla="*/ 29702 w 33889"/>
                    <a:gd name="connsiteY12" fmla="*/ 25622 h 25622"/>
                    <a:gd name="connsiteX13" fmla="*/ 29702 w 33889"/>
                    <a:gd name="connsiteY13" fmla="*/ 9811 h 25622"/>
                    <a:gd name="connsiteX14" fmla="*/ 29321 w 33889"/>
                    <a:gd name="connsiteY14" fmla="*/ 6191 h 25622"/>
                    <a:gd name="connsiteX15" fmla="*/ 27798 w 33889"/>
                    <a:gd name="connsiteY15" fmla="*/ 4381 h 25622"/>
                    <a:gd name="connsiteX16" fmla="*/ 25227 w 33889"/>
                    <a:gd name="connsiteY16" fmla="*/ 3715 h 25622"/>
                    <a:gd name="connsiteX17" fmla="*/ 20848 w 33889"/>
                    <a:gd name="connsiteY17" fmla="*/ 5429 h 25622"/>
                    <a:gd name="connsiteX18" fmla="*/ 19135 w 33889"/>
                    <a:gd name="connsiteY18" fmla="*/ 11049 h 25622"/>
                    <a:gd name="connsiteX19" fmla="*/ 19135 w 33889"/>
                    <a:gd name="connsiteY19" fmla="*/ 25622 h 25622"/>
                    <a:gd name="connsiteX20" fmla="*/ 14851 w 33889"/>
                    <a:gd name="connsiteY20" fmla="*/ 25622 h 25622"/>
                    <a:gd name="connsiteX21" fmla="*/ 14851 w 33889"/>
                    <a:gd name="connsiteY21" fmla="*/ 9334 h 25622"/>
                    <a:gd name="connsiteX22" fmla="*/ 13804 w 33889"/>
                    <a:gd name="connsiteY22" fmla="*/ 5048 h 25622"/>
                    <a:gd name="connsiteX23" fmla="*/ 10376 w 33889"/>
                    <a:gd name="connsiteY23" fmla="*/ 3619 h 25622"/>
                    <a:gd name="connsiteX24" fmla="*/ 7045 w 33889"/>
                    <a:gd name="connsiteY24" fmla="*/ 4572 h 25622"/>
                    <a:gd name="connsiteX25" fmla="*/ 4855 w 33889"/>
                    <a:gd name="connsiteY25" fmla="*/ 7334 h 25622"/>
                    <a:gd name="connsiteX26" fmla="*/ 4189 w 33889"/>
                    <a:gd name="connsiteY26" fmla="*/ 12573 h 25622"/>
                    <a:gd name="connsiteX27" fmla="*/ 4189 w 33889"/>
                    <a:gd name="connsiteY27" fmla="*/ 25527 h 25622"/>
                    <a:gd name="connsiteX28" fmla="*/ 0 w 33889"/>
                    <a:gd name="connsiteY28" fmla="*/ 25527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3889" h="25622">
                      <a:moveTo>
                        <a:pt x="0" y="25622"/>
                      </a:moveTo>
                      <a:lnTo>
                        <a:pt x="0" y="571"/>
                      </a:lnTo>
                      <a:lnTo>
                        <a:pt x="3808" y="571"/>
                      </a:lnTo>
                      <a:lnTo>
                        <a:pt x="3808" y="4096"/>
                      </a:lnTo>
                      <a:cubicBezTo>
                        <a:pt x="4570" y="2857"/>
                        <a:pt x="5617" y="1905"/>
                        <a:pt x="6949" y="1143"/>
                      </a:cubicBezTo>
                      <a:cubicBezTo>
                        <a:pt x="8282" y="381"/>
                        <a:pt x="9710" y="0"/>
                        <a:pt x="11424" y="0"/>
                      </a:cubicBezTo>
                      <a:cubicBezTo>
                        <a:pt x="13232" y="0"/>
                        <a:pt x="14756" y="381"/>
                        <a:pt x="15993" y="1143"/>
                      </a:cubicBezTo>
                      <a:cubicBezTo>
                        <a:pt x="17136" y="1905"/>
                        <a:pt x="17992" y="2953"/>
                        <a:pt x="18468" y="4381"/>
                      </a:cubicBezTo>
                      <a:cubicBezTo>
                        <a:pt x="20468" y="1429"/>
                        <a:pt x="23038" y="0"/>
                        <a:pt x="26179" y="0"/>
                      </a:cubicBezTo>
                      <a:cubicBezTo>
                        <a:pt x="28654" y="0"/>
                        <a:pt x="30558" y="667"/>
                        <a:pt x="31891" y="2096"/>
                      </a:cubicBezTo>
                      <a:cubicBezTo>
                        <a:pt x="33224" y="3429"/>
                        <a:pt x="33890" y="5620"/>
                        <a:pt x="33890" y="8477"/>
                      </a:cubicBezTo>
                      <a:lnTo>
                        <a:pt x="33890" y="25622"/>
                      </a:lnTo>
                      <a:lnTo>
                        <a:pt x="29702" y="25622"/>
                      </a:lnTo>
                      <a:lnTo>
                        <a:pt x="29702" y="9811"/>
                      </a:lnTo>
                      <a:cubicBezTo>
                        <a:pt x="29702" y="8096"/>
                        <a:pt x="29606" y="6858"/>
                        <a:pt x="29321" y="6191"/>
                      </a:cubicBezTo>
                      <a:cubicBezTo>
                        <a:pt x="29035" y="5429"/>
                        <a:pt x="28559" y="4858"/>
                        <a:pt x="27798" y="4381"/>
                      </a:cubicBezTo>
                      <a:cubicBezTo>
                        <a:pt x="27036" y="3905"/>
                        <a:pt x="26274" y="3715"/>
                        <a:pt x="25227" y="3715"/>
                      </a:cubicBezTo>
                      <a:cubicBezTo>
                        <a:pt x="23514" y="3715"/>
                        <a:pt x="21990" y="4286"/>
                        <a:pt x="20848" y="5429"/>
                      </a:cubicBezTo>
                      <a:cubicBezTo>
                        <a:pt x="19706" y="6572"/>
                        <a:pt x="19135" y="8477"/>
                        <a:pt x="19135" y="11049"/>
                      </a:cubicBezTo>
                      <a:lnTo>
                        <a:pt x="19135" y="25622"/>
                      </a:lnTo>
                      <a:lnTo>
                        <a:pt x="14851" y="25622"/>
                      </a:lnTo>
                      <a:lnTo>
                        <a:pt x="14851" y="9334"/>
                      </a:lnTo>
                      <a:cubicBezTo>
                        <a:pt x="14851" y="7429"/>
                        <a:pt x="14470" y="6001"/>
                        <a:pt x="13804" y="5048"/>
                      </a:cubicBezTo>
                      <a:cubicBezTo>
                        <a:pt x="13137" y="4096"/>
                        <a:pt x="11995" y="3619"/>
                        <a:pt x="10376" y="3619"/>
                      </a:cubicBezTo>
                      <a:cubicBezTo>
                        <a:pt x="9139" y="3619"/>
                        <a:pt x="8092" y="3905"/>
                        <a:pt x="7045" y="4572"/>
                      </a:cubicBezTo>
                      <a:cubicBezTo>
                        <a:pt x="5997" y="5239"/>
                        <a:pt x="5331" y="6096"/>
                        <a:pt x="4855" y="7334"/>
                      </a:cubicBezTo>
                      <a:cubicBezTo>
                        <a:pt x="4379" y="8572"/>
                        <a:pt x="4189" y="10287"/>
                        <a:pt x="4189" y="12573"/>
                      </a:cubicBezTo>
                      <a:lnTo>
                        <a:pt x="4189" y="25527"/>
                      </a:lnTo>
                      <a:lnTo>
                        <a:pt x="0" y="25527"/>
                      </a:lnTo>
                      <a:close/>
                    </a:path>
                  </a:pathLst>
                </a:custGeom>
                <a:solidFill>
                  <a:srgbClr val="23509E"/>
                </a:solidFill>
                <a:ln w="9509" cap="flat">
                  <a:noFill/>
                  <a:prstDash val="solid"/>
                  <a:miter/>
                </a:ln>
              </p:spPr>
              <p:txBody>
                <a:bodyPr rtlCol="0" anchor="ctr"/>
                <a:lstStyle/>
                <a:p>
                  <a:endParaRPr lang="en-US"/>
                </a:p>
              </p:txBody>
            </p:sp>
            <p:sp>
              <p:nvSpPr>
                <p:cNvPr id="979" name="Freeform 978">
                  <a:extLst>
                    <a:ext uri="{FF2B5EF4-FFF2-40B4-BE49-F238E27FC236}">
                      <a16:creationId xmlns:a16="http://schemas.microsoft.com/office/drawing/2014/main" id="{8DF86436-4934-3F4E-9BDE-04C299D39AF3}"/>
                    </a:ext>
                  </a:extLst>
                </p:cNvPr>
                <p:cNvSpPr/>
                <p:nvPr/>
              </p:nvSpPr>
              <p:spPr>
                <a:xfrm>
                  <a:off x="8663535" y="4973002"/>
                  <a:ext cx="23037" cy="26288"/>
                </a:xfrm>
                <a:custGeom>
                  <a:avLst/>
                  <a:gdLst>
                    <a:gd name="connsiteX0" fmla="*/ 18468 w 23037"/>
                    <a:gd name="connsiteY0" fmla="*/ 17621 h 26288"/>
                    <a:gd name="connsiteX1" fmla="*/ 22847 w 23037"/>
                    <a:gd name="connsiteY1" fmla="*/ 18193 h 26288"/>
                    <a:gd name="connsiteX2" fmla="*/ 19039 w 23037"/>
                    <a:gd name="connsiteY2" fmla="*/ 24193 h 26288"/>
                    <a:gd name="connsiteX3" fmla="*/ 11900 w 23037"/>
                    <a:gd name="connsiteY3" fmla="*/ 26289 h 26288"/>
                    <a:gd name="connsiteX4" fmla="*/ 3237 w 23037"/>
                    <a:gd name="connsiteY4" fmla="*/ 22860 h 26288"/>
                    <a:gd name="connsiteX5" fmla="*/ 0 w 23037"/>
                    <a:gd name="connsiteY5" fmla="*/ 13335 h 26288"/>
                    <a:gd name="connsiteX6" fmla="*/ 3237 w 23037"/>
                    <a:gd name="connsiteY6" fmla="*/ 3524 h 26288"/>
                    <a:gd name="connsiteX7" fmla="*/ 11709 w 23037"/>
                    <a:gd name="connsiteY7" fmla="*/ 0 h 26288"/>
                    <a:gd name="connsiteX8" fmla="*/ 19896 w 23037"/>
                    <a:gd name="connsiteY8" fmla="*/ 3429 h 26288"/>
                    <a:gd name="connsiteX9" fmla="*/ 23038 w 23037"/>
                    <a:gd name="connsiteY9" fmla="*/ 13049 h 26288"/>
                    <a:gd name="connsiteX10" fmla="*/ 23038 w 23037"/>
                    <a:gd name="connsiteY10" fmla="*/ 14192 h 26288"/>
                    <a:gd name="connsiteX11" fmla="*/ 4379 w 23037"/>
                    <a:gd name="connsiteY11" fmla="*/ 14192 h 26288"/>
                    <a:gd name="connsiteX12" fmla="*/ 6759 w 23037"/>
                    <a:gd name="connsiteY12" fmla="*/ 20479 h 26288"/>
                    <a:gd name="connsiteX13" fmla="*/ 11995 w 23037"/>
                    <a:gd name="connsiteY13" fmla="*/ 22669 h 26288"/>
                    <a:gd name="connsiteX14" fmla="*/ 15993 w 23037"/>
                    <a:gd name="connsiteY14" fmla="*/ 21431 h 26288"/>
                    <a:gd name="connsiteX15" fmla="*/ 18468 w 23037"/>
                    <a:gd name="connsiteY15" fmla="*/ 17621 h 26288"/>
                    <a:gd name="connsiteX16" fmla="*/ 4474 w 23037"/>
                    <a:gd name="connsiteY16" fmla="*/ 10763 h 26288"/>
                    <a:gd name="connsiteX17" fmla="*/ 18468 w 23037"/>
                    <a:gd name="connsiteY17" fmla="*/ 10763 h 26288"/>
                    <a:gd name="connsiteX18" fmla="*/ 16850 w 23037"/>
                    <a:gd name="connsiteY18" fmla="*/ 6001 h 26288"/>
                    <a:gd name="connsiteX19" fmla="*/ 11614 w 23037"/>
                    <a:gd name="connsiteY19" fmla="*/ 3524 h 26288"/>
                    <a:gd name="connsiteX20" fmla="*/ 6664 w 23037"/>
                    <a:gd name="connsiteY20" fmla="*/ 5524 h 26288"/>
                    <a:gd name="connsiteX21" fmla="*/ 4474 w 23037"/>
                    <a:gd name="connsiteY21" fmla="*/ 10763 h 2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037" h="26288">
                      <a:moveTo>
                        <a:pt x="18468" y="17621"/>
                      </a:moveTo>
                      <a:lnTo>
                        <a:pt x="22847" y="18193"/>
                      </a:lnTo>
                      <a:cubicBezTo>
                        <a:pt x="22181" y="20764"/>
                        <a:pt x="20848" y="22765"/>
                        <a:pt x="19039" y="24193"/>
                      </a:cubicBezTo>
                      <a:cubicBezTo>
                        <a:pt x="17136" y="25622"/>
                        <a:pt x="14756" y="26289"/>
                        <a:pt x="11900" y="26289"/>
                      </a:cubicBezTo>
                      <a:cubicBezTo>
                        <a:pt x="8282" y="26289"/>
                        <a:pt x="5331" y="25146"/>
                        <a:pt x="3237" y="22860"/>
                      </a:cubicBezTo>
                      <a:cubicBezTo>
                        <a:pt x="1047" y="20574"/>
                        <a:pt x="0" y="17431"/>
                        <a:pt x="0" y="13335"/>
                      </a:cubicBezTo>
                      <a:cubicBezTo>
                        <a:pt x="0" y="9144"/>
                        <a:pt x="1047" y="5810"/>
                        <a:pt x="3237" y="3524"/>
                      </a:cubicBezTo>
                      <a:cubicBezTo>
                        <a:pt x="5426" y="1238"/>
                        <a:pt x="8187" y="0"/>
                        <a:pt x="11709" y="0"/>
                      </a:cubicBezTo>
                      <a:cubicBezTo>
                        <a:pt x="15041" y="0"/>
                        <a:pt x="17802" y="1143"/>
                        <a:pt x="19896" y="3429"/>
                      </a:cubicBezTo>
                      <a:cubicBezTo>
                        <a:pt x="21991" y="5715"/>
                        <a:pt x="23038" y="8953"/>
                        <a:pt x="23038" y="13049"/>
                      </a:cubicBezTo>
                      <a:cubicBezTo>
                        <a:pt x="23038" y="13335"/>
                        <a:pt x="23038" y="13716"/>
                        <a:pt x="23038" y="14192"/>
                      </a:cubicBezTo>
                      <a:lnTo>
                        <a:pt x="4379" y="14192"/>
                      </a:lnTo>
                      <a:cubicBezTo>
                        <a:pt x="4570" y="16954"/>
                        <a:pt x="5331" y="19050"/>
                        <a:pt x="6759" y="20479"/>
                      </a:cubicBezTo>
                      <a:cubicBezTo>
                        <a:pt x="8187" y="21907"/>
                        <a:pt x="9901" y="22669"/>
                        <a:pt x="11995" y="22669"/>
                      </a:cubicBezTo>
                      <a:cubicBezTo>
                        <a:pt x="13518" y="22669"/>
                        <a:pt x="14851" y="22288"/>
                        <a:pt x="15993" y="21431"/>
                      </a:cubicBezTo>
                      <a:cubicBezTo>
                        <a:pt x="16945" y="20669"/>
                        <a:pt x="17802" y="19336"/>
                        <a:pt x="18468" y="17621"/>
                      </a:cubicBezTo>
                      <a:close/>
                      <a:moveTo>
                        <a:pt x="4474" y="10763"/>
                      </a:moveTo>
                      <a:lnTo>
                        <a:pt x="18468" y="10763"/>
                      </a:lnTo>
                      <a:cubicBezTo>
                        <a:pt x="18278" y="8668"/>
                        <a:pt x="17707" y="7048"/>
                        <a:pt x="16850" y="6001"/>
                      </a:cubicBezTo>
                      <a:cubicBezTo>
                        <a:pt x="15517" y="4381"/>
                        <a:pt x="13708" y="3524"/>
                        <a:pt x="11614" y="3524"/>
                      </a:cubicBezTo>
                      <a:cubicBezTo>
                        <a:pt x="9710" y="3524"/>
                        <a:pt x="7997" y="4191"/>
                        <a:pt x="6664" y="5524"/>
                      </a:cubicBezTo>
                      <a:cubicBezTo>
                        <a:pt x="5426" y="6763"/>
                        <a:pt x="4665" y="8572"/>
                        <a:pt x="4474" y="10763"/>
                      </a:cubicBezTo>
                      <a:close/>
                    </a:path>
                  </a:pathLst>
                </a:custGeom>
                <a:solidFill>
                  <a:srgbClr val="23509E"/>
                </a:solidFill>
                <a:ln w="9509" cap="flat">
                  <a:noFill/>
                  <a:prstDash val="solid"/>
                  <a:miter/>
                </a:ln>
              </p:spPr>
              <p:txBody>
                <a:bodyPr rtlCol="0" anchor="ctr"/>
                <a:lstStyle/>
                <a:p>
                  <a:endParaRPr lang="en-US"/>
                </a:p>
              </p:txBody>
            </p:sp>
          </p:grpSp>
          <p:grpSp>
            <p:nvGrpSpPr>
              <p:cNvPr id="638" name="Graphic 76">
                <a:extLst>
                  <a:ext uri="{FF2B5EF4-FFF2-40B4-BE49-F238E27FC236}">
                    <a16:creationId xmlns:a16="http://schemas.microsoft.com/office/drawing/2014/main" id="{6EB39368-3ADA-BF48-B16F-8B0493B0BC57}"/>
                  </a:ext>
                </a:extLst>
              </p:cNvPr>
              <p:cNvGrpSpPr/>
              <p:nvPr/>
            </p:nvGrpSpPr>
            <p:grpSpPr>
              <a:xfrm>
                <a:off x="8206020" y="5017579"/>
                <a:ext cx="478077" cy="44767"/>
                <a:chOff x="8206020" y="5017579"/>
                <a:chExt cx="478077" cy="44767"/>
              </a:xfrm>
              <a:solidFill>
                <a:srgbClr val="23509E"/>
              </a:solidFill>
            </p:grpSpPr>
            <p:sp>
              <p:nvSpPr>
                <p:cNvPr id="639" name="Freeform 638">
                  <a:extLst>
                    <a:ext uri="{FF2B5EF4-FFF2-40B4-BE49-F238E27FC236}">
                      <a16:creationId xmlns:a16="http://schemas.microsoft.com/office/drawing/2014/main" id="{8E9A323E-1798-994F-975D-A5D3EA20F110}"/>
                    </a:ext>
                  </a:extLst>
                </p:cNvPr>
                <p:cNvSpPr/>
                <p:nvPr/>
              </p:nvSpPr>
              <p:spPr>
                <a:xfrm>
                  <a:off x="8206020" y="5027199"/>
                  <a:ext cx="23513" cy="26193"/>
                </a:xfrm>
                <a:custGeom>
                  <a:avLst/>
                  <a:gdLst>
                    <a:gd name="connsiteX0" fmla="*/ 0 w 23513"/>
                    <a:gd name="connsiteY0" fmla="*/ 13049 h 26193"/>
                    <a:gd name="connsiteX1" fmla="*/ 3903 w 23513"/>
                    <a:gd name="connsiteY1" fmla="*/ 2762 h 26193"/>
                    <a:gd name="connsiteX2" fmla="*/ 11805 w 23513"/>
                    <a:gd name="connsiteY2" fmla="*/ 0 h 26193"/>
                    <a:gd name="connsiteX3" fmla="*/ 20277 w 23513"/>
                    <a:gd name="connsiteY3" fmla="*/ 3429 h 26193"/>
                    <a:gd name="connsiteX4" fmla="*/ 23514 w 23513"/>
                    <a:gd name="connsiteY4" fmla="*/ 12764 h 26193"/>
                    <a:gd name="connsiteX5" fmla="*/ 22086 w 23513"/>
                    <a:gd name="connsiteY5" fmla="*/ 20383 h 26193"/>
                    <a:gd name="connsiteX6" fmla="*/ 17897 w 23513"/>
                    <a:gd name="connsiteY6" fmla="*/ 24670 h 26193"/>
                    <a:gd name="connsiteX7" fmla="*/ 11900 w 23513"/>
                    <a:gd name="connsiteY7" fmla="*/ 26194 h 26193"/>
                    <a:gd name="connsiteX8" fmla="*/ 3427 w 23513"/>
                    <a:gd name="connsiteY8" fmla="*/ 22860 h 26193"/>
                    <a:gd name="connsiteX9" fmla="*/ 0 w 23513"/>
                    <a:gd name="connsiteY9" fmla="*/ 13049 h 26193"/>
                    <a:gd name="connsiteX10" fmla="*/ 4379 w 23513"/>
                    <a:gd name="connsiteY10" fmla="*/ 13049 h 26193"/>
                    <a:gd name="connsiteX11" fmla="*/ 6474 w 23513"/>
                    <a:gd name="connsiteY11" fmla="*/ 20288 h 26193"/>
                    <a:gd name="connsiteX12" fmla="*/ 11709 w 23513"/>
                    <a:gd name="connsiteY12" fmla="*/ 22670 h 26193"/>
                    <a:gd name="connsiteX13" fmla="*/ 16945 w 23513"/>
                    <a:gd name="connsiteY13" fmla="*/ 20288 h 26193"/>
                    <a:gd name="connsiteX14" fmla="*/ 19039 w 23513"/>
                    <a:gd name="connsiteY14" fmla="*/ 12954 h 26193"/>
                    <a:gd name="connsiteX15" fmla="*/ 16945 w 23513"/>
                    <a:gd name="connsiteY15" fmla="*/ 5906 h 26193"/>
                    <a:gd name="connsiteX16" fmla="*/ 11709 w 23513"/>
                    <a:gd name="connsiteY16" fmla="*/ 3524 h 26193"/>
                    <a:gd name="connsiteX17" fmla="*/ 6474 w 23513"/>
                    <a:gd name="connsiteY17" fmla="*/ 5906 h 26193"/>
                    <a:gd name="connsiteX18" fmla="*/ 4379 w 23513"/>
                    <a:gd name="connsiteY18" fmla="*/ 13049 h 2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513" h="26193">
                      <a:moveTo>
                        <a:pt x="0" y="13049"/>
                      </a:moveTo>
                      <a:cubicBezTo>
                        <a:pt x="0" y="8382"/>
                        <a:pt x="1333" y="4953"/>
                        <a:pt x="3903" y="2762"/>
                      </a:cubicBezTo>
                      <a:cubicBezTo>
                        <a:pt x="6093" y="953"/>
                        <a:pt x="8663" y="0"/>
                        <a:pt x="11805" y="0"/>
                      </a:cubicBezTo>
                      <a:cubicBezTo>
                        <a:pt x="15232" y="0"/>
                        <a:pt x="18088" y="1143"/>
                        <a:pt x="20277" y="3429"/>
                      </a:cubicBezTo>
                      <a:cubicBezTo>
                        <a:pt x="22467" y="5715"/>
                        <a:pt x="23514" y="8763"/>
                        <a:pt x="23514" y="12764"/>
                      </a:cubicBezTo>
                      <a:cubicBezTo>
                        <a:pt x="23514" y="16002"/>
                        <a:pt x="23038" y="18479"/>
                        <a:pt x="22086" y="20383"/>
                      </a:cubicBezTo>
                      <a:cubicBezTo>
                        <a:pt x="21134" y="22193"/>
                        <a:pt x="19706" y="23622"/>
                        <a:pt x="17897" y="24670"/>
                      </a:cubicBezTo>
                      <a:cubicBezTo>
                        <a:pt x="16088" y="25718"/>
                        <a:pt x="13994" y="26194"/>
                        <a:pt x="11900" y="26194"/>
                      </a:cubicBezTo>
                      <a:cubicBezTo>
                        <a:pt x="8377" y="26194"/>
                        <a:pt x="5522" y="25051"/>
                        <a:pt x="3427" y="22860"/>
                      </a:cubicBezTo>
                      <a:cubicBezTo>
                        <a:pt x="1047" y="20479"/>
                        <a:pt x="0" y="17240"/>
                        <a:pt x="0" y="13049"/>
                      </a:cubicBezTo>
                      <a:close/>
                      <a:moveTo>
                        <a:pt x="4379" y="13049"/>
                      </a:moveTo>
                      <a:cubicBezTo>
                        <a:pt x="4379" y="16288"/>
                        <a:pt x="5045" y="18669"/>
                        <a:pt x="6474" y="20288"/>
                      </a:cubicBezTo>
                      <a:cubicBezTo>
                        <a:pt x="7901" y="21908"/>
                        <a:pt x="9615" y="22670"/>
                        <a:pt x="11709" y="22670"/>
                      </a:cubicBezTo>
                      <a:cubicBezTo>
                        <a:pt x="13804" y="22670"/>
                        <a:pt x="15612" y="21908"/>
                        <a:pt x="16945" y="20288"/>
                      </a:cubicBezTo>
                      <a:cubicBezTo>
                        <a:pt x="18373" y="18669"/>
                        <a:pt x="19039" y="16288"/>
                        <a:pt x="19039" y="12954"/>
                      </a:cubicBezTo>
                      <a:cubicBezTo>
                        <a:pt x="19039" y="9811"/>
                        <a:pt x="18373" y="7525"/>
                        <a:pt x="16945" y="5906"/>
                      </a:cubicBezTo>
                      <a:cubicBezTo>
                        <a:pt x="15517" y="4286"/>
                        <a:pt x="13804" y="3524"/>
                        <a:pt x="11709" y="3524"/>
                      </a:cubicBezTo>
                      <a:cubicBezTo>
                        <a:pt x="9615" y="3524"/>
                        <a:pt x="7806" y="4286"/>
                        <a:pt x="6474" y="5906"/>
                      </a:cubicBezTo>
                      <a:cubicBezTo>
                        <a:pt x="5045" y="7430"/>
                        <a:pt x="4379" y="9811"/>
                        <a:pt x="4379" y="13049"/>
                      </a:cubicBezTo>
                      <a:close/>
                    </a:path>
                  </a:pathLst>
                </a:custGeom>
                <a:solidFill>
                  <a:srgbClr val="23509E"/>
                </a:solidFill>
                <a:ln w="9509" cap="flat">
                  <a:noFill/>
                  <a:prstDash val="solid"/>
                  <a:miter/>
                </a:ln>
              </p:spPr>
              <p:txBody>
                <a:bodyPr rtlCol="0" anchor="ctr"/>
                <a:lstStyle/>
                <a:p>
                  <a:endParaRPr lang="en-US"/>
                </a:p>
              </p:txBody>
            </p:sp>
            <p:sp>
              <p:nvSpPr>
                <p:cNvPr id="640" name="Freeform 639">
                  <a:extLst>
                    <a:ext uri="{FF2B5EF4-FFF2-40B4-BE49-F238E27FC236}">
                      <a16:creationId xmlns:a16="http://schemas.microsoft.com/office/drawing/2014/main" id="{BBCA39AA-02D5-0D41-A14F-8A9F3DACEEAF}"/>
                    </a:ext>
                  </a:extLst>
                </p:cNvPr>
                <p:cNvSpPr/>
                <p:nvPr/>
              </p:nvSpPr>
              <p:spPr>
                <a:xfrm>
                  <a:off x="8231723" y="5017579"/>
                  <a:ext cx="14660" cy="35147"/>
                </a:xfrm>
                <a:custGeom>
                  <a:avLst/>
                  <a:gdLst>
                    <a:gd name="connsiteX0" fmla="*/ 3713 w 14660"/>
                    <a:gd name="connsiteY0" fmla="*/ 35147 h 35147"/>
                    <a:gd name="connsiteX1" fmla="*/ 3713 w 14660"/>
                    <a:gd name="connsiteY1" fmla="*/ 13430 h 35147"/>
                    <a:gd name="connsiteX2" fmla="*/ 0 w 14660"/>
                    <a:gd name="connsiteY2" fmla="*/ 13430 h 35147"/>
                    <a:gd name="connsiteX3" fmla="*/ 0 w 14660"/>
                    <a:gd name="connsiteY3" fmla="*/ 10096 h 35147"/>
                    <a:gd name="connsiteX4" fmla="*/ 3713 w 14660"/>
                    <a:gd name="connsiteY4" fmla="*/ 10096 h 35147"/>
                    <a:gd name="connsiteX5" fmla="*/ 3713 w 14660"/>
                    <a:gd name="connsiteY5" fmla="*/ 7429 h 35147"/>
                    <a:gd name="connsiteX6" fmla="*/ 4189 w 14660"/>
                    <a:gd name="connsiteY6" fmla="*/ 3715 h 35147"/>
                    <a:gd name="connsiteX7" fmla="*/ 6378 w 14660"/>
                    <a:gd name="connsiteY7" fmla="*/ 1048 h 35147"/>
                    <a:gd name="connsiteX8" fmla="*/ 10662 w 14660"/>
                    <a:gd name="connsiteY8" fmla="*/ 0 h 35147"/>
                    <a:gd name="connsiteX9" fmla="*/ 14660 w 14660"/>
                    <a:gd name="connsiteY9" fmla="*/ 381 h 35147"/>
                    <a:gd name="connsiteX10" fmla="*/ 13994 w 14660"/>
                    <a:gd name="connsiteY10" fmla="*/ 4096 h 35147"/>
                    <a:gd name="connsiteX11" fmla="*/ 11519 w 14660"/>
                    <a:gd name="connsiteY11" fmla="*/ 3905 h 35147"/>
                    <a:gd name="connsiteX12" fmla="*/ 8758 w 14660"/>
                    <a:gd name="connsiteY12" fmla="*/ 4763 h 35147"/>
                    <a:gd name="connsiteX13" fmla="*/ 7996 w 14660"/>
                    <a:gd name="connsiteY13" fmla="*/ 7811 h 35147"/>
                    <a:gd name="connsiteX14" fmla="*/ 7996 w 14660"/>
                    <a:gd name="connsiteY14" fmla="*/ 10096 h 35147"/>
                    <a:gd name="connsiteX15" fmla="*/ 12852 w 14660"/>
                    <a:gd name="connsiteY15" fmla="*/ 10096 h 35147"/>
                    <a:gd name="connsiteX16" fmla="*/ 12852 w 14660"/>
                    <a:gd name="connsiteY16" fmla="*/ 13430 h 35147"/>
                    <a:gd name="connsiteX17" fmla="*/ 7996 w 14660"/>
                    <a:gd name="connsiteY17" fmla="*/ 13430 h 35147"/>
                    <a:gd name="connsiteX18" fmla="*/ 7996 w 14660"/>
                    <a:gd name="connsiteY18" fmla="*/ 35147 h 35147"/>
                    <a:gd name="connsiteX19" fmla="*/ 3713 w 14660"/>
                    <a:gd name="connsiteY19" fmla="*/ 35147 h 3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660" h="35147">
                      <a:moveTo>
                        <a:pt x="3713" y="35147"/>
                      </a:moveTo>
                      <a:lnTo>
                        <a:pt x="3713" y="13430"/>
                      </a:lnTo>
                      <a:lnTo>
                        <a:pt x="0" y="13430"/>
                      </a:lnTo>
                      <a:lnTo>
                        <a:pt x="0" y="10096"/>
                      </a:lnTo>
                      <a:lnTo>
                        <a:pt x="3713" y="10096"/>
                      </a:lnTo>
                      <a:lnTo>
                        <a:pt x="3713" y="7429"/>
                      </a:lnTo>
                      <a:cubicBezTo>
                        <a:pt x="3713" y="5715"/>
                        <a:pt x="3903" y="4477"/>
                        <a:pt x="4189" y="3715"/>
                      </a:cubicBezTo>
                      <a:cubicBezTo>
                        <a:pt x="4570" y="2572"/>
                        <a:pt x="5331" y="1715"/>
                        <a:pt x="6378" y="1048"/>
                      </a:cubicBezTo>
                      <a:cubicBezTo>
                        <a:pt x="7425" y="381"/>
                        <a:pt x="8853" y="0"/>
                        <a:pt x="10662" y="0"/>
                      </a:cubicBezTo>
                      <a:cubicBezTo>
                        <a:pt x="11900" y="0"/>
                        <a:pt x="13137" y="95"/>
                        <a:pt x="14660" y="381"/>
                      </a:cubicBezTo>
                      <a:lnTo>
                        <a:pt x="13994" y="4096"/>
                      </a:lnTo>
                      <a:cubicBezTo>
                        <a:pt x="13137" y="3905"/>
                        <a:pt x="12280" y="3905"/>
                        <a:pt x="11519" y="3905"/>
                      </a:cubicBezTo>
                      <a:cubicBezTo>
                        <a:pt x="10186" y="3905"/>
                        <a:pt x="9329" y="4191"/>
                        <a:pt x="8758" y="4763"/>
                      </a:cubicBezTo>
                      <a:cubicBezTo>
                        <a:pt x="8187" y="5334"/>
                        <a:pt x="7996" y="6382"/>
                        <a:pt x="7996" y="7811"/>
                      </a:cubicBezTo>
                      <a:lnTo>
                        <a:pt x="7996" y="10096"/>
                      </a:lnTo>
                      <a:lnTo>
                        <a:pt x="12852" y="10096"/>
                      </a:lnTo>
                      <a:lnTo>
                        <a:pt x="12852" y="13430"/>
                      </a:lnTo>
                      <a:lnTo>
                        <a:pt x="7996" y="13430"/>
                      </a:lnTo>
                      <a:lnTo>
                        <a:pt x="7996" y="35147"/>
                      </a:lnTo>
                      <a:lnTo>
                        <a:pt x="3713" y="35147"/>
                      </a:lnTo>
                      <a:close/>
                    </a:path>
                  </a:pathLst>
                </a:custGeom>
                <a:solidFill>
                  <a:srgbClr val="23509E"/>
                </a:solidFill>
                <a:ln w="9509" cap="flat">
                  <a:noFill/>
                  <a:prstDash val="solid"/>
                  <a:miter/>
                </a:ln>
              </p:spPr>
              <p:txBody>
                <a:bodyPr rtlCol="0" anchor="ctr"/>
                <a:lstStyle/>
                <a:p>
                  <a:endParaRPr lang="en-US"/>
                </a:p>
              </p:txBody>
            </p:sp>
            <p:sp>
              <p:nvSpPr>
                <p:cNvPr id="641" name="Freeform 640">
                  <a:extLst>
                    <a:ext uri="{FF2B5EF4-FFF2-40B4-BE49-F238E27FC236}">
                      <a16:creationId xmlns:a16="http://schemas.microsoft.com/office/drawing/2014/main" id="{A03834DB-26DB-A94C-B70C-07DD4F55999C}"/>
                    </a:ext>
                  </a:extLst>
                </p:cNvPr>
                <p:cNvSpPr/>
                <p:nvPr/>
              </p:nvSpPr>
              <p:spPr>
                <a:xfrm>
                  <a:off x="8258759" y="5018817"/>
                  <a:ext cx="12280" cy="34194"/>
                </a:xfrm>
                <a:custGeom>
                  <a:avLst/>
                  <a:gdLst>
                    <a:gd name="connsiteX0" fmla="*/ 11709 w 12280"/>
                    <a:gd name="connsiteY0" fmla="*/ 30099 h 34194"/>
                    <a:gd name="connsiteX1" fmla="*/ 12280 w 12280"/>
                    <a:gd name="connsiteY1" fmla="*/ 33814 h 34194"/>
                    <a:gd name="connsiteX2" fmla="*/ 9044 w 12280"/>
                    <a:gd name="connsiteY2" fmla="*/ 34195 h 34194"/>
                    <a:gd name="connsiteX3" fmla="*/ 5426 w 12280"/>
                    <a:gd name="connsiteY3" fmla="*/ 33433 h 34194"/>
                    <a:gd name="connsiteX4" fmla="*/ 3618 w 12280"/>
                    <a:gd name="connsiteY4" fmla="*/ 31528 h 34194"/>
                    <a:gd name="connsiteX5" fmla="*/ 3142 w 12280"/>
                    <a:gd name="connsiteY5" fmla="*/ 26479 h 34194"/>
                    <a:gd name="connsiteX6" fmla="*/ 3142 w 12280"/>
                    <a:gd name="connsiteY6" fmla="*/ 12097 h 34194"/>
                    <a:gd name="connsiteX7" fmla="*/ 0 w 12280"/>
                    <a:gd name="connsiteY7" fmla="*/ 12097 h 34194"/>
                    <a:gd name="connsiteX8" fmla="*/ 0 w 12280"/>
                    <a:gd name="connsiteY8" fmla="*/ 8763 h 34194"/>
                    <a:gd name="connsiteX9" fmla="*/ 3142 w 12280"/>
                    <a:gd name="connsiteY9" fmla="*/ 8763 h 34194"/>
                    <a:gd name="connsiteX10" fmla="*/ 3142 w 12280"/>
                    <a:gd name="connsiteY10" fmla="*/ 2572 h 34194"/>
                    <a:gd name="connsiteX11" fmla="*/ 7330 w 12280"/>
                    <a:gd name="connsiteY11" fmla="*/ 0 h 34194"/>
                    <a:gd name="connsiteX12" fmla="*/ 7330 w 12280"/>
                    <a:gd name="connsiteY12" fmla="*/ 8763 h 34194"/>
                    <a:gd name="connsiteX13" fmla="*/ 11614 w 12280"/>
                    <a:gd name="connsiteY13" fmla="*/ 8763 h 34194"/>
                    <a:gd name="connsiteX14" fmla="*/ 11614 w 12280"/>
                    <a:gd name="connsiteY14" fmla="*/ 12097 h 34194"/>
                    <a:gd name="connsiteX15" fmla="*/ 7330 w 12280"/>
                    <a:gd name="connsiteY15" fmla="*/ 12097 h 34194"/>
                    <a:gd name="connsiteX16" fmla="*/ 7330 w 12280"/>
                    <a:gd name="connsiteY16" fmla="*/ 26765 h 34194"/>
                    <a:gd name="connsiteX17" fmla="*/ 7521 w 12280"/>
                    <a:gd name="connsiteY17" fmla="*/ 29146 h 34194"/>
                    <a:gd name="connsiteX18" fmla="*/ 8282 w 12280"/>
                    <a:gd name="connsiteY18" fmla="*/ 30004 h 34194"/>
                    <a:gd name="connsiteX19" fmla="*/ 9710 w 12280"/>
                    <a:gd name="connsiteY19" fmla="*/ 30289 h 34194"/>
                    <a:gd name="connsiteX20" fmla="*/ 11709 w 12280"/>
                    <a:gd name="connsiteY20" fmla="*/ 30099 h 34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80" h="34194">
                      <a:moveTo>
                        <a:pt x="11709" y="30099"/>
                      </a:moveTo>
                      <a:lnTo>
                        <a:pt x="12280" y="33814"/>
                      </a:lnTo>
                      <a:cubicBezTo>
                        <a:pt x="11043" y="34100"/>
                        <a:pt x="9996" y="34195"/>
                        <a:pt x="9044" y="34195"/>
                      </a:cubicBezTo>
                      <a:cubicBezTo>
                        <a:pt x="7521" y="34195"/>
                        <a:pt x="6283" y="33909"/>
                        <a:pt x="5426" y="33433"/>
                      </a:cubicBezTo>
                      <a:cubicBezTo>
                        <a:pt x="4570" y="32956"/>
                        <a:pt x="3998" y="32290"/>
                        <a:pt x="3618" y="31528"/>
                      </a:cubicBezTo>
                      <a:cubicBezTo>
                        <a:pt x="3237" y="30766"/>
                        <a:pt x="3142" y="29051"/>
                        <a:pt x="3142" y="26479"/>
                      </a:cubicBezTo>
                      <a:lnTo>
                        <a:pt x="3142" y="12097"/>
                      </a:lnTo>
                      <a:lnTo>
                        <a:pt x="0" y="12097"/>
                      </a:lnTo>
                      <a:lnTo>
                        <a:pt x="0" y="8763"/>
                      </a:lnTo>
                      <a:lnTo>
                        <a:pt x="3142" y="8763"/>
                      </a:lnTo>
                      <a:lnTo>
                        <a:pt x="3142" y="2572"/>
                      </a:lnTo>
                      <a:lnTo>
                        <a:pt x="7330" y="0"/>
                      </a:lnTo>
                      <a:lnTo>
                        <a:pt x="7330" y="8763"/>
                      </a:lnTo>
                      <a:lnTo>
                        <a:pt x="11614" y="8763"/>
                      </a:lnTo>
                      <a:lnTo>
                        <a:pt x="11614" y="12097"/>
                      </a:lnTo>
                      <a:lnTo>
                        <a:pt x="7330" y="12097"/>
                      </a:lnTo>
                      <a:lnTo>
                        <a:pt x="7330" y="26765"/>
                      </a:lnTo>
                      <a:cubicBezTo>
                        <a:pt x="7330" y="28004"/>
                        <a:pt x="7425" y="28765"/>
                        <a:pt x="7521" y="29146"/>
                      </a:cubicBezTo>
                      <a:cubicBezTo>
                        <a:pt x="7711" y="29527"/>
                        <a:pt x="7901" y="29813"/>
                        <a:pt x="8282" y="30004"/>
                      </a:cubicBezTo>
                      <a:cubicBezTo>
                        <a:pt x="8663" y="30194"/>
                        <a:pt x="9139" y="30289"/>
                        <a:pt x="9710" y="30289"/>
                      </a:cubicBezTo>
                      <a:cubicBezTo>
                        <a:pt x="10376" y="30289"/>
                        <a:pt x="10948" y="30194"/>
                        <a:pt x="11709" y="30099"/>
                      </a:cubicBezTo>
                      <a:close/>
                    </a:path>
                  </a:pathLst>
                </a:custGeom>
                <a:solidFill>
                  <a:srgbClr val="23509E"/>
                </a:solidFill>
                <a:ln w="9509" cap="flat">
                  <a:noFill/>
                  <a:prstDash val="solid"/>
                  <a:miter/>
                </a:ln>
              </p:spPr>
              <p:txBody>
                <a:bodyPr rtlCol="0" anchor="ctr"/>
                <a:lstStyle/>
                <a:p>
                  <a:endParaRPr lang="en-US"/>
                </a:p>
              </p:txBody>
            </p:sp>
            <p:sp>
              <p:nvSpPr>
                <p:cNvPr id="642" name="Freeform 641">
                  <a:extLst>
                    <a:ext uri="{FF2B5EF4-FFF2-40B4-BE49-F238E27FC236}">
                      <a16:creationId xmlns:a16="http://schemas.microsoft.com/office/drawing/2014/main" id="{8A90668F-F196-9B4B-808A-D2C0F3A3F6DD}"/>
                    </a:ext>
                  </a:extLst>
                </p:cNvPr>
                <p:cNvSpPr/>
                <p:nvPr/>
              </p:nvSpPr>
              <p:spPr>
                <a:xfrm>
                  <a:off x="8274657" y="5018150"/>
                  <a:ext cx="20467" cy="34670"/>
                </a:xfrm>
                <a:custGeom>
                  <a:avLst/>
                  <a:gdLst>
                    <a:gd name="connsiteX0" fmla="*/ 0 w 20467"/>
                    <a:gd name="connsiteY0" fmla="*/ 34576 h 34670"/>
                    <a:gd name="connsiteX1" fmla="*/ 0 w 20467"/>
                    <a:gd name="connsiteY1" fmla="*/ 0 h 34670"/>
                    <a:gd name="connsiteX2" fmla="*/ 4284 w 20467"/>
                    <a:gd name="connsiteY2" fmla="*/ 0 h 34670"/>
                    <a:gd name="connsiteX3" fmla="*/ 4284 w 20467"/>
                    <a:gd name="connsiteY3" fmla="*/ 12383 h 34670"/>
                    <a:gd name="connsiteX4" fmla="*/ 11804 w 20467"/>
                    <a:gd name="connsiteY4" fmla="*/ 8954 h 34670"/>
                    <a:gd name="connsiteX5" fmla="*/ 16659 w 20467"/>
                    <a:gd name="connsiteY5" fmla="*/ 10096 h 34670"/>
                    <a:gd name="connsiteX6" fmla="*/ 19610 w 20467"/>
                    <a:gd name="connsiteY6" fmla="*/ 13145 h 34670"/>
                    <a:gd name="connsiteX7" fmla="*/ 20467 w 20467"/>
                    <a:gd name="connsiteY7" fmla="*/ 18764 h 34670"/>
                    <a:gd name="connsiteX8" fmla="*/ 20467 w 20467"/>
                    <a:gd name="connsiteY8" fmla="*/ 34671 h 34670"/>
                    <a:gd name="connsiteX9" fmla="*/ 16183 w 20467"/>
                    <a:gd name="connsiteY9" fmla="*/ 34671 h 34670"/>
                    <a:gd name="connsiteX10" fmla="*/ 16183 w 20467"/>
                    <a:gd name="connsiteY10" fmla="*/ 18764 h 34670"/>
                    <a:gd name="connsiteX11" fmla="*/ 14851 w 20467"/>
                    <a:gd name="connsiteY11" fmla="*/ 14097 h 34670"/>
                    <a:gd name="connsiteX12" fmla="*/ 10948 w 20467"/>
                    <a:gd name="connsiteY12" fmla="*/ 12668 h 34670"/>
                    <a:gd name="connsiteX13" fmla="*/ 7425 w 20467"/>
                    <a:gd name="connsiteY13" fmla="*/ 13621 h 34670"/>
                    <a:gd name="connsiteX14" fmla="*/ 5045 w 20467"/>
                    <a:gd name="connsiteY14" fmla="*/ 16288 h 34670"/>
                    <a:gd name="connsiteX15" fmla="*/ 4379 w 20467"/>
                    <a:gd name="connsiteY15" fmla="*/ 20955 h 34670"/>
                    <a:gd name="connsiteX16" fmla="*/ 4379 w 20467"/>
                    <a:gd name="connsiteY16" fmla="*/ 34671 h 34670"/>
                    <a:gd name="connsiteX17" fmla="*/ 0 w 20467"/>
                    <a:gd name="connsiteY17" fmla="*/ 34671 h 34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467" h="34670">
                      <a:moveTo>
                        <a:pt x="0" y="34576"/>
                      </a:moveTo>
                      <a:lnTo>
                        <a:pt x="0" y="0"/>
                      </a:lnTo>
                      <a:lnTo>
                        <a:pt x="4284" y="0"/>
                      </a:lnTo>
                      <a:lnTo>
                        <a:pt x="4284" y="12383"/>
                      </a:lnTo>
                      <a:cubicBezTo>
                        <a:pt x="6283" y="10096"/>
                        <a:pt x="8758" y="8954"/>
                        <a:pt x="11804" y="8954"/>
                      </a:cubicBezTo>
                      <a:cubicBezTo>
                        <a:pt x="13613" y="8954"/>
                        <a:pt x="15231" y="9335"/>
                        <a:pt x="16659" y="10096"/>
                      </a:cubicBezTo>
                      <a:cubicBezTo>
                        <a:pt x="17992" y="10858"/>
                        <a:pt x="19039" y="11811"/>
                        <a:pt x="19610" y="13145"/>
                      </a:cubicBezTo>
                      <a:cubicBezTo>
                        <a:pt x="20182" y="14478"/>
                        <a:pt x="20467" y="16288"/>
                        <a:pt x="20467" y="18764"/>
                      </a:cubicBezTo>
                      <a:lnTo>
                        <a:pt x="20467" y="34671"/>
                      </a:lnTo>
                      <a:lnTo>
                        <a:pt x="16183" y="34671"/>
                      </a:lnTo>
                      <a:lnTo>
                        <a:pt x="16183" y="18764"/>
                      </a:lnTo>
                      <a:cubicBezTo>
                        <a:pt x="16183" y="16669"/>
                        <a:pt x="15707" y="15145"/>
                        <a:pt x="14851" y="14097"/>
                      </a:cubicBezTo>
                      <a:cubicBezTo>
                        <a:pt x="13899" y="13145"/>
                        <a:pt x="12661" y="12668"/>
                        <a:pt x="10948" y="12668"/>
                      </a:cubicBezTo>
                      <a:cubicBezTo>
                        <a:pt x="9710" y="12668"/>
                        <a:pt x="8472" y="12954"/>
                        <a:pt x="7425" y="13621"/>
                      </a:cubicBezTo>
                      <a:cubicBezTo>
                        <a:pt x="6283" y="14288"/>
                        <a:pt x="5521" y="15145"/>
                        <a:pt x="5045" y="16288"/>
                      </a:cubicBezTo>
                      <a:cubicBezTo>
                        <a:pt x="4569" y="17431"/>
                        <a:pt x="4379" y="18955"/>
                        <a:pt x="4379" y="20955"/>
                      </a:cubicBezTo>
                      <a:lnTo>
                        <a:pt x="4379" y="34671"/>
                      </a:lnTo>
                      <a:lnTo>
                        <a:pt x="0" y="34671"/>
                      </a:lnTo>
                      <a:close/>
                    </a:path>
                  </a:pathLst>
                </a:custGeom>
                <a:solidFill>
                  <a:srgbClr val="23509E"/>
                </a:solidFill>
                <a:ln w="9509" cap="flat">
                  <a:noFill/>
                  <a:prstDash val="solid"/>
                  <a:miter/>
                </a:ln>
              </p:spPr>
              <p:txBody>
                <a:bodyPr rtlCol="0" anchor="ctr"/>
                <a:lstStyle/>
                <a:p>
                  <a:endParaRPr lang="en-US"/>
                </a:p>
              </p:txBody>
            </p:sp>
            <p:sp>
              <p:nvSpPr>
                <p:cNvPr id="643" name="Freeform 642">
                  <a:extLst>
                    <a:ext uri="{FF2B5EF4-FFF2-40B4-BE49-F238E27FC236}">
                      <a16:creationId xmlns:a16="http://schemas.microsoft.com/office/drawing/2014/main" id="{50F12F4E-DEDC-2244-8DC0-2A821BE5D63A}"/>
                    </a:ext>
                  </a:extLst>
                </p:cNvPr>
                <p:cNvSpPr/>
                <p:nvPr/>
              </p:nvSpPr>
              <p:spPr>
                <a:xfrm>
                  <a:off x="8300170" y="5027009"/>
                  <a:ext cx="23037" cy="26288"/>
                </a:xfrm>
                <a:custGeom>
                  <a:avLst/>
                  <a:gdLst>
                    <a:gd name="connsiteX0" fmla="*/ 18468 w 23037"/>
                    <a:gd name="connsiteY0" fmla="*/ 17621 h 26288"/>
                    <a:gd name="connsiteX1" fmla="*/ 22847 w 23037"/>
                    <a:gd name="connsiteY1" fmla="*/ 18193 h 26288"/>
                    <a:gd name="connsiteX2" fmla="*/ 19039 w 23037"/>
                    <a:gd name="connsiteY2" fmla="*/ 24193 h 26288"/>
                    <a:gd name="connsiteX3" fmla="*/ 11900 w 23037"/>
                    <a:gd name="connsiteY3" fmla="*/ 26289 h 26288"/>
                    <a:gd name="connsiteX4" fmla="*/ 3237 w 23037"/>
                    <a:gd name="connsiteY4" fmla="*/ 22860 h 26288"/>
                    <a:gd name="connsiteX5" fmla="*/ 0 w 23037"/>
                    <a:gd name="connsiteY5" fmla="*/ 13335 h 26288"/>
                    <a:gd name="connsiteX6" fmla="*/ 3237 w 23037"/>
                    <a:gd name="connsiteY6" fmla="*/ 3524 h 26288"/>
                    <a:gd name="connsiteX7" fmla="*/ 11709 w 23037"/>
                    <a:gd name="connsiteY7" fmla="*/ 0 h 26288"/>
                    <a:gd name="connsiteX8" fmla="*/ 19896 w 23037"/>
                    <a:gd name="connsiteY8" fmla="*/ 3429 h 26288"/>
                    <a:gd name="connsiteX9" fmla="*/ 23037 w 23037"/>
                    <a:gd name="connsiteY9" fmla="*/ 13049 h 26288"/>
                    <a:gd name="connsiteX10" fmla="*/ 23037 w 23037"/>
                    <a:gd name="connsiteY10" fmla="*/ 14192 h 26288"/>
                    <a:gd name="connsiteX11" fmla="*/ 4379 w 23037"/>
                    <a:gd name="connsiteY11" fmla="*/ 14192 h 26288"/>
                    <a:gd name="connsiteX12" fmla="*/ 6759 w 23037"/>
                    <a:gd name="connsiteY12" fmla="*/ 20479 h 26288"/>
                    <a:gd name="connsiteX13" fmla="*/ 11995 w 23037"/>
                    <a:gd name="connsiteY13" fmla="*/ 22669 h 26288"/>
                    <a:gd name="connsiteX14" fmla="*/ 15993 w 23037"/>
                    <a:gd name="connsiteY14" fmla="*/ 21431 h 26288"/>
                    <a:gd name="connsiteX15" fmla="*/ 18468 w 23037"/>
                    <a:gd name="connsiteY15" fmla="*/ 17621 h 26288"/>
                    <a:gd name="connsiteX16" fmla="*/ 4570 w 23037"/>
                    <a:gd name="connsiteY16" fmla="*/ 10763 h 26288"/>
                    <a:gd name="connsiteX17" fmla="*/ 18563 w 23037"/>
                    <a:gd name="connsiteY17" fmla="*/ 10763 h 26288"/>
                    <a:gd name="connsiteX18" fmla="*/ 16945 w 23037"/>
                    <a:gd name="connsiteY18" fmla="*/ 6001 h 26288"/>
                    <a:gd name="connsiteX19" fmla="*/ 11709 w 23037"/>
                    <a:gd name="connsiteY19" fmla="*/ 3524 h 26288"/>
                    <a:gd name="connsiteX20" fmla="*/ 6759 w 23037"/>
                    <a:gd name="connsiteY20" fmla="*/ 5525 h 26288"/>
                    <a:gd name="connsiteX21" fmla="*/ 4570 w 23037"/>
                    <a:gd name="connsiteY21" fmla="*/ 10763 h 2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037" h="26288">
                      <a:moveTo>
                        <a:pt x="18468" y="17621"/>
                      </a:moveTo>
                      <a:lnTo>
                        <a:pt x="22847" y="18193"/>
                      </a:lnTo>
                      <a:cubicBezTo>
                        <a:pt x="22181" y="20764"/>
                        <a:pt x="20848" y="22765"/>
                        <a:pt x="19039" y="24193"/>
                      </a:cubicBezTo>
                      <a:cubicBezTo>
                        <a:pt x="17135" y="25622"/>
                        <a:pt x="14755" y="26289"/>
                        <a:pt x="11900" y="26289"/>
                      </a:cubicBezTo>
                      <a:cubicBezTo>
                        <a:pt x="8282" y="26289"/>
                        <a:pt x="5331" y="25146"/>
                        <a:pt x="3237" y="22860"/>
                      </a:cubicBezTo>
                      <a:cubicBezTo>
                        <a:pt x="1047" y="20574"/>
                        <a:pt x="0" y="17431"/>
                        <a:pt x="0" y="13335"/>
                      </a:cubicBezTo>
                      <a:cubicBezTo>
                        <a:pt x="0" y="9144"/>
                        <a:pt x="1047" y="5810"/>
                        <a:pt x="3237" y="3524"/>
                      </a:cubicBezTo>
                      <a:cubicBezTo>
                        <a:pt x="5426" y="1238"/>
                        <a:pt x="8187" y="0"/>
                        <a:pt x="11709" y="0"/>
                      </a:cubicBezTo>
                      <a:cubicBezTo>
                        <a:pt x="15041" y="0"/>
                        <a:pt x="17802" y="1143"/>
                        <a:pt x="19896" y="3429"/>
                      </a:cubicBezTo>
                      <a:cubicBezTo>
                        <a:pt x="21990" y="5715"/>
                        <a:pt x="23037" y="8954"/>
                        <a:pt x="23037" y="13049"/>
                      </a:cubicBezTo>
                      <a:cubicBezTo>
                        <a:pt x="23037" y="13335"/>
                        <a:pt x="23037" y="13716"/>
                        <a:pt x="23037" y="14192"/>
                      </a:cubicBezTo>
                      <a:lnTo>
                        <a:pt x="4379" y="14192"/>
                      </a:lnTo>
                      <a:cubicBezTo>
                        <a:pt x="4570" y="16954"/>
                        <a:pt x="5331" y="19050"/>
                        <a:pt x="6759" y="20479"/>
                      </a:cubicBezTo>
                      <a:cubicBezTo>
                        <a:pt x="8187" y="21908"/>
                        <a:pt x="9901" y="22669"/>
                        <a:pt x="11995" y="22669"/>
                      </a:cubicBezTo>
                      <a:cubicBezTo>
                        <a:pt x="13518" y="22669"/>
                        <a:pt x="14851" y="22288"/>
                        <a:pt x="15993" y="21431"/>
                      </a:cubicBezTo>
                      <a:cubicBezTo>
                        <a:pt x="16945" y="20764"/>
                        <a:pt x="17802" y="19431"/>
                        <a:pt x="18468" y="17621"/>
                      </a:cubicBezTo>
                      <a:close/>
                      <a:moveTo>
                        <a:pt x="4570" y="10763"/>
                      </a:moveTo>
                      <a:lnTo>
                        <a:pt x="18563" y="10763"/>
                      </a:lnTo>
                      <a:cubicBezTo>
                        <a:pt x="18373" y="8668"/>
                        <a:pt x="17802" y="7048"/>
                        <a:pt x="16945" y="6001"/>
                      </a:cubicBezTo>
                      <a:cubicBezTo>
                        <a:pt x="15612" y="4381"/>
                        <a:pt x="13804" y="3524"/>
                        <a:pt x="11709" y="3524"/>
                      </a:cubicBezTo>
                      <a:cubicBezTo>
                        <a:pt x="9805" y="3524"/>
                        <a:pt x="8092" y="4191"/>
                        <a:pt x="6759" y="5525"/>
                      </a:cubicBezTo>
                      <a:cubicBezTo>
                        <a:pt x="5426" y="6858"/>
                        <a:pt x="4665" y="8572"/>
                        <a:pt x="4570" y="10763"/>
                      </a:cubicBezTo>
                      <a:close/>
                    </a:path>
                  </a:pathLst>
                </a:custGeom>
                <a:solidFill>
                  <a:srgbClr val="23509E"/>
                </a:solidFill>
                <a:ln w="9509" cap="flat">
                  <a:noFill/>
                  <a:prstDash val="solid"/>
                  <a:miter/>
                </a:ln>
              </p:spPr>
              <p:txBody>
                <a:bodyPr rtlCol="0" anchor="ctr"/>
                <a:lstStyle/>
                <a:p>
                  <a:endParaRPr lang="en-US"/>
                </a:p>
              </p:txBody>
            </p:sp>
            <p:sp>
              <p:nvSpPr>
                <p:cNvPr id="644" name="Freeform 643">
                  <a:extLst>
                    <a:ext uri="{FF2B5EF4-FFF2-40B4-BE49-F238E27FC236}">
                      <a16:creationId xmlns:a16="http://schemas.microsoft.com/office/drawing/2014/main" id="{74CD7498-FDAA-CB42-8995-CD2131E0567D}"/>
                    </a:ext>
                  </a:extLst>
                </p:cNvPr>
                <p:cNvSpPr/>
                <p:nvPr/>
              </p:nvSpPr>
              <p:spPr>
                <a:xfrm>
                  <a:off x="8342342" y="5018150"/>
                  <a:ext cx="25893" cy="34670"/>
                </a:xfrm>
                <a:custGeom>
                  <a:avLst/>
                  <a:gdLst>
                    <a:gd name="connsiteX0" fmla="*/ 0 w 25893"/>
                    <a:gd name="connsiteY0" fmla="*/ 34576 h 34670"/>
                    <a:gd name="connsiteX1" fmla="*/ 0 w 25893"/>
                    <a:gd name="connsiteY1" fmla="*/ 0 h 34670"/>
                    <a:gd name="connsiteX2" fmla="*/ 25037 w 25893"/>
                    <a:gd name="connsiteY2" fmla="*/ 0 h 34670"/>
                    <a:gd name="connsiteX3" fmla="*/ 25037 w 25893"/>
                    <a:gd name="connsiteY3" fmla="*/ 4096 h 34670"/>
                    <a:gd name="connsiteX4" fmla="*/ 4665 w 25893"/>
                    <a:gd name="connsiteY4" fmla="*/ 4096 h 34670"/>
                    <a:gd name="connsiteX5" fmla="*/ 4665 w 25893"/>
                    <a:gd name="connsiteY5" fmla="*/ 14669 h 34670"/>
                    <a:gd name="connsiteX6" fmla="*/ 23799 w 25893"/>
                    <a:gd name="connsiteY6" fmla="*/ 14669 h 34670"/>
                    <a:gd name="connsiteX7" fmla="*/ 23799 w 25893"/>
                    <a:gd name="connsiteY7" fmla="*/ 18764 h 34670"/>
                    <a:gd name="connsiteX8" fmla="*/ 4665 w 25893"/>
                    <a:gd name="connsiteY8" fmla="*/ 18764 h 34670"/>
                    <a:gd name="connsiteX9" fmla="*/ 4665 w 25893"/>
                    <a:gd name="connsiteY9" fmla="*/ 30575 h 34670"/>
                    <a:gd name="connsiteX10" fmla="*/ 25893 w 25893"/>
                    <a:gd name="connsiteY10" fmla="*/ 30575 h 34670"/>
                    <a:gd name="connsiteX11" fmla="*/ 25893 w 25893"/>
                    <a:gd name="connsiteY11" fmla="*/ 34671 h 34670"/>
                    <a:gd name="connsiteX12" fmla="*/ 0 w 25893"/>
                    <a:gd name="connsiteY12" fmla="*/ 34671 h 34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93" h="34670">
                      <a:moveTo>
                        <a:pt x="0" y="34576"/>
                      </a:moveTo>
                      <a:lnTo>
                        <a:pt x="0" y="0"/>
                      </a:lnTo>
                      <a:lnTo>
                        <a:pt x="25037" y="0"/>
                      </a:lnTo>
                      <a:lnTo>
                        <a:pt x="25037" y="4096"/>
                      </a:lnTo>
                      <a:lnTo>
                        <a:pt x="4665" y="4096"/>
                      </a:lnTo>
                      <a:lnTo>
                        <a:pt x="4665" y="14669"/>
                      </a:lnTo>
                      <a:lnTo>
                        <a:pt x="23799" y="14669"/>
                      </a:lnTo>
                      <a:lnTo>
                        <a:pt x="23799" y="18764"/>
                      </a:lnTo>
                      <a:lnTo>
                        <a:pt x="4665" y="18764"/>
                      </a:lnTo>
                      <a:lnTo>
                        <a:pt x="4665" y="30575"/>
                      </a:lnTo>
                      <a:lnTo>
                        <a:pt x="25893" y="30575"/>
                      </a:lnTo>
                      <a:lnTo>
                        <a:pt x="25893" y="34671"/>
                      </a:lnTo>
                      <a:lnTo>
                        <a:pt x="0" y="34671"/>
                      </a:lnTo>
                      <a:close/>
                    </a:path>
                  </a:pathLst>
                </a:custGeom>
                <a:solidFill>
                  <a:srgbClr val="23509E"/>
                </a:solidFill>
                <a:ln w="9509" cap="flat">
                  <a:noFill/>
                  <a:prstDash val="solid"/>
                  <a:miter/>
                </a:ln>
              </p:spPr>
              <p:txBody>
                <a:bodyPr rtlCol="0" anchor="ctr"/>
                <a:lstStyle/>
                <a:p>
                  <a:endParaRPr lang="en-US"/>
                </a:p>
              </p:txBody>
            </p:sp>
            <p:sp>
              <p:nvSpPr>
                <p:cNvPr id="645" name="Freeform 644">
                  <a:extLst>
                    <a:ext uri="{FF2B5EF4-FFF2-40B4-BE49-F238E27FC236}">
                      <a16:creationId xmlns:a16="http://schemas.microsoft.com/office/drawing/2014/main" id="{61C1EADD-40B0-FC49-AB3E-FC1F7627FDBD}"/>
                    </a:ext>
                  </a:extLst>
                </p:cNvPr>
                <p:cNvSpPr/>
                <p:nvPr/>
              </p:nvSpPr>
              <p:spPr>
                <a:xfrm>
                  <a:off x="8373852" y="5027675"/>
                  <a:ext cx="20467" cy="25622"/>
                </a:xfrm>
                <a:custGeom>
                  <a:avLst/>
                  <a:gdLst>
                    <a:gd name="connsiteX0" fmla="*/ 16469 w 20467"/>
                    <a:gd name="connsiteY0" fmla="*/ 25051 h 25622"/>
                    <a:gd name="connsiteX1" fmla="*/ 16469 w 20467"/>
                    <a:gd name="connsiteY1" fmla="*/ 21336 h 25622"/>
                    <a:gd name="connsiteX2" fmla="*/ 8568 w 20467"/>
                    <a:gd name="connsiteY2" fmla="*/ 25622 h 25622"/>
                    <a:gd name="connsiteX3" fmla="*/ 4474 w 20467"/>
                    <a:gd name="connsiteY3" fmla="*/ 24765 h 25622"/>
                    <a:gd name="connsiteX4" fmla="*/ 1618 w 20467"/>
                    <a:gd name="connsiteY4" fmla="*/ 22670 h 25622"/>
                    <a:gd name="connsiteX5" fmla="*/ 286 w 20467"/>
                    <a:gd name="connsiteY5" fmla="*/ 19526 h 25622"/>
                    <a:gd name="connsiteX6" fmla="*/ 0 w 20467"/>
                    <a:gd name="connsiteY6" fmla="*/ 15526 h 25622"/>
                    <a:gd name="connsiteX7" fmla="*/ 0 w 20467"/>
                    <a:gd name="connsiteY7" fmla="*/ 0 h 25622"/>
                    <a:gd name="connsiteX8" fmla="*/ 4284 w 20467"/>
                    <a:gd name="connsiteY8" fmla="*/ 0 h 25622"/>
                    <a:gd name="connsiteX9" fmla="*/ 4284 w 20467"/>
                    <a:gd name="connsiteY9" fmla="*/ 13907 h 25622"/>
                    <a:gd name="connsiteX10" fmla="*/ 4570 w 20467"/>
                    <a:gd name="connsiteY10" fmla="*/ 18383 h 25622"/>
                    <a:gd name="connsiteX11" fmla="*/ 6283 w 20467"/>
                    <a:gd name="connsiteY11" fmla="*/ 21050 h 25622"/>
                    <a:gd name="connsiteX12" fmla="*/ 9520 w 20467"/>
                    <a:gd name="connsiteY12" fmla="*/ 22003 h 25622"/>
                    <a:gd name="connsiteX13" fmla="*/ 13137 w 20467"/>
                    <a:gd name="connsiteY13" fmla="*/ 21050 h 25622"/>
                    <a:gd name="connsiteX14" fmla="*/ 15517 w 20467"/>
                    <a:gd name="connsiteY14" fmla="*/ 18383 h 25622"/>
                    <a:gd name="connsiteX15" fmla="*/ 16184 w 20467"/>
                    <a:gd name="connsiteY15" fmla="*/ 13525 h 25622"/>
                    <a:gd name="connsiteX16" fmla="*/ 16184 w 20467"/>
                    <a:gd name="connsiteY16" fmla="*/ 95 h 25622"/>
                    <a:gd name="connsiteX17" fmla="*/ 20467 w 20467"/>
                    <a:gd name="connsiteY17" fmla="*/ 95 h 25622"/>
                    <a:gd name="connsiteX18" fmla="*/ 20467 w 20467"/>
                    <a:gd name="connsiteY18" fmla="*/ 25146 h 25622"/>
                    <a:gd name="connsiteX19" fmla="*/ 16469 w 20467"/>
                    <a:gd name="connsiteY19" fmla="*/ 25146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467" h="25622">
                      <a:moveTo>
                        <a:pt x="16469" y="25051"/>
                      </a:moveTo>
                      <a:lnTo>
                        <a:pt x="16469" y="21336"/>
                      </a:lnTo>
                      <a:cubicBezTo>
                        <a:pt x="14565" y="24194"/>
                        <a:pt x="11900" y="25622"/>
                        <a:pt x="8568" y="25622"/>
                      </a:cubicBezTo>
                      <a:cubicBezTo>
                        <a:pt x="7045" y="25622"/>
                        <a:pt x="5712" y="25337"/>
                        <a:pt x="4474" y="24765"/>
                      </a:cubicBezTo>
                      <a:cubicBezTo>
                        <a:pt x="3237" y="24194"/>
                        <a:pt x="2285" y="23527"/>
                        <a:pt x="1618" y="22670"/>
                      </a:cubicBezTo>
                      <a:cubicBezTo>
                        <a:pt x="952" y="21812"/>
                        <a:pt x="571" y="20765"/>
                        <a:pt x="286" y="19526"/>
                      </a:cubicBezTo>
                      <a:cubicBezTo>
                        <a:pt x="95" y="18669"/>
                        <a:pt x="0" y="17336"/>
                        <a:pt x="0" y="15526"/>
                      </a:cubicBezTo>
                      <a:lnTo>
                        <a:pt x="0" y="0"/>
                      </a:lnTo>
                      <a:lnTo>
                        <a:pt x="4284" y="0"/>
                      </a:lnTo>
                      <a:lnTo>
                        <a:pt x="4284" y="13907"/>
                      </a:lnTo>
                      <a:cubicBezTo>
                        <a:pt x="4284" y="16097"/>
                        <a:pt x="4379" y="17621"/>
                        <a:pt x="4570" y="18383"/>
                      </a:cubicBezTo>
                      <a:cubicBezTo>
                        <a:pt x="4855" y="19526"/>
                        <a:pt x="5426" y="20383"/>
                        <a:pt x="6283" y="21050"/>
                      </a:cubicBezTo>
                      <a:cubicBezTo>
                        <a:pt x="7140" y="21717"/>
                        <a:pt x="8187" y="22003"/>
                        <a:pt x="9520" y="22003"/>
                      </a:cubicBezTo>
                      <a:cubicBezTo>
                        <a:pt x="10853" y="22003"/>
                        <a:pt x="11995" y="21717"/>
                        <a:pt x="13137" y="21050"/>
                      </a:cubicBezTo>
                      <a:cubicBezTo>
                        <a:pt x="14279" y="20383"/>
                        <a:pt x="15041" y="19526"/>
                        <a:pt x="15517" y="18383"/>
                      </a:cubicBezTo>
                      <a:cubicBezTo>
                        <a:pt x="15993" y="17240"/>
                        <a:pt x="16184" y="15621"/>
                        <a:pt x="16184" y="13525"/>
                      </a:cubicBezTo>
                      <a:lnTo>
                        <a:pt x="16184" y="95"/>
                      </a:lnTo>
                      <a:lnTo>
                        <a:pt x="20467" y="95"/>
                      </a:lnTo>
                      <a:lnTo>
                        <a:pt x="20467" y="25146"/>
                      </a:lnTo>
                      <a:lnTo>
                        <a:pt x="16469" y="25146"/>
                      </a:lnTo>
                      <a:close/>
                    </a:path>
                  </a:pathLst>
                </a:custGeom>
                <a:solidFill>
                  <a:srgbClr val="23509E"/>
                </a:solidFill>
                <a:ln w="9509" cap="flat">
                  <a:noFill/>
                  <a:prstDash val="solid"/>
                  <a:miter/>
                </a:ln>
              </p:spPr>
              <p:txBody>
                <a:bodyPr rtlCol="0" anchor="ctr"/>
                <a:lstStyle/>
                <a:p>
                  <a:endParaRPr lang="en-US"/>
                </a:p>
              </p:txBody>
            </p:sp>
            <p:sp>
              <p:nvSpPr>
                <p:cNvPr id="646" name="Freeform 645">
                  <a:extLst>
                    <a:ext uri="{FF2B5EF4-FFF2-40B4-BE49-F238E27FC236}">
                      <a16:creationId xmlns:a16="http://schemas.microsoft.com/office/drawing/2014/main" id="{F058B758-A0BF-B340-86A9-FCE4225E3A7A}"/>
                    </a:ext>
                  </a:extLst>
                </p:cNvPr>
                <p:cNvSpPr/>
                <p:nvPr/>
              </p:nvSpPr>
              <p:spPr>
                <a:xfrm>
                  <a:off x="8400697" y="5027104"/>
                  <a:ext cx="13613" cy="25622"/>
                </a:xfrm>
                <a:custGeom>
                  <a:avLst/>
                  <a:gdLst>
                    <a:gd name="connsiteX0" fmla="*/ 0 w 13613"/>
                    <a:gd name="connsiteY0" fmla="*/ 25622 h 25622"/>
                    <a:gd name="connsiteX1" fmla="*/ 0 w 13613"/>
                    <a:gd name="connsiteY1" fmla="*/ 571 h 25622"/>
                    <a:gd name="connsiteX2" fmla="*/ 3808 w 13613"/>
                    <a:gd name="connsiteY2" fmla="*/ 571 h 25622"/>
                    <a:gd name="connsiteX3" fmla="*/ 3808 w 13613"/>
                    <a:gd name="connsiteY3" fmla="*/ 4382 h 25622"/>
                    <a:gd name="connsiteX4" fmla="*/ 6473 w 13613"/>
                    <a:gd name="connsiteY4" fmla="*/ 857 h 25622"/>
                    <a:gd name="connsiteX5" fmla="*/ 9234 w 13613"/>
                    <a:gd name="connsiteY5" fmla="*/ 0 h 25622"/>
                    <a:gd name="connsiteX6" fmla="*/ 13613 w 13613"/>
                    <a:gd name="connsiteY6" fmla="*/ 1333 h 25622"/>
                    <a:gd name="connsiteX7" fmla="*/ 12185 w 13613"/>
                    <a:gd name="connsiteY7" fmla="*/ 5239 h 25622"/>
                    <a:gd name="connsiteX8" fmla="*/ 9044 w 13613"/>
                    <a:gd name="connsiteY8" fmla="*/ 4286 h 25622"/>
                    <a:gd name="connsiteX9" fmla="*/ 6569 w 13613"/>
                    <a:gd name="connsiteY9" fmla="*/ 5144 h 25622"/>
                    <a:gd name="connsiteX10" fmla="*/ 4950 w 13613"/>
                    <a:gd name="connsiteY10" fmla="*/ 7429 h 25622"/>
                    <a:gd name="connsiteX11" fmla="*/ 4284 w 13613"/>
                    <a:gd name="connsiteY11" fmla="*/ 12383 h 25622"/>
                    <a:gd name="connsiteX12" fmla="*/ 4284 w 13613"/>
                    <a:gd name="connsiteY12" fmla="*/ 25527 h 25622"/>
                    <a:gd name="connsiteX13" fmla="*/ 0 w 13613"/>
                    <a:gd name="connsiteY13" fmla="*/ 25527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13" h="25622">
                      <a:moveTo>
                        <a:pt x="0" y="25622"/>
                      </a:moveTo>
                      <a:lnTo>
                        <a:pt x="0" y="571"/>
                      </a:lnTo>
                      <a:lnTo>
                        <a:pt x="3808" y="571"/>
                      </a:lnTo>
                      <a:lnTo>
                        <a:pt x="3808" y="4382"/>
                      </a:lnTo>
                      <a:cubicBezTo>
                        <a:pt x="4760" y="2572"/>
                        <a:pt x="5712" y="1429"/>
                        <a:pt x="6473" y="857"/>
                      </a:cubicBezTo>
                      <a:cubicBezTo>
                        <a:pt x="7330" y="286"/>
                        <a:pt x="8187" y="0"/>
                        <a:pt x="9234" y="0"/>
                      </a:cubicBezTo>
                      <a:cubicBezTo>
                        <a:pt x="10662" y="0"/>
                        <a:pt x="12090" y="476"/>
                        <a:pt x="13613" y="1333"/>
                      </a:cubicBezTo>
                      <a:lnTo>
                        <a:pt x="12185" y="5239"/>
                      </a:lnTo>
                      <a:cubicBezTo>
                        <a:pt x="11138" y="4667"/>
                        <a:pt x="10091" y="4286"/>
                        <a:pt x="9044" y="4286"/>
                      </a:cubicBezTo>
                      <a:cubicBezTo>
                        <a:pt x="8092" y="4286"/>
                        <a:pt x="7330" y="4572"/>
                        <a:pt x="6569" y="5144"/>
                      </a:cubicBezTo>
                      <a:cubicBezTo>
                        <a:pt x="5807" y="5715"/>
                        <a:pt x="5331" y="6477"/>
                        <a:pt x="4950" y="7429"/>
                      </a:cubicBezTo>
                      <a:cubicBezTo>
                        <a:pt x="4474" y="8954"/>
                        <a:pt x="4284" y="10573"/>
                        <a:pt x="4284" y="12383"/>
                      </a:cubicBezTo>
                      <a:lnTo>
                        <a:pt x="4284" y="25527"/>
                      </a:lnTo>
                      <a:lnTo>
                        <a:pt x="0" y="25527"/>
                      </a:lnTo>
                      <a:close/>
                    </a:path>
                  </a:pathLst>
                </a:custGeom>
                <a:solidFill>
                  <a:srgbClr val="23509E"/>
                </a:solidFill>
                <a:ln w="9509" cap="flat">
                  <a:noFill/>
                  <a:prstDash val="solid"/>
                  <a:miter/>
                </a:ln>
              </p:spPr>
              <p:txBody>
                <a:bodyPr rtlCol="0" anchor="ctr"/>
                <a:lstStyle/>
                <a:p>
                  <a:endParaRPr lang="en-US"/>
                </a:p>
              </p:txBody>
            </p:sp>
            <p:sp>
              <p:nvSpPr>
                <p:cNvPr id="647" name="Freeform 646">
                  <a:extLst>
                    <a:ext uri="{FF2B5EF4-FFF2-40B4-BE49-F238E27FC236}">
                      <a16:creationId xmlns:a16="http://schemas.microsoft.com/office/drawing/2014/main" id="{C6DADE72-BBF5-D24A-B317-64CE83ECBA01}"/>
                    </a:ext>
                  </a:extLst>
                </p:cNvPr>
                <p:cNvSpPr/>
                <p:nvPr/>
              </p:nvSpPr>
              <p:spPr>
                <a:xfrm>
                  <a:off x="8415262" y="5027199"/>
                  <a:ext cx="23513" cy="26193"/>
                </a:xfrm>
                <a:custGeom>
                  <a:avLst/>
                  <a:gdLst>
                    <a:gd name="connsiteX0" fmla="*/ 0 w 23513"/>
                    <a:gd name="connsiteY0" fmla="*/ 13049 h 26193"/>
                    <a:gd name="connsiteX1" fmla="*/ 3903 w 23513"/>
                    <a:gd name="connsiteY1" fmla="*/ 2762 h 26193"/>
                    <a:gd name="connsiteX2" fmla="*/ 11804 w 23513"/>
                    <a:gd name="connsiteY2" fmla="*/ 0 h 26193"/>
                    <a:gd name="connsiteX3" fmla="*/ 20277 w 23513"/>
                    <a:gd name="connsiteY3" fmla="*/ 3429 h 26193"/>
                    <a:gd name="connsiteX4" fmla="*/ 23514 w 23513"/>
                    <a:gd name="connsiteY4" fmla="*/ 12764 h 26193"/>
                    <a:gd name="connsiteX5" fmla="*/ 22086 w 23513"/>
                    <a:gd name="connsiteY5" fmla="*/ 20383 h 26193"/>
                    <a:gd name="connsiteX6" fmla="*/ 17897 w 23513"/>
                    <a:gd name="connsiteY6" fmla="*/ 24670 h 26193"/>
                    <a:gd name="connsiteX7" fmla="*/ 11900 w 23513"/>
                    <a:gd name="connsiteY7" fmla="*/ 26194 h 26193"/>
                    <a:gd name="connsiteX8" fmla="*/ 3427 w 23513"/>
                    <a:gd name="connsiteY8" fmla="*/ 22860 h 26193"/>
                    <a:gd name="connsiteX9" fmla="*/ 0 w 23513"/>
                    <a:gd name="connsiteY9" fmla="*/ 13049 h 26193"/>
                    <a:gd name="connsiteX10" fmla="*/ 4379 w 23513"/>
                    <a:gd name="connsiteY10" fmla="*/ 13049 h 26193"/>
                    <a:gd name="connsiteX11" fmla="*/ 6473 w 23513"/>
                    <a:gd name="connsiteY11" fmla="*/ 20288 h 26193"/>
                    <a:gd name="connsiteX12" fmla="*/ 11709 w 23513"/>
                    <a:gd name="connsiteY12" fmla="*/ 22670 h 26193"/>
                    <a:gd name="connsiteX13" fmla="*/ 16945 w 23513"/>
                    <a:gd name="connsiteY13" fmla="*/ 20288 h 26193"/>
                    <a:gd name="connsiteX14" fmla="*/ 19039 w 23513"/>
                    <a:gd name="connsiteY14" fmla="*/ 12954 h 26193"/>
                    <a:gd name="connsiteX15" fmla="*/ 16945 w 23513"/>
                    <a:gd name="connsiteY15" fmla="*/ 5906 h 26193"/>
                    <a:gd name="connsiteX16" fmla="*/ 11709 w 23513"/>
                    <a:gd name="connsiteY16" fmla="*/ 3524 h 26193"/>
                    <a:gd name="connsiteX17" fmla="*/ 6473 w 23513"/>
                    <a:gd name="connsiteY17" fmla="*/ 5906 h 26193"/>
                    <a:gd name="connsiteX18" fmla="*/ 4379 w 23513"/>
                    <a:gd name="connsiteY18" fmla="*/ 13049 h 2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513" h="26193">
                      <a:moveTo>
                        <a:pt x="0" y="13049"/>
                      </a:moveTo>
                      <a:cubicBezTo>
                        <a:pt x="0" y="8382"/>
                        <a:pt x="1333" y="4953"/>
                        <a:pt x="3903" y="2762"/>
                      </a:cubicBezTo>
                      <a:cubicBezTo>
                        <a:pt x="6093" y="953"/>
                        <a:pt x="8663" y="0"/>
                        <a:pt x="11804" y="0"/>
                      </a:cubicBezTo>
                      <a:cubicBezTo>
                        <a:pt x="15232" y="0"/>
                        <a:pt x="18087" y="1143"/>
                        <a:pt x="20277" y="3429"/>
                      </a:cubicBezTo>
                      <a:cubicBezTo>
                        <a:pt x="22467" y="5715"/>
                        <a:pt x="23514" y="8763"/>
                        <a:pt x="23514" y="12764"/>
                      </a:cubicBezTo>
                      <a:cubicBezTo>
                        <a:pt x="23514" y="16002"/>
                        <a:pt x="23038" y="18479"/>
                        <a:pt x="22086" y="20383"/>
                      </a:cubicBezTo>
                      <a:cubicBezTo>
                        <a:pt x="21134" y="22193"/>
                        <a:pt x="19706" y="23622"/>
                        <a:pt x="17897" y="24670"/>
                      </a:cubicBezTo>
                      <a:cubicBezTo>
                        <a:pt x="16088" y="25718"/>
                        <a:pt x="13994" y="26194"/>
                        <a:pt x="11900" y="26194"/>
                      </a:cubicBezTo>
                      <a:cubicBezTo>
                        <a:pt x="8377" y="26194"/>
                        <a:pt x="5521" y="25051"/>
                        <a:pt x="3427" y="22860"/>
                      </a:cubicBezTo>
                      <a:cubicBezTo>
                        <a:pt x="1047" y="20479"/>
                        <a:pt x="0" y="17240"/>
                        <a:pt x="0" y="13049"/>
                      </a:cubicBezTo>
                      <a:close/>
                      <a:moveTo>
                        <a:pt x="4379" y="13049"/>
                      </a:moveTo>
                      <a:cubicBezTo>
                        <a:pt x="4379" y="16288"/>
                        <a:pt x="5045" y="18669"/>
                        <a:pt x="6473" y="20288"/>
                      </a:cubicBezTo>
                      <a:cubicBezTo>
                        <a:pt x="7901" y="21908"/>
                        <a:pt x="9615" y="22670"/>
                        <a:pt x="11709" y="22670"/>
                      </a:cubicBezTo>
                      <a:cubicBezTo>
                        <a:pt x="13804" y="22670"/>
                        <a:pt x="15612" y="21908"/>
                        <a:pt x="16945" y="20288"/>
                      </a:cubicBezTo>
                      <a:cubicBezTo>
                        <a:pt x="18373" y="18669"/>
                        <a:pt x="19039" y="16288"/>
                        <a:pt x="19039" y="12954"/>
                      </a:cubicBezTo>
                      <a:cubicBezTo>
                        <a:pt x="19039" y="9811"/>
                        <a:pt x="18373" y="7525"/>
                        <a:pt x="16945" y="5906"/>
                      </a:cubicBezTo>
                      <a:cubicBezTo>
                        <a:pt x="15517" y="4286"/>
                        <a:pt x="13804" y="3524"/>
                        <a:pt x="11709" y="3524"/>
                      </a:cubicBezTo>
                      <a:cubicBezTo>
                        <a:pt x="9615" y="3524"/>
                        <a:pt x="7806" y="4286"/>
                        <a:pt x="6473" y="5906"/>
                      </a:cubicBezTo>
                      <a:cubicBezTo>
                        <a:pt x="5045" y="7430"/>
                        <a:pt x="4379" y="9811"/>
                        <a:pt x="4379" y="13049"/>
                      </a:cubicBezTo>
                      <a:close/>
                    </a:path>
                  </a:pathLst>
                </a:custGeom>
                <a:solidFill>
                  <a:srgbClr val="23509E"/>
                </a:solidFill>
                <a:ln w="9509" cap="flat">
                  <a:noFill/>
                  <a:prstDash val="solid"/>
                  <a:miter/>
                </a:ln>
              </p:spPr>
              <p:txBody>
                <a:bodyPr rtlCol="0" anchor="ctr"/>
                <a:lstStyle/>
                <a:p>
                  <a:endParaRPr lang="en-US"/>
                </a:p>
              </p:txBody>
            </p:sp>
            <p:sp>
              <p:nvSpPr>
                <p:cNvPr id="648" name="Freeform 647">
                  <a:extLst>
                    <a:ext uri="{FF2B5EF4-FFF2-40B4-BE49-F238E27FC236}">
                      <a16:creationId xmlns:a16="http://schemas.microsoft.com/office/drawing/2014/main" id="{AD53102E-E1B2-B241-A0F4-6BE2ABC6D523}"/>
                    </a:ext>
                  </a:extLst>
                </p:cNvPr>
                <p:cNvSpPr/>
                <p:nvPr/>
              </p:nvSpPr>
              <p:spPr>
                <a:xfrm>
                  <a:off x="8443726" y="5027104"/>
                  <a:ext cx="21704" cy="35242"/>
                </a:xfrm>
                <a:custGeom>
                  <a:avLst/>
                  <a:gdLst>
                    <a:gd name="connsiteX0" fmla="*/ 0 w 21704"/>
                    <a:gd name="connsiteY0" fmla="*/ 35242 h 35242"/>
                    <a:gd name="connsiteX1" fmla="*/ 0 w 21704"/>
                    <a:gd name="connsiteY1" fmla="*/ 571 h 35242"/>
                    <a:gd name="connsiteX2" fmla="*/ 3903 w 21704"/>
                    <a:gd name="connsiteY2" fmla="*/ 571 h 35242"/>
                    <a:gd name="connsiteX3" fmla="*/ 3903 w 21704"/>
                    <a:gd name="connsiteY3" fmla="*/ 3810 h 35242"/>
                    <a:gd name="connsiteX4" fmla="*/ 6949 w 21704"/>
                    <a:gd name="connsiteY4" fmla="*/ 953 h 35242"/>
                    <a:gd name="connsiteX5" fmla="*/ 11138 w 21704"/>
                    <a:gd name="connsiteY5" fmla="*/ 0 h 35242"/>
                    <a:gd name="connsiteX6" fmla="*/ 16755 w 21704"/>
                    <a:gd name="connsiteY6" fmla="*/ 1619 h 35242"/>
                    <a:gd name="connsiteX7" fmla="*/ 20468 w 21704"/>
                    <a:gd name="connsiteY7" fmla="*/ 6287 h 35242"/>
                    <a:gd name="connsiteX8" fmla="*/ 21705 w 21704"/>
                    <a:gd name="connsiteY8" fmla="*/ 12859 h 35242"/>
                    <a:gd name="connsiteX9" fmla="*/ 20372 w 21704"/>
                    <a:gd name="connsiteY9" fmla="*/ 19812 h 35242"/>
                    <a:gd name="connsiteX10" fmla="*/ 16374 w 21704"/>
                    <a:gd name="connsiteY10" fmla="*/ 24575 h 35242"/>
                    <a:gd name="connsiteX11" fmla="*/ 10853 w 21704"/>
                    <a:gd name="connsiteY11" fmla="*/ 26194 h 35242"/>
                    <a:gd name="connsiteX12" fmla="*/ 7045 w 21704"/>
                    <a:gd name="connsiteY12" fmla="*/ 25337 h 35242"/>
                    <a:gd name="connsiteX13" fmla="*/ 4284 w 21704"/>
                    <a:gd name="connsiteY13" fmla="*/ 23050 h 35242"/>
                    <a:gd name="connsiteX14" fmla="*/ 4284 w 21704"/>
                    <a:gd name="connsiteY14" fmla="*/ 35242 h 35242"/>
                    <a:gd name="connsiteX15" fmla="*/ 0 w 21704"/>
                    <a:gd name="connsiteY15" fmla="*/ 35242 h 35242"/>
                    <a:gd name="connsiteX16" fmla="*/ 3808 w 21704"/>
                    <a:gd name="connsiteY16" fmla="*/ 13240 h 35242"/>
                    <a:gd name="connsiteX17" fmla="*/ 5807 w 21704"/>
                    <a:gd name="connsiteY17" fmla="*/ 20383 h 35242"/>
                    <a:gd name="connsiteX18" fmla="*/ 10567 w 21704"/>
                    <a:gd name="connsiteY18" fmla="*/ 22670 h 35242"/>
                    <a:gd name="connsiteX19" fmla="*/ 15422 w 21704"/>
                    <a:gd name="connsiteY19" fmla="*/ 20288 h 35242"/>
                    <a:gd name="connsiteX20" fmla="*/ 17421 w 21704"/>
                    <a:gd name="connsiteY20" fmla="*/ 12859 h 35242"/>
                    <a:gd name="connsiteX21" fmla="*/ 15422 w 21704"/>
                    <a:gd name="connsiteY21" fmla="*/ 5715 h 35242"/>
                    <a:gd name="connsiteX22" fmla="*/ 10757 w 21704"/>
                    <a:gd name="connsiteY22" fmla="*/ 3334 h 35242"/>
                    <a:gd name="connsiteX23" fmla="*/ 5997 w 21704"/>
                    <a:gd name="connsiteY23" fmla="*/ 5905 h 35242"/>
                    <a:gd name="connsiteX24" fmla="*/ 3808 w 21704"/>
                    <a:gd name="connsiteY24" fmla="*/ 13240 h 3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1704" h="35242">
                      <a:moveTo>
                        <a:pt x="0" y="35242"/>
                      </a:moveTo>
                      <a:lnTo>
                        <a:pt x="0" y="571"/>
                      </a:lnTo>
                      <a:lnTo>
                        <a:pt x="3903" y="571"/>
                      </a:lnTo>
                      <a:lnTo>
                        <a:pt x="3903" y="3810"/>
                      </a:lnTo>
                      <a:cubicBezTo>
                        <a:pt x="4855" y="2572"/>
                        <a:pt x="5807" y="1619"/>
                        <a:pt x="6949" y="953"/>
                      </a:cubicBezTo>
                      <a:cubicBezTo>
                        <a:pt x="8092" y="286"/>
                        <a:pt x="9520" y="0"/>
                        <a:pt x="11138" y="0"/>
                      </a:cubicBezTo>
                      <a:cubicBezTo>
                        <a:pt x="13232" y="0"/>
                        <a:pt x="15136" y="571"/>
                        <a:pt x="16755" y="1619"/>
                      </a:cubicBezTo>
                      <a:cubicBezTo>
                        <a:pt x="18373" y="2762"/>
                        <a:pt x="19610" y="4286"/>
                        <a:pt x="20468" y="6287"/>
                      </a:cubicBezTo>
                      <a:cubicBezTo>
                        <a:pt x="21324" y="8287"/>
                        <a:pt x="21705" y="10478"/>
                        <a:pt x="21705" y="12859"/>
                      </a:cubicBezTo>
                      <a:cubicBezTo>
                        <a:pt x="21705" y="15430"/>
                        <a:pt x="21229" y="17717"/>
                        <a:pt x="20372" y="19812"/>
                      </a:cubicBezTo>
                      <a:cubicBezTo>
                        <a:pt x="19420" y="21908"/>
                        <a:pt x="18088" y="23432"/>
                        <a:pt x="16374" y="24575"/>
                      </a:cubicBezTo>
                      <a:cubicBezTo>
                        <a:pt x="14660" y="25622"/>
                        <a:pt x="12756" y="26194"/>
                        <a:pt x="10853" y="26194"/>
                      </a:cubicBezTo>
                      <a:cubicBezTo>
                        <a:pt x="9425" y="26194"/>
                        <a:pt x="8187" y="25908"/>
                        <a:pt x="7045" y="25337"/>
                      </a:cubicBezTo>
                      <a:cubicBezTo>
                        <a:pt x="5902" y="24765"/>
                        <a:pt x="5045" y="24003"/>
                        <a:pt x="4284" y="23050"/>
                      </a:cubicBezTo>
                      <a:lnTo>
                        <a:pt x="4284" y="35242"/>
                      </a:lnTo>
                      <a:lnTo>
                        <a:pt x="0" y="35242"/>
                      </a:lnTo>
                      <a:close/>
                      <a:moveTo>
                        <a:pt x="3808" y="13240"/>
                      </a:moveTo>
                      <a:cubicBezTo>
                        <a:pt x="3808" y="16478"/>
                        <a:pt x="4474" y="18859"/>
                        <a:pt x="5807" y="20383"/>
                      </a:cubicBezTo>
                      <a:cubicBezTo>
                        <a:pt x="7140" y="21908"/>
                        <a:pt x="8663" y="22670"/>
                        <a:pt x="10567" y="22670"/>
                      </a:cubicBezTo>
                      <a:cubicBezTo>
                        <a:pt x="12471" y="22670"/>
                        <a:pt x="14089" y="21908"/>
                        <a:pt x="15422" y="20288"/>
                      </a:cubicBezTo>
                      <a:cubicBezTo>
                        <a:pt x="16755" y="18669"/>
                        <a:pt x="17421" y="16192"/>
                        <a:pt x="17421" y="12859"/>
                      </a:cubicBezTo>
                      <a:cubicBezTo>
                        <a:pt x="17421" y="9716"/>
                        <a:pt x="16755" y="7239"/>
                        <a:pt x="15422" y="5715"/>
                      </a:cubicBezTo>
                      <a:cubicBezTo>
                        <a:pt x="14089" y="4096"/>
                        <a:pt x="12566" y="3334"/>
                        <a:pt x="10757" y="3334"/>
                      </a:cubicBezTo>
                      <a:cubicBezTo>
                        <a:pt x="8949" y="3334"/>
                        <a:pt x="7330" y="4191"/>
                        <a:pt x="5997" y="5905"/>
                      </a:cubicBezTo>
                      <a:cubicBezTo>
                        <a:pt x="4474" y="7620"/>
                        <a:pt x="3808" y="10001"/>
                        <a:pt x="3808" y="13240"/>
                      </a:cubicBezTo>
                      <a:close/>
                    </a:path>
                  </a:pathLst>
                </a:custGeom>
                <a:solidFill>
                  <a:srgbClr val="23509E"/>
                </a:solidFill>
                <a:ln w="9509" cap="flat">
                  <a:noFill/>
                  <a:prstDash val="solid"/>
                  <a:miter/>
                </a:ln>
              </p:spPr>
              <p:txBody>
                <a:bodyPr rtlCol="0" anchor="ctr"/>
                <a:lstStyle/>
                <a:p>
                  <a:endParaRPr lang="en-US"/>
                </a:p>
              </p:txBody>
            </p:sp>
            <p:sp>
              <p:nvSpPr>
                <p:cNvPr id="649" name="Freeform 648">
                  <a:extLst>
                    <a:ext uri="{FF2B5EF4-FFF2-40B4-BE49-F238E27FC236}">
                      <a16:creationId xmlns:a16="http://schemas.microsoft.com/office/drawing/2014/main" id="{D4093417-3168-ED4A-B4AF-06446A0655B9}"/>
                    </a:ext>
                  </a:extLst>
                </p:cNvPr>
                <p:cNvSpPr/>
                <p:nvPr/>
              </p:nvSpPr>
              <p:spPr>
                <a:xfrm>
                  <a:off x="8469144" y="5027009"/>
                  <a:ext cx="23037" cy="26288"/>
                </a:xfrm>
                <a:custGeom>
                  <a:avLst/>
                  <a:gdLst>
                    <a:gd name="connsiteX0" fmla="*/ 18468 w 23037"/>
                    <a:gd name="connsiteY0" fmla="*/ 17621 h 26288"/>
                    <a:gd name="connsiteX1" fmla="*/ 22847 w 23037"/>
                    <a:gd name="connsiteY1" fmla="*/ 18193 h 26288"/>
                    <a:gd name="connsiteX2" fmla="*/ 19039 w 23037"/>
                    <a:gd name="connsiteY2" fmla="*/ 24193 h 26288"/>
                    <a:gd name="connsiteX3" fmla="*/ 11900 w 23037"/>
                    <a:gd name="connsiteY3" fmla="*/ 26289 h 26288"/>
                    <a:gd name="connsiteX4" fmla="*/ 3237 w 23037"/>
                    <a:gd name="connsiteY4" fmla="*/ 22860 h 26288"/>
                    <a:gd name="connsiteX5" fmla="*/ 0 w 23037"/>
                    <a:gd name="connsiteY5" fmla="*/ 13335 h 26288"/>
                    <a:gd name="connsiteX6" fmla="*/ 3237 w 23037"/>
                    <a:gd name="connsiteY6" fmla="*/ 3524 h 26288"/>
                    <a:gd name="connsiteX7" fmla="*/ 11709 w 23037"/>
                    <a:gd name="connsiteY7" fmla="*/ 0 h 26288"/>
                    <a:gd name="connsiteX8" fmla="*/ 19896 w 23037"/>
                    <a:gd name="connsiteY8" fmla="*/ 3429 h 26288"/>
                    <a:gd name="connsiteX9" fmla="*/ 23037 w 23037"/>
                    <a:gd name="connsiteY9" fmla="*/ 13049 h 26288"/>
                    <a:gd name="connsiteX10" fmla="*/ 23037 w 23037"/>
                    <a:gd name="connsiteY10" fmla="*/ 14192 h 26288"/>
                    <a:gd name="connsiteX11" fmla="*/ 4379 w 23037"/>
                    <a:gd name="connsiteY11" fmla="*/ 14192 h 26288"/>
                    <a:gd name="connsiteX12" fmla="*/ 6759 w 23037"/>
                    <a:gd name="connsiteY12" fmla="*/ 20479 h 26288"/>
                    <a:gd name="connsiteX13" fmla="*/ 11995 w 23037"/>
                    <a:gd name="connsiteY13" fmla="*/ 22669 h 26288"/>
                    <a:gd name="connsiteX14" fmla="*/ 15993 w 23037"/>
                    <a:gd name="connsiteY14" fmla="*/ 21431 h 26288"/>
                    <a:gd name="connsiteX15" fmla="*/ 18468 w 23037"/>
                    <a:gd name="connsiteY15" fmla="*/ 17621 h 26288"/>
                    <a:gd name="connsiteX16" fmla="*/ 4570 w 23037"/>
                    <a:gd name="connsiteY16" fmla="*/ 10763 h 26288"/>
                    <a:gd name="connsiteX17" fmla="*/ 18563 w 23037"/>
                    <a:gd name="connsiteY17" fmla="*/ 10763 h 26288"/>
                    <a:gd name="connsiteX18" fmla="*/ 16945 w 23037"/>
                    <a:gd name="connsiteY18" fmla="*/ 6001 h 26288"/>
                    <a:gd name="connsiteX19" fmla="*/ 11709 w 23037"/>
                    <a:gd name="connsiteY19" fmla="*/ 3524 h 26288"/>
                    <a:gd name="connsiteX20" fmla="*/ 6759 w 23037"/>
                    <a:gd name="connsiteY20" fmla="*/ 5525 h 26288"/>
                    <a:gd name="connsiteX21" fmla="*/ 4570 w 23037"/>
                    <a:gd name="connsiteY21" fmla="*/ 10763 h 2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037" h="26288">
                      <a:moveTo>
                        <a:pt x="18468" y="17621"/>
                      </a:moveTo>
                      <a:lnTo>
                        <a:pt x="22847" y="18193"/>
                      </a:lnTo>
                      <a:cubicBezTo>
                        <a:pt x="22181" y="20764"/>
                        <a:pt x="20848" y="22765"/>
                        <a:pt x="19039" y="24193"/>
                      </a:cubicBezTo>
                      <a:cubicBezTo>
                        <a:pt x="17135" y="25622"/>
                        <a:pt x="14755" y="26289"/>
                        <a:pt x="11900" y="26289"/>
                      </a:cubicBezTo>
                      <a:cubicBezTo>
                        <a:pt x="8282" y="26289"/>
                        <a:pt x="5331" y="25146"/>
                        <a:pt x="3237" y="22860"/>
                      </a:cubicBezTo>
                      <a:cubicBezTo>
                        <a:pt x="1047" y="20574"/>
                        <a:pt x="0" y="17431"/>
                        <a:pt x="0" y="13335"/>
                      </a:cubicBezTo>
                      <a:cubicBezTo>
                        <a:pt x="0" y="9144"/>
                        <a:pt x="1047" y="5810"/>
                        <a:pt x="3237" y="3524"/>
                      </a:cubicBezTo>
                      <a:cubicBezTo>
                        <a:pt x="5426" y="1238"/>
                        <a:pt x="8187" y="0"/>
                        <a:pt x="11709" y="0"/>
                      </a:cubicBezTo>
                      <a:cubicBezTo>
                        <a:pt x="15041" y="0"/>
                        <a:pt x="17802" y="1143"/>
                        <a:pt x="19896" y="3429"/>
                      </a:cubicBezTo>
                      <a:cubicBezTo>
                        <a:pt x="21990" y="5715"/>
                        <a:pt x="23037" y="8954"/>
                        <a:pt x="23037" y="13049"/>
                      </a:cubicBezTo>
                      <a:cubicBezTo>
                        <a:pt x="23037" y="13335"/>
                        <a:pt x="23037" y="13716"/>
                        <a:pt x="23037" y="14192"/>
                      </a:cubicBezTo>
                      <a:lnTo>
                        <a:pt x="4379" y="14192"/>
                      </a:lnTo>
                      <a:cubicBezTo>
                        <a:pt x="4570" y="16954"/>
                        <a:pt x="5331" y="19050"/>
                        <a:pt x="6759" y="20479"/>
                      </a:cubicBezTo>
                      <a:cubicBezTo>
                        <a:pt x="8187" y="21908"/>
                        <a:pt x="9901" y="22669"/>
                        <a:pt x="11995" y="22669"/>
                      </a:cubicBezTo>
                      <a:cubicBezTo>
                        <a:pt x="13518" y="22669"/>
                        <a:pt x="14851" y="22288"/>
                        <a:pt x="15993" y="21431"/>
                      </a:cubicBezTo>
                      <a:cubicBezTo>
                        <a:pt x="16945" y="20764"/>
                        <a:pt x="17897" y="19431"/>
                        <a:pt x="18468" y="17621"/>
                      </a:cubicBezTo>
                      <a:close/>
                      <a:moveTo>
                        <a:pt x="4570" y="10763"/>
                      </a:moveTo>
                      <a:lnTo>
                        <a:pt x="18563" y="10763"/>
                      </a:lnTo>
                      <a:cubicBezTo>
                        <a:pt x="18373" y="8668"/>
                        <a:pt x="17802" y="7048"/>
                        <a:pt x="16945" y="6001"/>
                      </a:cubicBezTo>
                      <a:cubicBezTo>
                        <a:pt x="15612" y="4381"/>
                        <a:pt x="13804" y="3524"/>
                        <a:pt x="11709" y="3524"/>
                      </a:cubicBezTo>
                      <a:cubicBezTo>
                        <a:pt x="9805" y="3524"/>
                        <a:pt x="8092" y="4191"/>
                        <a:pt x="6759" y="5525"/>
                      </a:cubicBezTo>
                      <a:cubicBezTo>
                        <a:pt x="5426" y="6858"/>
                        <a:pt x="4760" y="8572"/>
                        <a:pt x="4570" y="10763"/>
                      </a:cubicBezTo>
                      <a:close/>
                    </a:path>
                  </a:pathLst>
                </a:custGeom>
                <a:solidFill>
                  <a:srgbClr val="23509E"/>
                </a:solidFill>
                <a:ln w="9509" cap="flat">
                  <a:noFill/>
                  <a:prstDash val="solid"/>
                  <a:miter/>
                </a:ln>
              </p:spPr>
              <p:txBody>
                <a:bodyPr rtlCol="0" anchor="ctr"/>
                <a:lstStyle/>
                <a:p>
                  <a:endParaRPr lang="en-US"/>
                </a:p>
              </p:txBody>
            </p:sp>
            <p:sp>
              <p:nvSpPr>
                <p:cNvPr id="650" name="Freeform 649">
                  <a:extLst>
                    <a:ext uri="{FF2B5EF4-FFF2-40B4-BE49-F238E27FC236}">
                      <a16:creationId xmlns:a16="http://schemas.microsoft.com/office/drawing/2014/main" id="{64205DA4-36E6-D840-A3AE-3D6756C9A88E}"/>
                    </a:ext>
                  </a:extLst>
                </p:cNvPr>
                <p:cNvSpPr/>
                <p:nvPr/>
              </p:nvSpPr>
              <p:spPr>
                <a:xfrm>
                  <a:off x="8495894" y="5027295"/>
                  <a:ext cx="23037" cy="26098"/>
                </a:xfrm>
                <a:custGeom>
                  <a:avLst/>
                  <a:gdLst>
                    <a:gd name="connsiteX0" fmla="*/ 17802 w 23037"/>
                    <a:gd name="connsiteY0" fmla="*/ 22384 h 26098"/>
                    <a:gd name="connsiteX1" fmla="*/ 13232 w 23037"/>
                    <a:gd name="connsiteY1" fmla="*/ 25241 h 26098"/>
                    <a:gd name="connsiteX2" fmla="*/ 8568 w 23037"/>
                    <a:gd name="connsiteY2" fmla="*/ 26098 h 26098"/>
                    <a:gd name="connsiteX3" fmla="*/ 2190 w 23037"/>
                    <a:gd name="connsiteY3" fmla="*/ 24098 h 26098"/>
                    <a:gd name="connsiteX4" fmla="*/ 0 w 23037"/>
                    <a:gd name="connsiteY4" fmla="*/ 18955 h 26098"/>
                    <a:gd name="connsiteX5" fmla="*/ 857 w 23037"/>
                    <a:gd name="connsiteY5" fmla="*/ 15621 h 26098"/>
                    <a:gd name="connsiteX6" fmla="*/ 3046 w 23037"/>
                    <a:gd name="connsiteY6" fmla="*/ 13144 h 26098"/>
                    <a:gd name="connsiteX7" fmla="*/ 6093 w 23037"/>
                    <a:gd name="connsiteY7" fmla="*/ 11716 h 26098"/>
                    <a:gd name="connsiteX8" fmla="*/ 9901 w 23037"/>
                    <a:gd name="connsiteY8" fmla="*/ 11049 h 26098"/>
                    <a:gd name="connsiteX9" fmla="*/ 17421 w 23037"/>
                    <a:gd name="connsiteY9" fmla="*/ 9620 h 26098"/>
                    <a:gd name="connsiteX10" fmla="*/ 17421 w 23037"/>
                    <a:gd name="connsiteY10" fmla="*/ 8477 h 26098"/>
                    <a:gd name="connsiteX11" fmla="*/ 16184 w 23037"/>
                    <a:gd name="connsiteY11" fmla="*/ 4858 h 26098"/>
                    <a:gd name="connsiteX12" fmla="*/ 11328 w 23037"/>
                    <a:gd name="connsiteY12" fmla="*/ 3429 h 26098"/>
                    <a:gd name="connsiteX13" fmla="*/ 6949 w 23037"/>
                    <a:gd name="connsiteY13" fmla="*/ 4477 h 26098"/>
                    <a:gd name="connsiteX14" fmla="*/ 4855 w 23037"/>
                    <a:gd name="connsiteY14" fmla="*/ 8192 h 26098"/>
                    <a:gd name="connsiteX15" fmla="*/ 666 w 23037"/>
                    <a:gd name="connsiteY15" fmla="*/ 7620 h 26098"/>
                    <a:gd name="connsiteX16" fmla="*/ 2570 w 23037"/>
                    <a:gd name="connsiteY16" fmla="*/ 3334 h 26098"/>
                    <a:gd name="connsiteX17" fmla="*/ 6283 w 23037"/>
                    <a:gd name="connsiteY17" fmla="*/ 857 h 26098"/>
                    <a:gd name="connsiteX18" fmla="*/ 11995 w 23037"/>
                    <a:gd name="connsiteY18" fmla="*/ 0 h 26098"/>
                    <a:gd name="connsiteX19" fmla="*/ 17231 w 23037"/>
                    <a:gd name="connsiteY19" fmla="*/ 762 h 26098"/>
                    <a:gd name="connsiteX20" fmla="*/ 20182 w 23037"/>
                    <a:gd name="connsiteY20" fmla="*/ 2667 h 26098"/>
                    <a:gd name="connsiteX21" fmla="*/ 21515 w 23037"/>
                    <a:gd name="connsiteY21" fmla="*/ 5525 h 26098"/>
                    <a:gd name="connsiteX22" fmla="*/ 21705 w 23037"/>
                    <a:gd name="connsiteY22" fmla="*/ 9430 h 26098"/>
                    <a:gd name="connsiteX23" fmla="*/ 21705 w 23037"/>
                    <a:gd name="connsiteY23" fmla="*/ 15050 h 26098"/>
                    <a:gd name="connsiteX24" fmla="*/ 21990 w 23037"/>
                    <a:gd name="connsiteY24" fmla="*/ 22574 h 26098"/>
                    <a:gd name="connsiteX25" fmla="*/ 23038 w 23037"/>
                    <a:gd name="connsiteY25" fmla="*/ 25622 h 26098"/>
                    <a:gd name="connsiteX26" fmla="*/ 18563 w 23037"/>
                    <a:gd name="connsiteY26" fmla="*/ 25622 h 26098"/>
                    <a:gd name="connsiteX27" fmla="*/ 17802 w 23037"/>
                    <a:gd name="connsiteY27" fmla="*/ 22384 h 26098"/>
                    <a:gd name="connsiteX28" fmla="*/ 17421 w 23037"/>
                    <a:gd name="connsiteY28" fmla="*/ 12859 h 26098"/>
                    <a:gd name="connsiteX29" fmla="*/ 10472 w 23037"/>
                    <a:gd name="connsiteY29" fmla="*/ 14478 h 26098"/>
                    <a:gd name="connsiteX30" fmla="*/ 6759 w 23037"/>
                    <a:gd name="connsiteY30" fmla="*/ 15335 h 26098"/>
                    <a:gd name="connsiteX31" fmla="*/ 5045 w 23037"/>
                    <a:gd name="connsiteY31" fmla="*/ 16669 h 26098"/>
                    <a:gd name="connsiteX32" fmla="*/ 4474 w 23037"/>
                    <a:gd name="connsiteY32" fmla="*/ 18669 h 26098"/>
                    <a:gd name="connsiteX33" fmla="*/ 5712 w 23037"/>
                    <a:gd name="connsiteY33" fmla="*/ 21526 h 26098"/>
                    <a:gd name="connsiteX34" fmla="*/ 9424 w 23037"/>
                    <a:gd name="connsiteY34" fmla="*/ 22669 h 26098"/>
                    <a:gd name="connsiteX35" fmla="*/ 13804 w 23037"/>
                    <a:gd name="connsiteY35" fmla="*/ 21622 h 26098"/>
                    <a:gd name="connsiteX36" fmla="*/ 16564 w 23037"/>
                    <a:gd name="connsiteY36" fmla="*/ 18669 h 26098"/>
                    <a:gd name="connsiteX37" fmla="*/ 17231 w 23037"/>
                    <a:gd name="connsiteY37" fmla="*/ 14383 h 26098"/>
                    <a:gd name="connsiteX38" fmla="*/ 17231 w 23037"/>
                    <a:gd name="connsiteY38" fmla="*/ 12859 h 2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3037" h="26098">
                      <a:moveTo>
                        <a:pt x="17802" y="22384"/>
                      </a:moveTo>
                      <a:cubicBezTo>
                        <a:pt x="16184" y="23717"/>
                        <a:pt x="14755" y="24670"/>
                        <a:pt x="13232" y="25241"/>
                      </a:cubicBezTo>
                      <a:cubicBezTo>
                        <a:pt x="11804" y="25813"/>
                        <a:pt x="10186" y="26098"/>
                        <a:pt x="8568" y="26098"/>
                      </a:cubicBezTo>
                      <a:cubicBezTo>
                        <a:pt x="5807" y="26098"/>
                        <a:pt x="3713" y="25432"/>
                        <a:pt x="2190" y="24098"/>
                      </a:cubicBezTo>
                      <a:cubicBezTo>
                        <a:pt x="666" y="22765"/>
                        <a:pt x="0" y="21050"/>
                        <a:pt x="0" y="18955"/>
                      </a:cubicBezTo>
                      <a:cubicBezTo>
                        <a:pt x="0" y="17717"/>
                        <a:pt x="286" y="16573"/>
                        <a:pt x="857" y="15621"/>
                      </a:cubicBezTo>
                      <a:cubicBezTo>
                        <a:pt x="1428" y="14573"/>
                        <a:pt x="2190" y="13811"/>
                        <a:pt x="3046" y="13144"/>
                      </a:cubicBezTo>
                      <a:cubicBezTo>
                        <a:pt x="3903" y="12573"/>
                        <a:pt x="4950" y="12097"/>
                        <a:pt x="6093" y="11716"/>
                      </a:cubicBezTo>
                      <a:cubicBezTo>
                        <a:pt x="6949" y="11525"/>
                        <a:pt x="8187" y="11239"/>
                        <a:pt x="9901" y="11049"/>
                      </a:cubicBezTo>
                      <a:cubicBezTo>
                        <a:pt x="13327" y="10668"/>
                        <a:pt x="15803" y="10192"/>
                        <a:pt x="17421" y="9620"/>
                      </a:cubicBezTo>
                      <a:cubicBezTo>
                        <a:pt x="17421" y="9049"/>
                        <a:pt x="17421" y="8668"/>
                        <a:pt x="17421" y="8477"/>
                      </a:cubicBezTo>
                      <a:cubicBezTo>
                        <a:pt x="17421" y="6763"/>
                        <a:pt x="17040" y="5525"/>
                        <a:pt x="16184" y="4858"/>
                      </a:cubicBezTo>
                      <a:cubicBezTo>
                        <a:pt x="15136" y="3905"/>
                        <a:pt x="13518" y="3429"/>
                        <a:pt x="11328" y="3429"/>
                      </a:cubicBezTo>
                      <a:cubicBezTo>
                        <a:pt x="9329" y="3429"/>
                        <a:pt x="7901" y="3810"/>
                        <a:pt x="6949" y="4477"/>
                      </a:cubicBezTo>
                      <a:cubicBezTo>
                        <a:pt x="5997" y="5143"/>
                        <a:pt x="5331" y="6382"/>
                        <a:pt x="4855" y="8192"/>
                      </a:cubicBezTo>
                      <a:lnTo>
                        <a:pt x="666" y="7620"/>
                      </a:lnTo>
                      <a:cubicBezTo>
                        <a:pt x="1047" y="5810"/>
                        <a:pt x="1618" y="4381"/>
                        <a:pt x="2570" y="3334"/>
                      </a:cubicBezTo>
                      <a:cubicBezTo>
                        <a:pt x="3427" y="2286"/>
                        <a:pt x="4665" y="1429"/>
                        <a:pt x="6283" y="857"/>
                      </a:cubicBezTo>
                      <a:cubicBezTo>
                        <a:pt x="7901" y="286"/>
                        <a:pt x="9805" y="0"/>
                        <a:pt x="11995" y="0"/>
                      </a:cubicBezTo>
                      <a:cubicBezTo>
                        <a:pt x="14089" y="0"/>
                        <a:pt x="15898" y="286"/>
                        <a:pt x="17231" y="762"/>
                      </a:cubicBezTo>
                      <a:cubicBezTo>
                        <a:pt x="18563" y="1238"/>
                        <a:pt x="19515" y="1905"/>
                        <a:pt x="20182" y="2667"/>
                      </a:cubicBezTo>
                      <a:cubicBezTo>
                        <a:pt x="20848" y="3429"/>
                        <a:pt x="21229" y="4381"/>
                        <a:pt x="21515" y="5525"/>
                      </a:cubicBezTo>
                      <a:cubicBezTo>
                        <a:pt x="21610" y="6287"/>
                        <a:pt x="21705" y="7525"/>
                        <a:pt x="21705" y="9430"/>
                      </a:cubicBezTo>
                      <a:lnTo>
                        <a:pt x="21705" y="15050"/>
                      </a:lnTo>
                      <a:cubicBezTo>
                        <a:pt x="21705" y="18955"/>
                        <a:pt x="21800" y="21526"/>
                        <a:pt x="21990" y="22574"/>
                      </a:cubicBezTo>
                      <a:cubicBezTo>
                        <a:pt x="22181" y="23622"/>
                        <a:pt x="22562" y="24670"/>
                        <a:pt x="23038" y="25622"/>
                      </a:cubicBezTo>
                      <a:lnTo>
                        <a:pt x="18563" y="25622"/>
                      </a:lnTo>
                      <a:cubicBezTo>
                        <a:pt x="18183" y="24575"/>
                        <a:pt x="17897" y="23527"/>
                        <a:pt x="17802" y="22384"/>
                      </a:cubicBezTo>
                      <a:close/>
                      <a:moveTo>
                        <a:pt x="17421" y="12859"/>
                      </a:moveTo>
                      <a:cubicBezTo>
                        <a:pt x="15898" y="13525"/>
                        <a:pt x="13613" y="14002"/>
                        <a:pt x="10472" y="14478"/>
                      </a:cubicBezTo>
                      <a:cubicBezTo>
                        <a:pt x="8758" y="14764"/>
                        <a:pt x="7521" y="15050"/>
                        <a:pt x="6759" y="15335"/>
                      </a:cubicBezTo>
                      <a:cubicBezTo>
                        <a:pt x="5997" y="15621"/>
                        <a:pt x="5521" y="16097"/>
                        <a:pt x="5045" y="16669"/>
                      </a:cubicBezTo>
                      <a:cubicBezTo>
                        <a:pt x="4665" y="17240"/>
                        <a:pt x="4474" y="17907"/>
                        <a:pt x="4474" y="18669"/>
                      </a:cubicBezTo>
                      <a:cubicBezTo>
                        <a:pt x="4474" y="19812"/>
                        <a:pt x="4855" y="20764"/>
                        <a:pt x="5712" y="21526"/>
                      </a:cubicBezTo>
                      <a:cubicBezTo>
                        <a:pt x="6569" y="22288"/>
                        <a:pt x="7806" y="22669"/>
                        <a:pt x="9424" y="22669"/>
                      </a:cubicBezTo>
                      <a:cubicBezTo>
                        <a:pt x="11043" y="22669"/>
                        <a:pt x="12471" y="22288"/>
                        <a:pt x="13804" y="21622"/>
                      </a:cubicBezTo>
                      <a:cubicBezTo>
                        <a:pt x="15041" y="20860"/>
                        <a:pt x="15993" y="19907"/>
                        <a:pt x="16564" y="18669"/>
                      </a:cubicBezTo>
                      <a:cubicBezTo>
                        <a:pt x="17040" y="17717"/>
                        <a:pt x="17231" y="16288"/>
                        <a:pt x="17231" y="14383"/>
                      </a:cubicBezTo>
                      <a:lnTo>
                        <a:pt x="17231" y="12859"/>
                      </a:lnTo>
                      <a:close/>
                    </a:path>
                  </a:pathLst>
                </a:custGeom>
                <a:solidFill>
                  <a:srgbClr val="23509E"/>
                </a:solidFill>
                <a:ln w="9509" cap="flat">
                  <a:noFill/>
                  <a:prstDash val="solid"/>
                  <a:miter/>
                </a:ln>
              </p:spPr>
              <p:txBody>
                <a:bodyPr rtlCol="0" anchor="ctr"/>
                <a:lstStyle/>
                <a:p>
                  <a:endParaRPr lang="en-US"/>
                </a:p>
              </p:txBody>
            </p:sp>
            <p:sp>
              <p:nvSpPr>
                <p:cNvPr id="651" name="Freeform 650">
                  <a:extLst>
                    <a:ext uri="{FF2B5EF4-FFF2-40B4-BE49-F238E27FC236}">
                      <a16:creationId xmlns:a16="http://schemas.microsoft.com/office/drawing/2014/main" id="{A60B5E5C-759E-D848-ACA8-E5E382E8F125}"/>
                    </a:ext>
                  </a:extLst>
                </p:cNvPr>
                <p:cNvSpPr/>
                <p:nvPr/>
              </p:nvSpPr>
              <p:spPr>
                <a:xfrm>
                  <a:off x="8524167" y="5027104"/>
                  <a:ext cx="20371" cy="25622"/>
                </a:xfrm>
                <a:custGeom>
                  <a:avLst/>
                  <a:gdLst>
                    <a:gd name="connsiteX0" fmla="*/ 0 w 20371"/>
                    <a:gd name="connsiteY0" fmla="*/ 25622 h 25622"/>
                    <a:gd name="connsiteX1" fmla="*/ 0 w 20371"/>
                    <a:gd name="connsiteY1" fmla="*/ 571 h 25622"/>
                    <a:gd name="connsiteX2" fmla="*/ 3808 w 20371"/>
                    <a:gd name="connsiteY2" fmla="*/ 571 h 25622"/>
                    <a:gd name="connsiteX3" fmla="*/ 3808 w 20371"/>
                    <a:gd name="connsiteY3" fmla="*/ 4096 h 25622"/>
                    <a:gd name="connsiteX4" fmla="*/ 11804 w 20371"/>
                    <a:gd name="connsiteY4" fmla="*/ 0 h 25622"/>
                    <a:gd name="connsiteX5" fmla="*/ 15993 w 20371"/>
                    <a:gd name="connsiteY5" fmla="*/ 857 h 25622"/>
                    <a:gd name="connsiteX6" fmla="*/ 18849 w 20371"/>
                    <a:gd name="connsiteY6" fmla="*/ 2953 h 25622"/>
                    <a:gd name="connsiteX7" fmla="*/ 20182 w 20371"/>
                    <a:gd name="connsiteY7" fmla="*/ 6096 h 25622"/>
                    <a:gd name="connsiteX8" fmla="*/ 20372 w 20371"/>
                    <a:gd name="connsiteY8" fmla="*/ 10192 h 25622"/>
                    <a:gd name="connsiteX9" fmla="*/ 20372 w 20371"/>
                    <a:gd name="connsiteY9" fmla="*/ 25622 h 25622"/>
                    <a:gd name="connsiteX10" fmla="*/ 16088 w 20371"/>
                    <a:gd name="connsiteY10" fmla="*/ 25622 h 25622"/>
                    <a:gd name="connsiteX11" fmla="*/ 16088 w 20371"/>
                    <a:gd name="connsiteY11" fmla="*/ 10382 h 25622"/>
                    <a:gd name="connsiteX12" fmla="*/ 15612 w 20371"/>
                    <a:gd name="connsiteY12" fmla="*/ 6477 h 25622"/>
                    <a:gd name="connsiteX13" fmla="*/ 13899 w 20371"/>
                    <a:gd name="connsiteY13" fmla="*/ 4382 h 25622"/>
                    <a:gd name="connsiteX14" fmla="*/ 10948 w 20371"/>
                    <a:gd name="connsiteY14" fmla="*/ 3620 h 25622"/>
                    <a:gd name="connsiteX15" fmla="*/ 6283 w 20371"/>
                    <a:gd name="connsiteY15" fmla="*/ 5334 h 25622"/>
                    <a:gd name="connsiteX16" fmla="*/ 4284 w 20371"/>
                    <a:gd name="connsiteY16" fmla="*/ 11906 h 25622"/>
                    <a:gd name="connsiteX17" fmla="*/ 4284 w 20371"/>
                    <a:gd name="connsiteY17" fmla="*/ 25622 h 25622"/>
                    <a:gd name="connsiteX18" fmla="*/ 0 w 20371"/>
                    <a:gd name="connsiteY18" fmla="*/ 25622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371" h="25622">
                      <a:moveTo>
                        <a:pt x="0" y="25622"/>
                      </a:moveTo>
                      <a:lnTo>
                        <a:pt x="0" y="571"/>
                      </a:lnTo>
                      <a:lnTo>
                        <a:pt x="3808" y="571"/>
                      </a:lnTo>
                      <a:lnTo>
                        <a:pt x="3808" y="4096"/>
                      </a:lnTo>
                      <a:cubicBezTo>
                        <a:pt x="5617" y="1333"/>
                        <a:pt x="8282" y="0"/>
                        <a:pt x="11804" y="0"/>
                      </a:cubicBezTo>
                      <a:cubicBezTo>
                        <a:pt x="13327" y="0"/>
                        <a:pt x="14660" y="286"/>
                        <a:pt x="15993" y="857"/>
                      </a:cubicBezTo>
                      <a:cubicBezTo>
                        <a:pt x="17231" y="1429"/>
                        <a:pt x="18183" y="2096"/>
                        <a:pt x="18849" y="2953"/>
                      </a:cubicBezTo>
                      <a:cubicBezTo>
                        <a:pt x="19515" y="3810"/>
                        <a:pt x="19896" y="4858"/>
                        <a:pt x="20182" y="6096"/>
                      </a:cubicBezTo>
                      <a:cubicBezTo>
                        <a:pt x="20372" y="6858"/>
                        <a:pt x="20372" y="8287"/>
                        <a:pt x="20372" y="10192"/>
                      </a:cubicBezTo>
                      <a:lnTo>
                        <a:pt x="20372" y="25622"/>
                      </a:lnTo>
                      <a:lnTo>
                        <a:pt x="16088" y="25622"/>
                      </a:lnTo>
                      <a:lnTo>
                        <a:pt x="16088" y="10382"/>
                      </a:lnTo>
                      <a:cubicBezTo>
                        <a:pt x="16088" y="8668"/>
                        <a:pt x="15898" y="7334"/>
                        <a:pt x="15612" y="6477"/>
                      </a:cubicBezTo>
                      <a:cubicBezTo>
                        <a:pt x="15327" y="5620"/>
                        <a:pt x="14660" y="4953"/>
                        <a:pt x="13899" y="4382"/>
                      </a:cubicBezTo>
                      <a:cubicBezTo>
                        <a:pt x="13042" y="3905"/>
                        <a:pt x="12090" y="3620"/>
                        <a:pt x="10948" y="3620"/>
                      </a:cubicBezTo>
                      <a:cubicBezTo>
                        <a:pt x="9139" y="3620"/>
                        <a:pt x="7616" y="4191"/>
                        <a:pt x="6283" y="5334"/>
                      </a:cubicBezTo>
                      <a:cubicBezTo>
                        <a:pt x="4950" y="6477"/>
                        <a:pt x="4284" y="8668"/>
                        <a:pt x="4284" y="11906"/>
                      </a:cubicBezTo>
                      <a:lnTo>
                        <a:pt x="4284" y="25622"/>
                      </a:lnTo>
                      <a:lnTo>
                        <a:pt x="0" y="25622"/>
                      </a:lnTo>
                      <a:close/>
                    </a:path>
                  </a:pathLst>
                </a:custGeom>
                <a:solidFill>
                  <a:srgbClr val="23509E"/>
                </a:solidFill>
                <a:ln w="9509" cap="flat">
                  <a:noFill/>
                  <a:prstDash val="solid"/>
                  <a:miter/>
                </a:ln>
              </p:spPr>
              <p:txBody>
                <a:bodyPr rtlCol="0" anchor="ctr"/>
                <a:lstStyle/>
                <a:p>
                  <a:endParaRPr lang="en-US"/>
                </a:p>
              </p:txBody>
            </p:sp>
            <p:sp>
              <p:nvSpPr>
                <p:cNvPr id="652" name="Freeform 651">
                  <a:extLst>
                    <a:ext uri="{FF2B5EF4-FFF2-40B4-BE49-F238E27FC236}">
                      <a16:creationId xmlns:a16="http://schemas.microsoft.com/office/drawing/2014/main" id="{C2E94887-F952-3646-9CFF-B2DC5D45E195}"/>
                    </a:ext>
                  </a:extLst>
                </p:cNvPr>
                <p:cNvSpPr/>
                <p:nvPr/>
              </p:nvSpPr>
              <p:spPr>
                <a:xfrm>
                  <a:off x="8565102" y="5018055"/>
                  <a:ext cx="27131" cy="35242"/>
                </a:xfrm>
                <a:custGeom>
                  <a:avLst/>
                  <a:gdLst>
                    <a:gd name="connsiteX0" fmla="*/ 22562 w 27131"/>
                    <a:gd name="connsiteY0" fmla="*/ 95 h 35242"/>
                    <a:gd name="connsiteX1" fmla="*/ 27131 w 27131"/>
                    <a:gd name="connsiteY1" fmla="*/ 95 h 35242"/>
                    <a:gd name="connsiteX2" fmla="*/ 27131 w 27131"/>
                    <a:gd name="connsiteY2" fmla="*/ 20098 h 35242"/>
                    <a:gd name="connsiteX3" fmla="*/ 25989 w 27131"/>
                    <a:gd name="connsiteY3" fmla="*/ 28384 h 35242"/>
                    <a:gd name="connsiteX4" fmla="*/ 21705 w 27131"/>
                    <a:gd name="connsiteY4" fmla="*/ 33338 h 35242"/>
                    <a:gd name="connsiteX5" fmla="*/ 13613 w 27131"/>
                    <a:gd name="connsiteY5" fmla="*/ 35242 h 35242"/>
                    <a:gd name="connsiteX6" fmla="*/ 5712 w 27131"/>
                    <a:gd name="connsiteY6" fmla="*/ 33528 h 35242"/>
                    <a:gd name="connsiteX7" fmla="*/ 1333 w 27131"/>
                    <a:gd name="connsiteY7" fmla="*/ 28670 h 35242"/>
                    <a:gd name="connsiteX8" fmla="*/ 0 w 27131"/>
                    <a:gd name="connsiteY8" fmla="*/ 20002 h 35242"/>
                    <a:gd name="connsiteX9" fmla="*/ 0 w 27131"/>
                    <a:gd name="connsiteY9" fmla="*/ 0 h 35242"/>
                    <a:gd name="connsiteX10" fmla="*/ 4570 w 27131"/>
                    <a:gd name="connsiteY10" fmla="*/ 0 h 35242"/>
                    <a:gd name="connsiteX11" fmla="*/ 4570 w 27131"/>
                    <a:gd name="connsiteY11" fmla="*/ 19907 h 35242"/>
                    <a:gd name="connsiteX12" fmla="*/ 5426 w 27131"/>
                    <a:gd name="connsiteY12" fmla="*/ 26575 h 35242"/>
                    <a:gd name="connsiteX13" fmla="*/ 8282 w 27131"/>
                    <a:gd name="connsiteY13" fmla="*/ 29908 h 35242"/>
                    <a:gd name="connsiteX14" fmla="*/ 13232 w 27131"/>
                    <a:gd name="connsiteY14" fmla="*/ 31051 h 35242"/>
                    <a:gd name="connsiteX15" fmla="*/ 20468 w 27131"/>
                    <a:gd name="connsiteY15" fmla="*/ 28766 h 35242"/>
                    <a:gd name="connsiteX16" fmla="*/ 22657 w 27131"/>
                    <a:gd name="connsiteY16" fmla="*/ 20002 h 35242"/>
                    <a:gd name="connsiteX17" fmla="*/ 22657 w 27131"/>
                    <a:gd name="connsiteY17" fmla="*/ 95 h 3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131" h="35242">
                      <a:moveTo>
                        <a:pt x="22562" y="95"/>
                      </a:moveTo>
                      <a:lnTo>
                        <a:pt x="27131" y="95"/>
                      </a:lnTo>
                      <a:lnTo>
                        <a:pt x="27131" y="20098"/>
                      </a:lnTo>
                      <a:cubicBezTo>
                        <a:pt x="27131" y="23527"/>
                        <a:pt x="26750" y="26289"/>
                        <a:pt x="25989" y="28384"/>
                      </a:cubicBezTo>
                      <a:cubicBezTo>
                        <a:pt x="25227" y="30385"/>
                        <a:pt x="23799" y="32099"/>
                        <a:pt x="21705" y="33338"/>
                      </a:cubicBezTo>
                      <a:cubicBezTo>
                        <a:pt x="19610" y="34576"/>
                        <a:pt x="16945" y="35242"/>
                        <a:pt x="13613" y="35242"/>
                      </a:cubicBezTo>
                      <a:cubicBezTo>
                        <a:pt x="10376" y="35242"/>
                        <a:pt x="7711" y="34671"/>
                        <a:pt x="5712" y="33528"/>
                      </a:cubicBezTo>
                      <a:cubicBezTo>
                        <a:pt x="3618" y="32385"/>
                        <a:pt x="2190" y="30766"/>
                        <a:pt x="1333" y="28670"/>
                      </a:cubicBezTo>
                      <a:cubicBezTo>
                        <a:pt x="476" y="26575"/>
                        <a:pt x="0" y="23622"/>
                        <a:pt x="0" y="20002"/>
                      </a:cubicBezTo>
                      <a:lnTo>
                        <a:pt x="0" y="0"/>
                      </a:lnTo>
                      <a:lnTo>
                        <a:pt x="4570" y="0"/>
                      </a:lnTo>
                      <a:lnTo>
                        <a:pt x="4570" y="19907"/>
                      </a:lnTo>
                      <a:cubicBezTo>
                        <a:pt x="4570" y="22955"/>
                        <a:pt x="4855" y="25146"/>
                        <a:pt x="5426" y="26575"/>
                      </a:cubicBezTo>
                      <a:cubicBezTo>
                        <a:pt x="5997" y="28004"/>
                        <a:pt x="6949" y="29051"/>
                        <a:pt x="8282" y="29908"/>
                      </a:cubicBezTo>
                      <a:cubicBezTo>
                        <a:pt x="9615" y="30671"/>
                        <a:pt x="11328" y="31051"/>
                        <a:pt x="13232" y="31051"/>
                      </a:cubicBezTo>
                      <a:cubicBezTo>
                        <a:pt x="16564" y="31051"/>
                        <a:pt x="18944" y="30289"/>
                        <a:pt x="20468" y="28766"/>
                      </a:cubicBezTo>
                      <a:cubicBezTo>
                        <a:pt x="21895" y="27242"/>
                        <a:pt x="22657" y="24289"/>
                        <a:pt x="22657" y="20002"/>
                      </a:cubicBezTo>
                      <a:lnTo>
                        <a:pt x="22657" y="95"/>
                      </a:lnTo>
                      <a:close/>
                    </a:path>
                  </a:pathLst>
                </a:custGeom>
                <a:solidFill>
                  <a:srgbClr val="23509E"/>
                </a:solidFill>
                <a:ln w="9509" cap="flat">
                  <a:noFill/>
                  <a:prstDash val="solid"/>
                  <a:miter/>
                </a:ln>
              </p:spPr>
              <p:txBody>
                <a:bodyPr rtlCol="0" anchor="ctr"/>
                <a:lstStyle/>
                <a:p>
                  <a:endParaRPr lang="en-US"/>
                </a:p>
              </p:txBody>
            </p:sp>
            <p:sp>
              <p:nvSpPr>
                <p:cNvPr id="653" name="Freeform 652">
                  <a:extLst>
                    <a:ext uri="{FF2B5EF4-FFF2-40B4-BE49-F238E27FC236}">
                      <a16:creationId xmlns:a16="http://schemas.microsoft.com/office/drawing/2014/main" id="{23444388-8447-524D-A048-20354DDDBD31}"/>
                    </a:ext>
                  </a:extLst>
                </p:cNvPr>
                <p:cNvSpPr/>
                <p:nvPr/>
              </p:nvSpPr>
              <p:spPr>
                <a:xfrm>
                  <a:off x="8599277" y="5027104"/>
                  <a:ext cx="20372" cy="25622"/>
                </a:xfrm>
                <a:custGeom>
                  <a:avLst/>
                  <a:gdLst>
                    <a:gd name="connsiteX0" fmla="*/ 0 w 20372"/>
                    <a:gd name="connsiteY0" fmla="*/ 25622 h 25622"/>
                    <a:gd name="connsiteX1" fmla="*/ 0 w 20372"/>
                    <a:gd name="connsiteY1" fmla="*/ 571 h 25622"/>
                    <a:gd name="connsiteX2" fmla="*/ 3808 w 20372"/>
                    <a:gd name="connsiteY2" fmla="*/ 571 h 25622"/>
                    <a:gd name="connsiteX3" fmla="*/ 3808 w 20372"/>
                    <a:gd name="connsiteY3" fmla="*/ 4096 h 25622"/>
                    <a:gd name="connsiteX4" fmla="*/ 11805 w 20372"/>
                    <a:gd name="connsiteY4" fmla="*/ 0 h 25622"/>
                    <a:gd name="connsiteX5" fmla="*/ 15993 w 20372"/>
                    <a:gd name="connsiteY5" fmla="*/ 857 h 25622"/>
                    <a:gd name="connsiteX6" fmla="*/ 18849 w 20372"/>
                    <a:gd name="connsiteY6" fmla="*/ 2953 h 25622"/>
                    <a:gd name="connsiteX7" fmla="*/ 20182 w 20372"/>
                    <a:gd name="connsiteY7" fmla="*/ 6096 h 25622"/>
                    <a:gd name="connsiteX8" fmla="*/ 20372 w 20372"/>
                    <a:gd name="connsiteY8" fmla="*/ 10192 h 25622"/>
                    <a:gd name="connsiteX9" fmla="*/ 20372 w 20372"/>
                    <a:gd name="connsiteY9" fmla="*/ 25622 h 25622"/>
                    <a:gd name="connsiteX10" fmla="*/ 16088 w 20372"/>
                    <a:gd name="connsiteY10" fmla="*/ 25622 h 25622"/>
                    <a:gd name="connsiteX11" fmla="*/ 16088 w 20372"/>
                    <a:gd name="connsiteY11" fmla="*/ 10382 h 25622"/>
                    <a:gd name="connsiteX12" fmla="*/ 15612 w 20372"/>
                    <a:gd name="connsiteY12" fmla="*/ 6477 h 25622"/>
                    <a:gd name="connsiteX13" fmla="*/ 13899 w 20372"/>
                    <a:gd name="connsiteY13" fmla="*/ 4382 h 25622"/>
                    <a:gd name="connsiteX14" fmla="*/ 10948 w 20372"/>
                    <a:gd name="connsiteY14" fmla="*/ 3620 h 25622"/>
                    <a:gd name="connsiteX15" fmla="*/ 6283 w 20372"/>
                    <a:gd name="connsiteY15" fmla="*/ 5334 h 25622"/>
                    <a:gd name="connsiteX16" fmla="*/ 4284 w 20372"/>
                    <a:gd name="connsiteY16" fmla="*/ 11906 h 25622"/>
                    <a:gd name="connsiteX17" fmla="*/ 4284 w 20372"/>
                    <a:gd name="connsiteY17" fmla="*/ 25622 h 25622"/>
                    <a:gd name="connsiteX18" fmla="*/ 0 w 20372"/>
                    <a:gd name="connsiteY18" fmla="*/ 25622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372" h="25622">
                      <a:moveTo>
                        <a:pt x="0" y="25622"/>
                      </a:moveTo>
                      <a:lnTo>
                        <a:pt x="0" y="571"/>
                      </a:lnTo>
                      <a:lnTo>
                        <a:pt x="3808" y="571"/>
                      </a:lnTo>
                      <a:lnTo>
                        <a:pt x="3808" y="4096"/>
                      </a:lnTo>
                      <a:cubicBezTo>
                        <a:pt x="5617" y="1333"/>
                        <a:pt x="8282" y="0"/>
                        <a:pt x="11805" y="0"/>
                      </a:cubicBezTo>
                      <a:cubicBezTo>
                        <a:pt x="13328" y="0"/>
                        <a:pt x="14660" y="286"/>
                        <a:pt x="15993" y="857"/>
                      </a:cubicBezTo>
                      <a:cubicBezTo>
                        <a:pt x="17231" y="1429"/>
                        <a:pt x="18183" y="2096"/>
                        <a:pt x="18849" y="2953"/>
                      </a:cubicBezTo>
                      <a:cubicBezTo>
                        <a:pt x="19515" y="3810"/>
                        <a:pt x="19896" y="4858"/>
                        <a:pt x="20182" y="6096"/>
                      </a:cubicBezTo>
                      <a:cubicBezTo>
                        <a:pt x="20372" y="6858"/>
                        <a:pt x="20372" y="8287"/>
                        <a:pt x="20372" y="10192"/>
                      </a:cubicBezTo>
                      <a:lnTo>
                        <a:pt x="20372" y="25622"/>
                      </a:lnTo>
                      <a:lnTo>
                        <a:pt x="16088" y="25622"/>
                      </a:lnTo>
                      <a:lnTo>
                        <a:pt x="16088" y="10382"/>
                      </a:lnTo>
                      <a:cubicBezTo>
                        <a:pt x="16088" y="8668"/>
                        <a:pt x="15898" y="7334"/>
                        <a:pt x="15612" y="6477"/>
                      </a:cubicBezTo>
                      <a:cubicBezTo>
                        <a:pt x="15327" y="5620"/>
                        <a:pt x="14660" y="4953"/>
                        <a:pt x="13899" y="4382"/>
                      </a:cubicBezTo>
                      <a:cubicBezTo>
                        <a:pt x="13042" y="3905"/>
                        <a:pt x="12090" y="3620"/>
                        <a:pt x="10948" y="3620"/>
                      </a:cubicBezTo>
                      <a:cubicBezTo>
                        <a:pt x="9139" y="3620"/>
                        <a:pt x="7616" y="4191"/>
                        <a:pt x="6283" y="5334"/>
                      </a:cubicBezTo>
                      <a:cubicBezTo>
                        <a:pt x="4950" y="6477"/>
                        <a:pt x="4284" y="8668"/>
                        <a:pt x="4284" y="11906"/>
                      </a:cubicBezTo>
                      <a:lnTo>
                        <a:pt x="4284" y="25622"/>
                      </a:lnTo>
                      <a:lnTo>
                        <a:pt x="0" y="25622"/>
                      </a:lnTo>
                      <a:close/>
                    </a:path>
                  </a:pathLst>
                </a:custGeom>
                <a:solidFill>
                  <a:srgbClr val="23509E"/>
                </a:solidFill>
                <a:ln w="9509" cap="flat">
                  <a:noFill/>
                  <a:prstDash val="solid"/>
                  <a:miter/>
                </a:ln>
              </p:spPr>
              <p:txBody>
                <a:bodyPr rtlCol="0" anchor="ctr"/>
                <a:lstStyle/>
                <a:p>
                  <a:endParaRPr lang="en-US"/>
                </a:p>
              </p:txBody>
            </p:sp>
            <p:sp>
              <p:nvSpPr>
                <p:cNvPr id="654" name="Freeform 653">
                  <a:extLst>
                    <a:ext uri="{FF2B5EF4-FFF2-40B4-BE49-F238E27FC236}">
                      <a16:creationId xmlns:a16="http://schemas.microsoft.com/office/drawing/2014/main" id="{A1F8910A-5CB6-5A4E-BF2A-57F1B6108814}"/>
                    </a:ext>
                  </a:extLst>
                </p:cNvPr>
                <p:cNvSpPr/>
                <p:nvPr/>
              </p:nvSpPr>
              <p:spPr>
                <a:xfrm>
                  <a:off x="8626123" y="5018150"/>
                  <a:ext cx="4283" cy="34575"/>
                </a:xfrm>
                <a:custGeom>
                  <a:avLst/>
                  <a:gdLst>
                    <a:gd name="connsiteX0" fmla="*/ 0 w 4283"/>
                    <a:gd name="connsiteY0" fmla="*/ 4858 h 34575"/>
                    <a:gd name="connsiteX1" fmla="*/ 0 w 4283"/>
                    <a:gd name="connsiteY1" fmla="*/ 0 h 34575"/>
                    <a:gd name="connsiteX2" fmla="*/ 4284 w 4283"/>
                    <a:gd name="connsiteY2" fmla="*/ 0 h 34575"/>
                    <a:gd name="connsiteX3" fmla="*/ 4284 w 4283"/>
                    <a:gd name="connsiteY3" fmla="*/ 4858 h 34575"/>
                    <a:gd name="connsiteX4" fmla="*/ 0 w 4283"/>
                    <a:gd name="connsiteY4" fmla="*/ 4858 h 34575"/>
                    <a:gd name="connsiteX5" fmla="*/ 0 w 4283"/>
                    <a:gd name="connsiteY5" fmla="*/ 34576 h 34575"/>
                    <a:gd name="connsiteX6" fmla="*/ 0 w 4283"/>
                    <a:gd name="connsiteY6" fmla="*/ 9525 h 34575"/>
                    <a:gd name="connsiteX7" fmla="*/ 4284 w 4283"/>
                    <a:gd name="connsiteY7" fmla="*/ 9525 h 34575"/>
                    <a:gd name="connsiteX8" fmla="*/ 4284 w 4283"/>
                    <a:gd name="connsiteY8" fmla="*/ 34576 h 34575"/>
                    <a:gd name="connsiteX9" fmla="*/ 0 w 4283"/>
                    <a:gd name="connsiteY9" fmla="*/ 34576 h 34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83" h="34575">
                      <a:moveTo>
                        <a:pt x="0" y="4858"/>
                      </a:moveTo>
                      <a:lnTo>
                        <a:pt x="0" y="0"/>
                      </a:lnTo>
                      <a:lnTo>
                        <a:pt x="4284" y="0"/>
                      </a:lnTo>
                      <a:lnTo>
                        <a:pt x="4284" y="4858"/>
                      </a:lnTo>
                      <a:lnTo>
                        <a:pt x="0" y="4858"/>
                      </a:lnTo>
                      <a:close/>
                      <a:moveTo>
                        <a:pt x="0" y="34576"/>
                      </a:moveTo>
                      <a:lnTo>
                        <a:pt x="0" y="9525"/>
                      </a:lnTo>
                      <a:lnTo>
                        <a:pt x="4284" y="9525"/>
                      </a:lnTo>
                      <a:lnTo>
                        <a:pt x="4284" y="34576"/>
                      </a:lnTo>
                      <a:lnTo>
                        <a:pt x="0" y="34576"/>
                      </a:lnTo>
                      <a:close/>
                    </a:path>
                  </a:pathLst>
                </a:custGeom>
                <a:solidFill>
                  <a:srgbClr val="23509E"/>
                </a:solidFill>
                <a:ln w="9509" cap="flat">
                  <a:noFill/>
                  <a:prstDash val="solid"/>
                  <a:miter/>
                </a:ln>
              </p:spPr>
              <p:txBody>
                <a:bodyPr rtlCol="0" anchor="ctr"/>
                <a:lstStyle/>
                <a:p>
                  <a:endParaRPr lang="en-US"/>
                </a:p>
              </p:txBody>
            </p:sp>
            <p:sp>
              <p:nvSpPr>
                <p:cNvPr id="655" name="Freeform 654">
                  <a:extLst>
                    <a:ext uri="{FF2B5EF4-FFF2-40B4-BE49-F238E27FC236}">
                      <a16:creationId xmlns:a16="http://schemas.microsoft.com/office/drawing/2014/main" id="{87053D3F-D0F9-8740-BE4C-4438BE4A2C9E}"/>
                    </a:ext>
                  </a:extLst>
                </p:cNvPr>
                <p:cNvSpPr/>
                <p:nvPr/>
              </p:nvSpPr>
              <p:spPr>
                <a:xfrm>
                  <a:off x="8635262" y="5027199"/>
                  <a:ext cx="23513" cy="26193"/>
                </a:xfrm>
                <a:custGeom>
                  <a:avLst/>
                  <a:gdLst>
                    <a:gd name="connsiteX0" fmla="*/ 0 w 23513"/>
                    <a:gd name="connsiteY0" fmla="*/ 13049 h 26193"/>
                    <a:gd name="connsiteX1" fmla="*/ 3903 w 23513"/>
                    <a:gd name="connsiteY1" fmla="*/ 2762 h 26193"/>
                    <a:gd name="connsiteX2" fmla="*/ 11804 w 23513"/>
                    <a:gd name="connsiteY2" fmla="*/ 0 h 26193"/>
                    <a:gd name="connsiteX3" fmla="*/ 20277 w 23513"/>
                    <a:gd name="connsiteY3" fmla="*/ 3429 h 26193"/>
                    <a:gd name="connsiteX4" fmla="*/ 23513 w 23513"/>
                    <a:gd name="connsiteY4" fmla="*/ 12764 h 26193"/>
                    <a:gd name="connsiteX5" fmla="*/ 22085 w 23513"/>
                    <a:gd name="connsiteY5" fmla="*/ 20383 h 26193"/>
                    <a:gd name="connsiteX6" fmla="*/ 17897 w 23513"/>
                    <a:gd name="connsiteY6" fmla="*/ 24670 h 26193"/>
                    <a:gd name="connsiteX7" fmla="*/ 11900 w 23513"/>
                    <a:gd name="connsiteY7" fmla="*/ 26194 h 26193"/>
                    <a:gd name="connsiteX8" fmla="*/ 3427 w 23513"/>
                    <a:gd name="connsiteY8" fmla="*/ 22860 h 26193"/>
                    <a:gd name="connsiteX9" fmla="*/ 0 w 23513"/>
                    <a:gd name="connsiteY9" fmla="*/ 13049 h 26193"/>
                    <a:gd name="connsiteX10" fmla="*/ 4379 w 23513"/>
                    <a:gd name="connsiteY10" fmla="*/ 13049 h 26193"/>
                    <a:gd name="connsiteX11" fmla="*/ 6473 w 23513"/>
                    <a:gd name="connsiteY11" fmla="*/ 20288 h 26193"/>
                    <a:gd name="connsiteX12" fmla="*/ 11709 w 23513"/>
                    <a:gd name="connsiteY12" fmla="*/ 22670 h 26193"/>
                    <a:gd name="connsiteX13" fmla="*/ 16945 w 23513"/>
                    <a:gd name="connsiteY13" fmla="*/ 20288 h 26193"/>
                    <a:gd name="connsiteX14" fmla="*/ 19039 w 23513"/>
                    <a:gd name="connsiteY14" fmla="*/ 12954 h 26193"/>
                    <a:gd name="connsiteX15" fmla="*/ 16945 w 23513"/>
                    <a:gd name="connsiteY15" fmla="*/ 5906 h 26193"/>
                    <a:gd name="connsiteX16" fmla="*/ 11709 w 23513"/>
                    <a:gd name="connsiteY16" fmla="*/ 3524 h 26193"/>
                    <a:gd name="connsiteX17" fmla="*/ 6473 w 23513"/>
                    <a:gd name="connsiteY17" fmla="*/ 5906 h 26193"/>
                    <a:gd name="connsiteX18" fmla="*/ 4379 w 23513"/>
                    <a:gd name="connsiteY18" fmla="*/ 13049 h 2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513" h="26193">
                      <a:moveTo>
                        <a:pt x="0" y="13049"/>
                      </a:moveTo>
                      <a:cubicBezTo>
                        <a:pt x="0" y="8382"/>
                        <a:pt x="1333" y="4953"/>
                        <a:pt x="3903" y="2762"/>
                      </a:cubicBezTo>
                      <a:cubicBezTo>
                        <a:pt x="6092" y="953"/>
                        <a:pt x="8663" y="0"/>
                        <a:pt x="11804" y="0"/>
                      </a:cubicBezTo>
                      <a:cubicBezTo>
                        <a:pt x="15231" y="0"/>
                        <a:pt x="18087" y="1143"/>
                        <a:pt x="20277" y="3429"/>
                      </a:cubicBezTo>
                      <a:cubicBezTo>
                        <a:pt x="22466" y="5715"/>
                        <a:pt x="23513" y="8763"/>
                        <a:pt x="23513" y="12764"/>
                      </a:cubicBezTo>
                      <a:cubicBezTo>
                        <a:pt x="23513" y="16002"/>
                        <a:pt x="23037" y="18479"/>
                        <a:pt x="22085" y="20383"/>
                      </a:cubicBezTo>
                      <a:cubicBezTo>
                        <a:pt x="21133" y="22193"/>
                        <a:pt x="19705" y="23622"/>
                        <a:pt x="17897" y="24670"/>
                      </a:cubicBezTo>
                      <a:cubicBezTo>
                        <a:pt x="16088" y="25718"/>
                        <a:pt x="13994" y="26194"/>
                        <a:pt x="11900" y="26194"/>
                      </a:cubicBezTo>
                      <a:cubicBezTo>
                        <a:pt x="8377" y="26194"/>
                        <a:pt x="5521" y="25051"/>
                        <a:pt x="3427" y="22860"/>
                      </a:cubicBezTo>
                      <a:cubicBezTo>
                        <a:pt x="1142" y="20479"/>
                        <a:pt x="0" y="17240"/>
                        <a:pt x="0" y="13049"/>
                      </a:cubicBezTo>
                      <a:close/>
                      <a:moveTo>
                        <a:pt x="4379" y="13049"/>
                      </a:moveTo>
                      <a:cubicBezTo>
                        <a:pt x="4379" y="16288"/>
                        <a:pt x="5045" y="18669"/>
                        <a:pt x="6473" y="20288"/>
                      </a:cubicBezTo>
                      <a:cubicBezTo>
                        <a:pt x="7901" y="21908"/>
                        <a:pt x="9615" y="22670"/>
                        <a:pt x="11709" y="22670"/>
                      </a:cubicBezTo>
                      <a:cubicBezTo>
                        <a:pt x="13803" y="22670"/>
                        <a:pt x="15612" y="21908"/>
                        <a:pt x="16945" y="20288"/>
                      </a:cubicBezTo>
                      <a:cubicBezTo>
                        <a:pt x="18373" y="18669"/>
                        <a:pt x="19039" y="16288"/>
                        <a:pt x="19039" y="12954"/>
                      </a:cubicBezTo>
                      <a:cubicBezTo>
                        <a:pt x="19039" y="9811"/>
                        <a:pt x="18373" y="7525"/>
                        <a:pt x="16945" y="5906"/>
                      </a:cubicBezTo>
                      <a:cubicBezTo>
                        <a:pt x="15517" y="4286"/>
                        <a:pt x="13803" y="3524"/>
                        <a:pt x="11709" y="3524"/>
                      </a:cubicBezTo>
                      <a:cubicBezTo>
                        <a:pt x="9615" y="3524"/>
                        <a:pt x="7806" y="4286"/>
                        <a:pt x="6473" y="5906"/>
                      </a:cubicBezTo>
                      <a:cubicBezTo>
                        <a:pt x="5045" y="7430"/>
                        <a:pt x="4379" y="9811"/>
                        <a:pt x="4379" y="13049"/>
                      </a:cubicBezTo>
                      <a:close/>
                    </a:path>
                  </a:pathLst>
                </a:custGeom>
                <a:solidFill>
                  <a:srgbClr val="23509E"/>
                </a:solidFill>
                <a:ln w="9509" cap="flat">
                  <a:noFill/>
                  <a:prstDash val="solid"/>
                  <a:miter/>
                </a:ln>
              </p:spPr>
              <p:txBody>
                <a:bodyPr rtlCol="0" anchor="ctr"/>
                <a:lstStyle/>
                <a:p>
                  <a:endParaRPr lang="en-US"/>
                </a:p>
              </p:txBody>
            </p:sp>
            <p:sp>
              <p:nvSpPr>
                <p:cNvPr id="656" name="Freeform 655">
                  <a:extLst>
                    <a:ext uri="{FF2B5EF4-FFF2-40B4-BE49-F238E27FC236}">
                      <a16:creationId xmlns:a16="http://schemas.microsoft.com/office/drawing/2014/main" id="{C34DA6B3-3DF5-1744-B1A8-41F95E1E2FF7}"/>
                    </a:ext>
                  </a:extLst>
                </p:cNvPr>
                <p:cNvSpPr/>
                <p:nvPr/>
              </p:nvSpPr>
              <p:spPr>
                <a:xfrm>
                  <a:off x="8663726" y="5027104"/>
                  <a:ext cx="20371" cy="25622"/>
                </a:xfrm>
                <a:custGeom>
                  <a:avLst/>
                  <a:gdLst>
                    <a:gd name="connsiteX0" fmla="*/ 0 w 20371"/>
                    <a:gd name="connsiteY0" fmla="*/ 25622 h 25622"/>
                    <a:gd name="connsiteX1" fmla="*/ 0 w 20371"/>
                    <a:gd name="connsiteY1" fmla="*/ 571 h 25622"/>
                    <a:gd name="connsiteX2" fmla="*/ 3808 w 20371"/>
                    <a:gd name="connsiteY2" fmla="*/ 571 h 25622"/>
                    <a:gd name="connsiteX3" fmla="*/ 3808 w 20371"/>
                    <a:gd name="connsiteY3" fmla="*/ 4096 h 25622"/>
                    <a:gd name="connsiteX4" fmla="*/ 11804 w 20371"/>
                    <a:gd name="connsiteY4" fmla="*/ 0 h 25622"/>
                    <a:gd name="connsiteX5" fmla="*/ 15993 w 20371"/>
                    <a:gd name="connsiteY5" fmla="*/ 857 h 25622"/>
                    <a:gd name="connsiteX6" fmla="*/ 18849 w 20371"/>
                    <a:gd name="connsiteY6" fmla="*/ 2953 h 25622"/>
                    <a:gd name="connsiteX7" fmla="*/ 20182 w 20371"/>
                    <a:gd name="connsiteY7" fmla="*/ 6096 h 25622"/>
                    <a:gd name="connsiteX8" fmla="*/ 20372 w 20371"/>
                    <a:gd name="connsiteY8" fmla="*/ 10192 h 25622"/>
                    <a:gd name="connsiteX9" fmla="*/ 20372 w 20371"/>
                    <a:gd name="connsiteY9" fmla="*/ 25622 h 25622"/>
                    <a:gd name="connsiteX10" fmla="*/ 16088 w 20371"/>
                    <a:gd name="connsiteY10" fmla="*/ 25622 h 25622"/>
                    <a:gd name="connsiteX11" fmla="*/ 16088 w 20371"/>
                    <a:gd name="connsiteY11" fmla="*/ 10382 h 25622"/>
                    <a:gd name="connsiteX12" fmla="*/ 15612 w 20371"/>
                    <a:gd name="connsiteY12" fmla="*/ 6477 h 25622"/>
                    <a:gd name="connsiteX13" fmla="*/ 13899 w 20371"/>
                    <a:gd name="connsiteY13" fmla="*/ 4382 h 25622"/>
                    <a:gd name="connsiteX14" fmla="*/ 10948 w 20371"/>
                    <a:gd name="connsiteY14" fmla="*/ 3620 h 25622"/>
                    <a:gd name="connsiteX15" fmla="*/ 6283 w 20371"/>
                    <a:gd name="connsiteY15" fmla="*/ 5334 h 25622"/>
                    <a:gd name="connsiteX16" fmla="*/ 4284 w 20371"/>
                    <a:gd name="connsiteY16" fmla="*/ 11906 h 25622"/>
                    <a:gd name="connsiteX17" fmla="*/ 4284 w 20371"/>
                    <a:gd name="connsiteY17" fmla="*/ 25622 h 25622"/>
                    <a:gd name="connsiteX18" fmla="*/ 0 w 20371"/>
                    <a:gd name="connsiteY18" fmla="*/ 25622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371" h="25622">
                      <a:moveTo>
                        <a:pt x="0" y="25622"/>
                      </a:moveTo>
                      <a:lnTo>
                        <a:pt x="0" y="571"/>
                      </a:lnTo>
                      <a:lnTo>
                        <a:pt x="3808" y="571"/>
                      </a:lnTo>
                      <a:lnTo>
                        <a:pt x="3808" y="4096"/>
                      </a:lnTo>
                      <a:cubicBezTo>
                        <a:pt x="5617" y="1333"/>
                        <a:pt x="8282" y="0"/>
                        <a:pt x="11804" y="0"/>
                      </a:cubicBezTo>
                      <a:cubicBezTo>
                        <a:pt x="13327" y="0"/>
                        <a:pt x="14660" y="286"/>
                        <a:pt x="15993" y="857"/>
                      </a:cubicBezTo>
                      <a:cubicBezTo>
                        <a:pt x="17231" y="1429"/>
                        <a:pt x="18183" y="2096"/>
                        <a:pt x="18849" y="2953"/>
                      </a:cubicBezTo>
                      <a:cubicBezTo>
                        <a:pt x="19515" y="3810"/>
                        <a:pt x="19896" y="4858"/>
                        <a:pt x="20182" y="6096"/>
                      </a:cubicBezTo>
                      <a:cubicBezTo>
                        <a:pt x="20372" y="6858"/>
                        <a:pt x="20372" y="8287"/>
                        <a:pt x="20372" y="10192"/>
                      </a:cubicBezTo>
                      <a:lnTo>
                        <a:pt x="20372" y="25622"/>
                      </a:lnTo>
                      <a:lnTo>
                        <a:pt x="16088" y="25622"/>
                      </a:lnTo>
                      <a:lnTo>
                        <a:pt x="16088" y="10382"/>
                      </a:lnTo>
                      <a:cubicBezTo>
                        <a:pt x="16088" y="8668"/>
                        <a:pt x="15898" y="7334"/>
                        <a:pt x="15612" y="6477"/>
                      </a:cubicBezTo>
                      <a:cubicBezTo>
                        <a:pt x="15327" y="5620"/>
                        <a:pt x="14660" y="4953"/>
                        <a:pt x="13899" y="4382"/>
                      </a:cubicBezTo>
                      <a:cubicBezTo>
                        <a:pt x="13042" y="3905"/>
                        <a:pt x="12090" y="3620"/>
                        <a:pt x="10948" y="3620"/>
                      </a:cubicBezTo>
                      <a:cubicBezTo>
                        <a:pt x="9139" y="3620"/>
                        <a:pt x="7616" y="4191"/>
                        <a:pt x="6283" y="5334"/>
                      </a:cubicBezTo>
                      <a:cubicBezTo>
                        <a:pt x="4950" y="6477"/>
                        <a:pt x="4284" y="8668"/>
                        <a:pt x="4284" y="11906"/>
                      </a:cubicBezTo>
                      <a:lnTo>
                        <a:pt x="4284" y="25622"/>
                      </a:lnTo>
                      <a:lnTo>
                        <a:pt x="0" y="25622"/>
                      </a:lnTo>
                      <a:close/>
                    </a:path>
                  </a:pathLst>
                </a:custGeom>
                <a:solidFill>
                  <a:srgbClr val="23509E"/>
                </a:solidFill>
                <a:ln w="9509" cap="flat">
                  <a:noFill/>
                  <a:prstDash val="solid"/>
                  <a:miter/>
                </a:ln>
              </p:spPr>
              <p:txBody>
                <a:bodyPr rtlCol="0" anchor="ctr"/>
                <a:lstStyle/>
                <a:p>
                  <a:endParaRPr lang="en-US"/>
                </a:p>
              </p:txBody>
            </p:sp>
          </p:grpSp>
        </p:grpSp>
        <p:grpSp>
          <p:nvGrpSpPr>
            <p:cNvPr id="407" name="Graphic 76">
              <a:extLst>
                <a:ext uri="{FF2B5EF4-FFF2-40B4-BE49-F238E27FC236}">
                  <a16:creationId xmlns:a16="http://schemas.microsoft.com/office/drawing/2014/main" id="{EF105EAE-8305-0D48-B298-517075B8A716}"/>
                </a:ext>
              </a:extLst>
            </p:cNvPr>
            <p:cNvGrpSpPr/>
            <p:nvPr/>
          </p:nvGrpSpPr>
          <p:grpSpPr>
            <a:xfrm>
              <a:off x="6923246" y="4898421"/>
              <a:ext cx="951775" cy="153542"/>
              <a:chOff x="6923246" y="4898421"/>
              <a:chExt cx="951775" cy="153542"/>
            </a:xfrm>
            <a:solidFill>
              <a:srgbClr val="231F20"/>
            </a:solidFill>
          </p:grpSpPr>
          <p:sp>
            <p:nvSpPr>
              <p:cNvPr id="408" name="Freeform 407">
                <a:extLst>
                  <a:ext uri="{FF2B5EF4-FFF2-40B4-BE49-F238E27FC236}">
                    <a16:creationId xmlns:a16="http://schemas.microsoft.com/office/drawing/2014/main" id="{B8B3A0B6-1840-F343-AC9F-72D579937A1E}"/>
                  </a:ext>
                </a:extLst>
              </p:cNvPr>
              <p:cNvSpPr/>
              <p:nvPr/>
            </p:nvSpPr>
            <p:spPr>
              <a:xfrm>
                <a:off x="6923246" y="4898707"/>
                <a:ext cx="16183" cy="23717"/>
              </a:xfrm>
              <a:custGeom>
                <a:avLst/>
                <a:gdLst>
                  <a:gd name="connsiteX0" fmla="*/ 9520 w 16183"/>
                  <a:gd name="connsiteY0" fmla="*/ 23717 h 23717"/>
                  <a:gd name="connsiteX1" fmla="*/ 6664 w 16183"/>
                  <a:gd name="connsiteY1" fmla="*/ 23717 h 23717"/>
                  <a:gd name="connsiteX2" fmla="*/ 6664 w 16183"/>
                  <a:gd name="connsiteY2" fmla="*/ 2476 h 23717"/>
                  <a:gd name="connsiteX3" fmla="*/ 0 w 16183"/>
                  <a:gd name="connsiteY3" fmla="*/ 2476 h 23717"/>
                  <a:gd name="connsiteX4" fmla="*/ 0 w 16183"/>
                  <a:gd name="connsiteY4" fmla="*/ 0 h 23717"/>
                  <a:gd name="connsiteX5" fmla="*/ 16183 w 16183"/>
                  <a:gd name="connsiteY5" fmla="*/ 0 h 23717"/>
                  <a:gd name="connsiteX6" fmla="*/ 16183 w 16183"/>
                  <a:gd name="connsiteY6" fmla="*/ 2476 h 23717"/>
                  <a:gd name="connsiteX7" fmla="*/ 9520 w 16183"/>
                  <a:gd name="connsiteY7" fmla="*/ 2476 h 23717"/>
                  <a:gd name="connsiteX8" fmla="*/ 9520 w 16183"/>
                  <a:gd name="connsiteY8" fmla="*/ 23717 h 2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183" h="23717">
                    <a:moveTo>
                      <a:pt x="9520" y="23717"/>
                    </a:moveTo>
                    <a:lnTo>
                      <a:pt x="6664" y="23717"/>
                    </a:lnTo>
                    <a:lnTo>
                      <a:pt x="6664" y="2476"/>
                    </a:lnTo>
                    <a:lnTo>
                      <a:pt x="0" y="2476"/>
                    </a:lnTo>
                    <a:lnTo>
                      <a:pt x="0" y="0"/>
                    </a:lnTo>
                    <a:lnTo>
                      <a:pt x="16183" y="0"/>
                    </a:lnTo>
                    <a:lnTo>
                      <a:pt x="16183" y="2476"/>
                    </a:lnTo>
                    <a:lnTo>
                      <a:pt x="9520" y="2476"/>
                    </a:lnTo>
                    <a:lnTo>
                      <a:pt x="9520" y="23717"/>
                    </a:lnTo>
                    <a:close/>
                  </a:path>
                </a:pathLst>
              </a:custGeom>
              <a:solidFill>
                <a:srgbClr val="231F20"/>
              </a:solidFill>
              <a:ln w="9509" cap="flat">
                <a:noFill/>
                <a:prstDash val="solid"/>
                <a:miter/>
              </a:ln>
            </p:spPr>
            <p:txBody>
              <a:bodyPr rtlCol="0" anchor="ctr"/>
              <a:lstStyle/>
              <a:p>
                <a:endParaRPr lang="en-US"/>
              </a:p>
            </p:txBody>
          </p:sp>
          <p:sp>
            <p:nvSpPr>
              <p:cNvPr id="409" name="Freeform 408">
                <a:extLst>
                  <a:ext uri="{FF2B5EF4-FFF2-40B4-BE49-F238E27FC236}">
                    <a16:creationId xmlns:a16="http://schemas.microsoft.com/office/drawing/2014/main" id="{A66ECA03-81A5-2F4F-BF78-70A9AD78289D}"/>
                  </a:ext>
                </a:extLst>
              </p:cNvPr>
              <p:cNvSpPr/>
              <p:nvPr/>
            </p:nvSpPr>
            <p:spPr>
              <a:xfrm>
                <a:off x="6941428" y="4898802"/>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3 w 13803"/>
                  <a:gd name="connsiteY4" fmla="*/ 12573 h 23812"/>
                  <a:gd name="connsiteX5" fmla="*/ 13803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4" y="5620"/>
                      <a:pt x="13803" y="8001"/>
                      <a:pt x="13803" y="12573"/>
                    </a:cubicBezTo>
                    <a:lnTo>
                      <a:pt x="13803" y="23717"/>
                    </a:lnTo>
                    <a:lnTo>
                      <a:pt x="11233" y="23717"/>
                    </a:lnTo>
                    <a:lnTo>
                      <a:pt x="11233" y="12383"/>
                    </a:lnTo>
                    <a:cubicBezTo>
                      <a:pt x="11233" y="9525"/>
                      <a:pt x="9900"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a:p>
            </p:txBody>
          </p:sp>
          <p:sp>
            <p:nvSpPr>
              <p:cNvPr id="410" name="Freeform 409">
                <a:extLst>
                  <a:ext uri="{FF2B5EF4-FFF2-40B4-BE49-F238E27FC236}">
                    <a16:creationId xmlns:a16="http://schemas.microsoft.com/office/drawing/2014/main" id="{161C8A06-CEF5-9149-B217-738580D5CC0F}"/>
                  </a:ext>
                </a:extLst>
              </p:cNvPr>
              <p:cNvSpPr/>
              <p:nvPr/>
            </p:nvSpPr>
            <p:spPr>
              <a:xfrm>
                <a:off x="6959896" y="4898802"/>
                <a:ext cx="2570" cy="23621"/>
              </a:xfrm>
              <a:custGeom>
                <a:avLst/>
                <a:gdLst>
                  <a:gd name="connsiteX0" fmla="*/ 0 w 2570"/>
                  <a:gd name="connsiteY0" fmla="*/ 0 h 23621"/>
                  <a:gd name="connsiteX1" fmla="*/ 2570 w 2570"/>
                  <a:gd name="connsiteY1" fmla="*/ 0 h 23621"/>
                  <a:gd name="connsiteX2" fmla="*/ 2570 w 2570"/>
                  <a:gd name="connsiteY2" fmla="*/ 2572 h 23621"/>
                  <a:gd name="connsiteX3" fmla="*/ 0 w 2570"/>
                  <a:gd name="connsiteY3" fmla="*/ 2572 h 23621"/>
                  <a:gd name="connsiteX4" fmla="*/ 0 w 2570"/>
                  <a:gd name="connsiteY4" fmla="*/ 0 h 23621"/>
                  <a:gd name="connsiteX5" fmla="*/ 0 w 2570"/>
                  <a:gd name="connsiteY5" fmla="*/ 6096 h 23621"/>
                  <a:gd name="connsiteX6" fmla="*/ 2570 w 2570"/>
                  <a:gd name="connsiteY6" fmla="*/ 6096 h 23621"/>
                  <a:gd name="connsiteX7" fmla="*/ 2570 w 2570"/>
                  <a:gd name="connsiteY7" fmla="*/ 23622 h 23621"/>
                  <a:gd name="connsiteX8" fmla="*/ 0 w 2570"/>
                  <a:gd name="connsiteY8" fmla="*/ 23622 h 23621"/>
                  <a:gd name="connsiteX9" fmla="*/ 0 w 2570"/>
                  <a:gd name="connsiteY9" fmla="*/ 6096 h 23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621">
                    <a:moveTo>
                      <a:pt x="0" y="0"/>
                    </a:moveTo>
                    <a:lnTo>
                      <a:pt x="2570" y="0"/>
                    </a:lnTo>
                    <a:lnTo>
                      <a:pt x="2570" y="2572"/>
                    </a:lnTo>
                    <a:lnTo>
                      <a:pt x="0" y="2572"/>
                    </a:lnTo>
                    <a:lnTo>
                      <a:pt x="0" y="0"/>
                    </a:lnTo>
                    <a:close/>
                    <a:moveTo>
                      <a:pt x="0" y="6096"/>
                    </a:moveTo>
                    <a:lnTo>
                      <a:pt x="2570" y="6096"/>
                    </a:lnTo>
                    <a:lnTo>
                      <a:pt x="2570" y="23622"/>
                    </a:lnTo>
                    <a:lnTo>
                      <a:pt x="0" y="23622"/>
                    </a:lnTo>
                    <a:lnTo>
                      <a:pt x="0" y="6096"/>
                    </a:lnTo>
                    <a:close/>
                  </a:path>
                </a:pathLst>
              </a:custGeom>
              <a:solidFill>
                <a:srgbClr val="231F20"/>
              </a:solidFill>
              <a:ln w="9509" cap="flat">
                <a:noFill/>
                <a:prstDash val="solid"/>
                <a:miter/>
              </a:ln>
            </p:spPr>
            <p:txBody>
              <a:bodyPr rtlCol="0" anchor="ctr"/>
              <a:lstStyle/>
              <a:p>
                <a:endParaRPr lang="en-US"/>
              </a:p>
            </p:txBody>
          </p:sp>
          <p:sp>
            <p:nvSpPr>
              <p:cNvPr id="411" name="Freeform 410">
                <a:extLst>
                  <a:ext uri="{FF2B5EF4-FFF2-40B4-BE49-F238E27FC236}">
                    <a16:creationId xmlns:a16="http://schemas.microsoft.com/office/drawing/2014/main" id="{8B1537BB-E8EA-AA48-AAED-9B2F3AEE890B}"/>
                  </a:ext>
                </a:extLst>
              </p:cNvPr>
              <p:cNvSpPr/>
              <p:nvPr/>
            </p:nvSpPr>
            <p:spPr>
              <a:xfrm>
                <a:off x="6965798" y="4904422"/>
                <a:ext cx="13993" cy="18478"/>
              </a:xfrm>
              <a:custGeom>
                <a:avLst/>
                <a:gdLst>
                  <a:gd name="connsiteX0" fmla="*/ 2189 w 13993"/>
                  <a:gd name="connsiteY0" fmla="*/ 12954 h 18478"/>
                  <a:gd name="connsiteX1" fmla="*/ 7140 w 13993"/>
                  <a:gd name="connsiteY1" fmla="*/ 16288 h 18478"/>
                  <a:gd name="connsiteX2" fmla="*/ 11138 w 13993"/>
                  <a:gd name="connsiteY2" fmla="*/ 13335 h 18478"/>
                  <a:gd name="connsiteX3" fmla="*/ 6093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9 h 18478"/>
                  <a:gd name="connsiteX13" fmla="*/ 0 w 13993"/>
                  <a:gd name="connsiteY13" fmla="*/ 13430 h 18478"/>
                  <a:gd name="connsiteX14" fmla="*/ 2189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89" y="12954"/>
                    </a:moveTo>
                    <a:cubicBezTo>
                      <a:pt x="2951" y="15145"/>
                      <a:pt x="4760" y="16288"/>
                      <a:pt x="7140" y="16288"/>
                    </a:cubicBezTo>
                    <a:cubicBezTo>
                      <a:pt x="9615" y="16288"/>
                      <a:pt x="11138" y="15050"/>
                      <a:pt x="11138" y="13335"/>
                    </a:cubicBezTo>
                    <a:cubicBezTo>
                      <a:pt x="11138" y="11144"/>
                      <a:pt x="9329" y="10954"/>
                      <a:pt x="6093"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69" y="2191"/>
                      <a:pt x="3237" y="3334"/>
                      <a:pt x="3237" y="4953"/>
                    </a:cubicBezTo>
                    <a:cubicBezTo>
                      <a:pt x="3237" y="7144"/>
                      <a:pt x="5236" y="7144"/>
                      <a:pt x="8568" y="8001"/>
                    </a:cubicBezTo>
                    <a:cubicBezTo>
                      <a:pt x="12185" y="8954"/>
                      <a:pt x="13994" y="10287"/>
                      <a:pt x="13994" y="13049"/>
                    </a:cubicBezTo>
                    <a:cubicBezTo>
                      <a:pt x="13994" y="16193"/>
                      <a:pt x="11328" y="18479"/>
                      <a:pt x="7330" y="18479"/>
                    </a:cubicBezTo>
                    <a:cubicBezTo>
                      <a:pt x="3427" y="18479"/>
                      <a:pt x="762" y="16574"/>
                      <a:pt x="0" y="13430"/>
                    </a:cubicBezTo>
                    <a:lnTo>
                      <a:pt x="2189" y="12954"/>
                    </a:lnTo>
                    <a:close/>
                  </a:path>
                </a:pathLst>
              </a:custGeom>
              <a:solidFill>
                <a:srgbClr val="231F20"/>
              </a:solidFill>
              <a:ln w="9509" cap="flat">
                <a:noFill/>
                <a:prstDash val="solid"/>
                <a:miter/>
              </a:ln>
            </p:spPr>
            <p:txBody>
              <a:bodyPr rtlCol="0" anchor="ctr"/>
              <a:lstStyle/>
              <a:p>
                <a:endParaRPr lang="en-US"/>
              </a:p>
            </p:txBody>
          </p:sp>
          <p:sp>
            <p:nvSpPr>
              <p:cNvPr id="412" name="Freeform 411">
                <a:extLst>
                  <a:ext uri="{FF2B5EF4-FFF2-40B4-BE49-F238E27FC236}">
                    <a16:creationId xmlns:a16="http://schemas.microsoft.com/office/drawing/2014/main" id="{03E9E878-171D-A54B-86D1-1883F4B9CC2E}"/>
                  </a:ext>
                </a:extLst>
              </p:cNvPr>
              <p:cNvSpPr/>
              <p:nvPr/>
            </p:nvSpPr>
            <p:spPr>
              <a:xfrm>
                <a:off x="7000069" y="4904422"/>
                <a:ext cx="14565" cy="24098"/>
              </a:xfrm>
              <a:custGeom>
                <a:avLst/>
                <a:gdLst>
                  <a:gd name="connsiteX0" fmla="*/ 0 w 14565"/>
                  <a:gd name="connsiteY0" fmla="*/ 476 h 24098"/>
                  <a:gd name="connsiteX1" fmla="*/ 2380 w 14565"/>
                  <a:gd name="connsiteY1" fmla="*/ 476 h 24098"/>
                  <a:gd name="connsiteX2" fmla="*/ 2380 w 14565"/>
                  <a:gd name="connsiteY2" fmla="*/ 3905 h 24098"/>
                  <a:gd name="connsiteX3" fmla="*/ 7806 w 14565"/>
                  <a:gd name="connsiteY3" fmla="*/ 0 h 24098"/>
                  <a:gd name="connsiteX4" fmla="*/ 14565 w 14565"/>
                  <a:gd name="connsiteY4" fmla="*/ 9144 h 24098"/>
                  <a:gd name="connsiteX5" fmla="*/ 7616 w 14565"/>
                  <a:gd name="connsiteY5" fmla="*/ 18383 h 24098"/>
                  <a:gd name="connsiteX6" fmla="*/ 2570 w 14565"/>
                  <a:gd name="connsiteY6" fmla="*/ 15240 h 24098"/>
                  <a:gd name="connsiteX7" fmla="*/ 2570 w 14565"/>
                  <a:gd name="connsiteY7" fmla="*/ 24098 h 24098"/>
                  <a:gd name="connsiteX8" fmla="*/ 0 w 14565"/>
                  <a:gd name="connsiteY8" fmla="*/ 24098 h 24098"/>
                  <a:gd name="connsiteX9" fmla="*/ 0 w 14565"/>
                  <a:gd name="connsiteY9" fmla="*/ 476 h 24098"/>
                  <a:gd name="connsiteX10" fmla="*/ 7045 w 14565"/>
                  <a:gd name="connsiteY10" fmla="*/ 16097 h 24098"/>
                  <a:gd name="connsiteX11" fmla="*/ 11709 w 14565"/>
                  <a:gd name="connsiteY11" fmla="*/ 9144 h 24098"/>
                  <a:gd name="connsiteX12" fmla="*/ 7140 w 14565"/>
                  <a:gd name="connsiteY12" fmla="*/ 2286 h 24098"/>
                  <a:gd name="connsiteX13" fmla="*/ 2570 w 14565"/>
                  <a:gd name="connsiteY13" fmla="*/ 7715 h 24098"/>
                  <a:gd name="connsiteX14" fmla="*/ 2570 w 14565"/>
                  <a:gd name="connsiteY14" fmla="*/ 10668 h 24098"/>
                  <a:gd name="connsiteX15" fmla="*/ 7045 w 14565"/>
                  <a:gd name="connsiteY15" fmla="*/ 16097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0" y="476"/>
                    </a:moveTo>
                    <a:lnTo>
                      <a:pt x="2380" y="476"/>
                    </a:lnTo>
                    <a:lnTo>
                      <a:pt x="2380" y="3905"/>
                    </a:lnTo>
                    <a:cubicBezTo>
                      <a:pt x="3618" y="1333"/>
                      <a:pt x="5426" y="0"/>
                      <a:pt x="7806" y="0"/>
                    </a:cubicBezTo>
                    <a:cubicBezTo>
                      <a:pt x="11614" y="0"/>
                      <a:pt x="14565" y="3524"/>
                      <a:pt x="14565" y="9144"/>
                    </a:cubicBezTo>
                    <a:cubicBezTo>
                      <a:pt x="14565" y="14859"/>
                      <a:pt x="11519" y="18383"/>
                      <a:pt x="7616" y="18383"/>
                    </a:cubicBezTo>
                    <a:cubicBezTo>
                      <a:pt x="5617" y="18383"/>
                      <a:pt x="3713" y="17336"/>
                      <a:pt x="2570" y="15240"/>
                    </a:cubicBezTo>
                    <a:lnTo>
                      <a:pt x="2570" y="24098"/>
                    </a:lnTo>
                    <a:lnTo>
                      <a:pt x="0" y="24098"/>
                    </a:lnTo>
                    <a:lnTo>
                      <a:pt x="0" y="476"/>
                    </a:lnTo>
                    <a:close/>
                    <a:moveTo>
                      <a:pt x="7045" y="16097"/>
                    </a:moveTo>
                    <a:cubicBezTo>
                      <a:pt x="9901" y="16097"/>
                      <a:pt x="11709" y="13621"/>
                      <a:pt x="11709" y="9144"/>
                    </a:cubicBezTo>
                    <a:cubicBezTo>
                      <a:pt x="11709" y="4763"/>
                      <a:pt x="9901" y="2286"/>
                      <a:pt x="7140" y="2286"/>
                    </a:cubicBezTo>
                    <a:cubicBezTo>
                      <a:pt x="4665" y="2286"/>
                      <a:pt x="2570" y="4477"/>
                      <a:pt x="2570" y="7715"/>
                    </a:cubicBezTo>
                    <a:lnTo>
                      <a:pt x="2570" y="10668"/>
                    </a:lnTo>
                    <a:cubicBezTo>
                      <a:pt x="2570" y="14097"/>
                      <a:pt x="4474" y="16097"/>
                      <a:pt x="7045" y="16097"/>
                    </a:cubicBezTo>
                    <a:close/>
                  </a:path>
                </a:pathLst>
              </a:custGeom>
              <a:solidFill>
                <a:srgbClr val="231F20"/>
              </a:solidFill>
              <a:ln w="9509" cap="flat">
                <a:noFill/>
                <a:prstDash val="solid"/>
                <a:miter/>
              </a:ln>
            </p:spPr>
            <p:txBody>
              <a:bodyPr rtlCol="0" anchor="ctr"/>
              <a:lstStyle/>
              <a:p>
                <a:endParaRPr lang="en-US"/>
              </a:p>
            </p:txBody>
          </p:sp>
          <p:sp>
            <p:nvSpPr>
              <p:cNvPr id="413" name="Freeform 412">
                <a:extLst>
                  <a:ext uri="{FF2B5EF4-FFF2-40B4-BE49-F238E27FC236}">
                    <a16:creationId xmlns:a16="http://schemas.microsoft.com/office/drawing/2014/main" id="{3509F9F6-0A40-BF41-98AF-B9F4946642BB}"/>
                  </a:ext>
                </a:extLst>
              </p:cNvPr>
              <p:cNvSpPr/>
              <p:nvPr/>
            </p:nvSpPr>
            <p:spPr>
              <a:xfrm>
                <a:off x="7018061" y="4904327"/>
                <a:ext cx="8662" cy="18192"/>
              </a:xfrm>
              <a:custGeom>
                <a:avLst/>
                <a:gdLst>
                  <a:gd name="connsiteX0" fmla="*/ 95 w 8662"/>
                  <a:gd name="connsiteY0" fmla="*/ 571 h 18192"/>
                  <a:gd name="connsiteX1" fmla="*/ 2570 w 8662"/>
                  <a:gd name="connsiteY1" fmla="*/ 571 h 18192"/>
                  <a:gd name="connsiteX2" fmla="*/ 2570 w 8662"/>
                  <a:gd name="connsiteY2" fmla="*/ 4477 h 18192"/>
                  <a:gd name="connsiteX3" fmla="*/ 7711 w 8662"/>
                  <a:gd name="connsiteY3" fmla="*/ 0 h 18192"/>
                  <a:gd name="connsiteX4" fmla="*/ 8663 w 8662"/>
                  <a:gd name="connsiteY4" fmla="*/ 95 h 18192"/>
                  <a:gd name="connsiteX5" fmla="*/ 8663 w 8662"/>
                  <a:gd name="connsiteY5" fmla="*/ 2762 h 18192"/>
                  <a:gd name="connsiteX6" fmla="*/ 8187 w 8662"/>
                  <a:gd name="connsiteY6" fmla="*/ 2762 h 18192"/>
                  <a:gd name="connsiteX7" fmla="*/ 2665 w 8662"/>
                  <a:gd name="connsiteY7" fmla="*/ 9334 h 18192"/>
                  <a:gd name="connsiteX8" fmla="*/ 2665 w 8662"/>
                  <a:gd name="connsiteY8" fmla="*/ 18193 h 18192"/>
                  <a:gd name="connsiteX9" fmla="*/ 0 w 8662"/>
                  <a:gd name="connsiteY9" fmla="*/ 18193 h 18192"/>
                  <a:gd name="connsiteX10" fmla="*/ 0 w 8662"/>
                  <a:gd name="connsiteY10" fmla="*/ 571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2" h="18192">
                    <a:moveTo>
                      <a:pt x="95" y="571"/>
                    </a:moveTo>
                    <a:lnTo>
                      <a:pt x="2570" y="571"/>
                    </a:lnTo>
                    <a:lnTo>
                      <a:pt x="2570" y="4477"/>
                    </a:lnTo>
                    <a:cubicBezTo>
                      <a:pt x="3618" y="1524"/>
                      <a:pt x="5236" y="0"/>
                      <a:pt x="7711" y="0"/>
                    </a:cubicBezTo>
                    <a:cubicBezTo>
                      <a:pt x="7997" y="0"/>
                      <a:pt x="8282" y="0"/>
                      <a:pt x="8663" y="95"/>
                    </a:cubicBezTo>
                    <a:lnTo>
                      <a:pt x="8663" y="2762"/>
                    </a:lnTo>
                    <a:cubicBezTo>
                      <a:pt x="8472" y="2762"/>
                      <a:pt x="8377" y="2762"/>
                      <a:pt x="8187" y="2762"/>
                    </a:cubicBezTo>
                    <a:cubicBezTo>
                      <a:pt x="4855" y="2762"/>
                      <a:pt x="2665" y="5239"/>
                      <a:pt x="2665" y="9334"/>
                    </a:cubicBezTo>
                    <a:lnTo>
                      <a:pt x="2665" y="18193"/>
                    </a:lnTo>
                    <a:lnTo>
                      <a:pt x="0" y="18193"/>
                    </a:lnTo>
                    <a:lnTo>
                      <a:pt x="0" y="571"/>
                    </a:lnTo>
                    <a:close/>
                  </a:path>
                </a:pathLst>
              </a:custGeom>
              <a:solidFill>
                <a:srgbClr val="231F20"/>
              </a:solidFill>
              <a:ln w="9509" cap="flat">
                <a:noFill/>
                <a:prstDash val="solid"/>
                <a:miter/>
              </a:ln>
            </p:spPr>
            <p:txBody>
              <a:bodyPr rtlCol="0" anchor="ctr"/>
              <a:lstStyle/>
              <a:p>
                <a:endParaRPr lang="en-US"/>
              </a:p>
            </p:txBody>
          </p:sp>
          <p:sp>
            <p:nvSpPr>
              <p:cNvPr id="414" name="Freeform 413">
                <a:extLst>
                  <a:ext uri="{FF2B5EF4-FFF2-40B4-BE49-F238E27FC236}">
                    <a16:creationId xmlns:a16="http://schemas.microsoft.com/office/drawing/2014/main" id="{CEAB19B3-25CA-7F48-96D0-1F42829AD443}"/>
                  </a:ext>
                </a:extLst>
              </p:cNvPr>
              <p:cNvSpPr/>
              <p:nvPr/>
            </p:nvSpPr>
            <p:spPr>
              <a:xfrm>
                <a:off x="7027486" y="4904422"/>
                <a:ext cx="15802" cy="18480"/>
              </a:xfrm>
              <a:custGeom>
                <a:avLst/>
                <a:gdLst>
                  <a:gd name="connsiteX0" fmla="*/ 0 w 15802"/>
                  <a:gd name="connsiteY0" fmla="*/ 9239 h 18480"/>
                  <a:gd name="connsiteX1" fmla="*/ 7901 w 15802"/>
                  <a:gd name="connsiteY1" fmla="*/ 0 h 18480"/>
                  <a:gd name="connsiteX2" fmla="*/ 15803 w 15802"/>
                  <a:gd name="connsiteY2" fmla="*/ 9239 h 18480"/>
                  <a:gd name="connsiteX3" fmla="*/ 7901 w 15802"/>
                  <a:gd name="connsiteY3" fmla="*/ 18479 h 18480"/>
                  <a:gd name="connsiteX4" fmla="*/ 0 w 15802"/>
                  <a:gd name="connsiteY4" fmla="*/ 9239 h 18480"/>
                  <a:gd name="connsiteX5" fmla="*/ 12947 w 15802"/>
                  <a:gd name="connsiteY5" fmla="*/ 9239 h 18480"/>
                  <a:gd name="connsiteX6" fmla="*/ 7901 w 15802"/>
                  <a:gd name="connsiteY6" fmla="*/ 2191 h 18480"/>
                  <a:gd name="connsiteX7" fmla="*/ 2856 w 15802"/>
                  <a:gd name="connsiteY7" fmla="*/ 9239 h 18480"/>
                  <a:gd name="connsiteX8" fmla="*/ 7901 w 15802"/>
                  <a:gd name="connsiteY8" fmla="*/ 16288 h 18480"/>
                  <a:gd name="connsiteX9" fmla="*/ 12947 w 15802"/>
                  <a:gd name="connsiteY9" fmla="*/ 9239 h 1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80">
                    <a:moveTo>
                      <a:pt x="0" y="9239"/>
                    </a:moveTo>
                    <a:cubicBezTo>
                      <a:pt x="0" y="3524"/>
                      <a:pt x="3237" y="0"/>
                      <a:pt x="7901" y="0"/>
                    </a:cubicBezTo>
                    <a:cubicBezTo>
                      <a:pt x="12566" y="0"/>
                      <a:pt x="15803" y="3620"/>
                      <a:pt x="15803" y="9239"/>
                    </a:cubicBezTo>
                    <a:cubicBezTo>
                      <a:pt x="15803" y="14859"/>
                      <a:pt x="12566" y="18479"/>
                      <a:pt x="7901" y="18479"/>
                    </a:cubicBezTo>
                    <a:cubicBezTo>
                      <a:pt x="3237" y="18574"/>
                      <a:pt x="0" y="14859"/>
                      <a:pt x="0" y="9239"/>
                    </a:cubicBezTo>
                    <a:close/>
                    <a:moveTo>
                      <a:pt x="12947" y="9239"/>
                    </a:moveTo>
                    <a:cubicBezTo>
                      <a:pt x="12947" y="4763"/>
                      <a:pt x="10948" y="2191"/>
                      <a:pt x="7901" y="2191"/>
                    </a:cubicBezTo>
                    <a:cubicBezTo>
                      <a:pt x="4855" y="2191"/>
                      <a:pt x="2856" y="4763"/>
                      <a:pt x="2856" y="9239"/>
                    </a:cubicBezTo>
                    <a:cubicBezTo>
                      <a:pt x="2856" y="13716"/>
                      <a:pt x="4855" y="16288"/>
                      <a:pt x="7901" y="16288"/>
                    </a:cubicBezTo>
                    <a:cubicBezTo>
                      <a:pt x="10948" y="16288"/>
                      <a:pt x="12947" y="13716"/>
                      <a:pt x="12947" y="9239"/>
                    </a:cubicBezTo>
                    <a:close/>
                  </a:path>
                </a:pathLst>
              </a:custGeom>
              <a:solidFill>
                <a:srgbClr val="231F20"/>
              </a:solidFill>
              <a:ln w="9509" cap="flat">
                <a:noFill/>
                <a:prstDash val="solid"/>
                <a:miter/>
              </a:ln>
            </p:spPr>
            <p:txBody>
              <a:bodyPr rtlCol="0" anchor="ctr"/>
              <a:lstStyle/>
              <a:p>
                <a:endParaRPr lang="en-US"/>
              </a:p>
            </p:txBody>
          </p:sp>
          <p:sp>
            <p:nvSpPr>
              <p:cNvPr id="415" name="Freeform 414">
                <a:extLst>
                  <a:ext uri="{FF2B5EF4-FFF2-40B4-BE49-F238E27FC236}">
                    <a16:creationId xmlns:a16="http://schemas.microsoft.com/office/drawing/2014/main" id="{DBB9D387-0984-2040-BDF5-10A868F4489C}"/>
                  </a:ext>
                </a:extLst>
              </p:cNvPr>
              <p:cNvSpPr/>
              <p:nvPr/>
            </p:nvSpPr>
            <p:spPr>
              <a:xfrm>
                <a:off x="7041956" y="4898802"/>
                <a:ext cx="7425" cy="30194"/>
              </a:xfrm>
              <a:custGeom>
                <a:avLst/>
                <a:gdLst>
                  <a:gd name="connsiteX0" fmla="*/ 4855 w 7425"/>
                  <a:gd name="connsiteY0" fmla="*/ 6096 h 30194"/>
                  <a:gd name="connsiteX1" fmla="*/ 7425 w 7425"/>
                  <a:gd name="connsiteY1" fmla="*/ 6096 h 30194"/>
                  <a:gd name="connsiteX2" fmla="*/ 7425 w 7425"/>
                  <a:gd name="connsiteY2" fmla="*/ 23050 h 30194"/>
                  <a:gd name="connsiteX3" fmla="*/ 2475 w 7425"/>
                  <a:gd name="connsiteY3" fmla="*/ 30194 h 30194"/>
                  <a:gd name="connsiteX4" fmla="*/ 0 w 7425"/>
                  <a:gd name="connsiteY4" fmla="*/ 29908 h 30194"/>
                  <a:gd name="connsiteX5" fmla="*/ 0 w 7425"/>
                  <a:gd name="connsiteY5" fmla="*/ 27908 h 30194"/>
                  <a:gd name="connsiteX6" fmla="*/ 1904 w 7425"/>
                  <a:gd name="connsiteY6" fmla="*/ 28099 h 30194"/>
                  <a:gd name="connsiteX7" fmla="*/ 4760 w 7425"/>
                  <a:gd name="connsiteY7" fmla="*/ 23241 h 30194"/>
                  <a:gd name="connsiteX8" fmla="*/ 4760 w 7425"/>
                  <a:gd name="connsiteY8" fmla="*/ 6096 h 30194"/>
                  <a:gd name="connsiteX9" fmla="*/ 4855 w 7425"/>
                  <a:gd name="connsiteY9" fmla="*/ 0 h 30194"/>
                  <a:gd name="connsiteX10" fmla="*/ 7425 w 7425"/>
                  <a:gd name="connsiteY10" fmla="*/ 0 h 30194"/>
                  <a:gd name="connsiteX11" fmla="*/ 7425 w 7425"/>
                  <a:gd name="connsiteY11" fmla="*/ 2572 h 30194"/>
                  <a:gd name="connsiteX12" fmla="*/ 4855 w 7425"/>
                  <a:gd name="connsiteY12" fmla="*/ 2572 h 30194"/>
                  <a:gd name="connsiteX13" fmla="*/ 4855 w 7425"/>
                  <a:gd name="connsiteY13" fmla="*/ 0 h 3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25" h="30194">
                    <a:moveTo>
                      <a:pt x="4855" y="6096"/>
                    </a:moveTo>
                    <a:lnTo>
                      <a:pt x="7425" y="6096"/>
                    </a:lnTo>
                    <a:lnTo>
                      <a:pt x="7425" y="23050"/>
                    </a:lnTo>
                    <a:cubicBezTo>
                      <a:pt x="7425" y="28004"/>
                      <a:pt x="6378" y="30194"/>
                      <a:pt x="2475" y="30194"/>
                    </a:cubicBezTo>
                    <a:cubicBezTo>
                      <a:pt x="1809" y="30194"/>
                      <a:pt x="1047" y="30099"/>
                      <a:pt x="0" y="29908"/>
                    </a:cubicBezTo>
                    <a:lnTo>
                      <a:pt x="0" y="27908"/>
                    </a:lnTo>
                    <a:cubicBezTo>
                      <a:pt x="857" y="28004"/>
                      <a:pt x="1523" y="28099"/>
                      <a:pt x="1904" y="28099"/>
                    </a:cubicBezTo>
                    <a:cubicBezTo>
                      <a:pt x="4474" y="28099"/>
                      <a:pt x="4760" y="26575"/>
                      <a:pt x="4760" y="23241"/>
                    </a:cubicBezTo>
                    <a:lnTo>
                      <a:pt x="4760" y="6096"/>
                    </a:lnTo>
                    <a:close/>
                    <a:moveTo>
                      <a:pt x="4855" y="0"/>
                    </a:moveTo>
                    <a:lnTo>
                      <a:pt x="7425" y="0"/>
                    </a:lnTo>
                    <a:lnTo>
                      <a:pt x="7425" y="2572"/>
                    </a:lnTo>
                    <a:lnTo>
                      <a:pt x="4855" y="2572"/>
                    </a:lnTo>
                    <a:lnTo>
                      <a:pt x="4855" y="0"/>
                    </a:lnTo>
                    <a:close/>
                  </a:path>
                </a:pathLst>
              </a:custGeom>
              <a:solidFill>
                <a:srgbClr val="231F20"/>
              </a:solidFill>
              <a:ln w="9509" cap="flat">
                <a:noFill/>
                <a:prstDash val="solid"/>
                <a:miter/>
              </a:ln>
            </p:spPr>
            <p:txBody>
              <a:bodyPr rtlCol="0" anchor="ctr"/>
              <a:lstStyle/>
              <a:p>
                <a:endParaRPr lang="en-US"/>
              </a:p>
            </p:txBody>
          </p:sp>
          <p:sp>
            <p:nvSpPr>
              <p:cNvPr id="416" name="Freeform 415">
                <a:extLst>
                  <a:ext uri="{FF2B5EF4-FFF2-40B4-BE49-F238E27FC236}">
                    <a16:creationId xmlns:a16="http://schemas.microsoft.com/office/drawing/2014/main" id="{D460F38A-020A-C947-A5F6-FCBCE960FEE7}"/>
                  </a:ext>
                </a:extLst>
              </p:cNvPr>
              <p:cNvSpPr/>
              <p:nvPr/>
            </p:nvSpPr>
            <p:spPr>
              <a:xfrm>
                <a:off x="7052998" y="4904517"/>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9 h 18478"/>
                  <a:gd name="connsiteX11" fmla="*/ 12756 w 15612"/>
                  <a:gd name="connsiteY11" fmla="*/ 7429 h 18478"/>
                  <a:gd name="connsiteX12" fmla="*/ 7997 w 15612"/>
                  <a:gd name="connsiteY12" fmla="*/ 2096 h 18478"/>
                  <a:gd name="connsiteX13" fmla="*/ 2856 w 15612"/>
                  <a:gd name="connsiteY13" fmla="*/ 7429 h 18478"/>
                  <a:gd name="connsiteX14" fmla="*/ 12756 w 15612"/>
                  <a:gd name="connsiteY14" fmla="*/ 742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2" y="12859"/>
                    </a:cubicBezTo>
                    <a:lnTo>
                      <a:pt x="15327" y="13335"/>
                    </a:lnTo>
                    <a:cubicBezTo>
                      <a:pt x="14184" y="16669"/>
                      <a:pt x="11519" y="18479"/>
                      <a:pt x="7901" y="18479"/>
                    </a:cubicBezTo>
                    <a:close/>
                    <a:moveTo>
                      <a:pt x="12756" y="7429"/>
                    </a:moveTo>
                    <a:cubicBezTo>
                      <a:pt x="12661" y="4000"/>
                      <a:pt x="10853" y="2096"/>
                      <a:pt x="7997" y="2096"/>
                    </a:cubicBezTo>
                    <a:cubicBezTo>
                      <a:pt x="5141" y="2096"/>
                      <a:pt x="3332" y="4000"/>
                      <a:pt x="2856" y="7429"/>
                    </a:cubicBezTo>
                    <a:lnTo>
                      <a:pt x="12756" y="7429"/>
                    </a:lnTo>
                    <a:close/>
                  </a:path>
                </a:pathLst>
              </a:custGeom>
              <a:solidFill>
                <a:srgbClr val="231F20"/>
              </a:solidFill>
              <a:ln w="9509" cap="flat">
                <a:noFill/>
                <a:prstDash val="solid"/>
                <a:miter/>
              </a:ln>
            </p:spPr>
            <p:txBody>
              <a:bodyPr rtlCol="0" anchor="ctr"/>
              <a:lstStyle/>
              <a:p>
                <a:endParaRPr lang="en-US"/>
              </a:p>
            </p:txBody>
          </p:sp>
          <p:sp>
            <p:nvSpPr>
              <p:cNvPr id="417" name="Freeform 416">
                <a:extLst>
                  <a:ext uri="{FF2B5EF4-FFF2-40B4-BE49-F238E27FC236}">
                    <a16:creationId xmlns:a16="http://schemas.microsoft.com/office/drawing/2014/main" id="{463C7723-8402-B343-AA53-238DCCCC2227}"/>
                  </a:ext>
                </a:extLst>
              </p:cNvPr>
              <p:cNvSpPr/>
              <p:nvPr/>
            </p:nvSpPr>
            <p:spPr>
              <a:xfrm>
                <a:off x="7070991" y="4904422"/>
                <a:ext cx="14184" cy="18478"/>
              </a:xfrm>
              <a:custGeom>
                <a:avLst/>
                <a:gdLst>
                  <a:gd name="connsiteX0" fmla="*/ 7520 w 14184"/>
                  <a:gd name="connsiteY0" fmla="*/ 2191 h 18478"/>
                  <a:gd name="connsiteX1" fmla="*/ 2761 w 14184"/>
                  <a:gd name="connsiteY1" fmla="*/ 9239 h 18478"/>
                  <a:gd name="connsiteX2" fmla="*/ 7520 w 14184"/>
                  <a:gd name="connsiteY2" fmla="*/ 16193 h 18478"/>
                  <a:gd name="connsiteX3" fmla="*/ 11804 w 14184"/>
                  <a:gd name="connsiteY3" fmla="*/ 11906 h 18478"/>
                  <a:gd name="connsiteX4" fmla="*/ 14184 w 14184"/>
                  <a:gd name="connsiteY4" fmla="*/ 12383 h 18478"/>
                  <a:gd name="connsiteX5" fmla="*/ 7425 w 14184"/>
                  <a:gd name="connsiteY5" fmla="*/ 18479 h 18478"/>
                  <a:gd name="connsiteX6" fmla="*/ 0 w 14184"/>
                  <a:gd name="connsiteY6" fmla="*/ 9239 h 18478"/>
                  <a:gd name="connsiteX7" fmla="*/ 7901 w 14184"/>
                  <a:gd name="connsiteY7" fmla="*/ 0 h 18478"/>
                  <a:gd name="connsiteX8" fmla="*/ 14184 w 14184"/>
                  <a:gd name="connsiteY8" fmla="*/ 6287 h 18478"/>
                  <a:gd name="connsiteX9" fmla="*/ 11709 w 14184"/>
                  <a:gd name="connsiteY9" fmla="*/ 6668 h 18478"/>
                  <a:gd name="connsiteX10" fmla="*/ 7520 w 14184"/>
                  <a:gd name="connsiteY10" fmla="*/ 2191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84" h="18478">
                    <a:moveTo>
                      <a:pt x="7520" y="2191"/>
                    </a:moveTo>
                    <a:cubicBezTo>
                      <a:pt x="4760" y="2191"/>
                      <a:pt x="2761" y="4763"/>
                      <a:pt x="2761" y="9239"/>
                    </a:cubicBezTo>
                    <a:cubicBezTo>
                      <a:pt x="2761" y="13621"/>
                      <a:pt x="4665" y="16193"/>
                      <a:pt x="7520" y="16193"/>
                    </a:cubicBezTo>
                    <a:cubicBezTo>
                      <a:pt x="9615" y="16193"/>
                      <a:pt x="11233" y="14669"/>
                      <a:pt x="11804" y="11906"/>
                    </a:cubicBezTo>
                    <a:lnTo>
                      <a:pt x="14184" y="12383"/>
                    </a:lnTo>
                    <a:cubicBezTo>
                      <a:pt x="13518" y="16288"/>
                      <a:pt x="11043" y="18479"/>
                      <a:pt x="7425" y="18479"/>
                    </a:cubicBezTo>
                    <a:cubicBezTo>
                      <a:pt x="3046" y="18479"/>
                      <a:pt x="0" y="14954"/>
                      <a:pt x="0" y="9239"/>
                    </a:cubicBezTo>
                    <a:cubicBezTo>
                      <a:pt x="0" y="3620"/>
                      <a:pt x="3237" y="0"/>
                      <a:pt x="7901" y="0"/>
                    </a:cubicBezTo>
                    <a:cubicBezTo>
                      <a:pt x="11233" y="0"/>
                      <a:pt x="13613" y="2286"/>
                      <a:pt x="14184" y="6287"/>
                    </a:cubicBezTo>
                    <a:lnTo>
                      <a:pt x="11709" y="6668"/>
                    </a:lnTo>
                    <a:cubicBezTo>
                      <a:pt x="11233" y="3810"/>
                      <a:pt x="9520" y="2191"/>
                      <a:pt x="7520" y="2191"/>
                    </a:cubicBezTo>
                    <a:close/>
                  </a:path>
                </a:pathLst>
              </a:custGeom>
              <a:solidFill>
                <a:srgbClr val="231F20"/>
              </a:solidFill>
              <a:ln w="9509" cap="flat">
                <a:noFill/>
                <a:prstDash val="solid"/>
                <a:miter/>
              </a:ln>
            </p:spPr>
            <p:txBody>
              <a:bodyPr rtlCol="0" anchor="ctr"/>
              <a:lstStyle/>
              <a:p>
                <a:endParaRPr lang="en-US"/>
              </a:p>
            </p:txBody>
          </p:sp>
          <p:sp>
            <p:nvSpPr>
              <p:cNvPr id="418" name="Freeform 417">
                <a:extLst>
                  <a:ext uri="{FF2B5EF4-FFF2-40B4-BE49-F238E27FC236}">
                    <a16:creationId xmlns:a16="http://schemas.microsoft.com/office/drawing/2014/main" id="{09146E91-4AB7-E54B-9413-64987DA6FFF0}"/>
                  </a:ext>
                </a:extLst>
              </p:cNvPr>
              <p:cNvSpPr/>
              <p:nvPr/>
            </p:nvSpPr>
            <p:spPr>
              <a:xfrm>
                <a:off x="7086222" y="4900421"/>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1 w 10471"/>
                  <a:gd name="connsiteY7" fmla="*/ 4477 h 22479"/>
                  <a:gd name="connsiteX8" fmla="*/ 9901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1" y="4477"/>
                    </a:lnTo>
                    <a:lnTo>
                      <a:pt x="9901"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a:p>
            </p:txBody>
          </p:sp>
          <p:sp>
            <p:nvSpPr>
              <p:cNvPr id="419" name="Freeform 418">
                <a:extLst>
                  <a:ext uri="{FF2B5EF4-FFF2-40B4-BE49-F238E27FC236}">
                    <a16:creationId xmlns:a16="http://schemas.microsoft.com/office/drawing/2014/main" id="{6F474C6F-D3A8-584D-A467-B61279143774}"/>
                  </a:ext>
                </a:extLst>
              </p:cNvPr>
              <p:cNvSpPr/>
              <p:nvPr/>
            </p:nvSpPr>
            <p:spPr>
              <a:xfrm>
                <a:off x="7116304" y="4898802"/>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3 w 13803"/>
                  <a:gd name="connsiteY4" fmla="*/ 12573 h 23812"/>
                  <a:gd name="connsiteX5" fmla="*/ 13803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4" y="5620"/>
                      <a:pt x="13803" y="8001"/>
                      <a:pt x="13803" y="12573"/>
                    </a:cubicBezTo>
                    <a:lnTo>
                      <a:pt x="13803" y="23717"/>
                    </a:lnTo>
                    <a:lnTo>
                      <a:pt x="11233" y="23717"/>
                    </a:lnTo>
                    <a:lnTo>
                      <a:pt x="11233" y="12383"/>
                    </a:lnTo>
                    <a:cubicBezTo>
                      <a:pt x="11233" y="9525"/>
                      <a:pt x="9900"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a:p>
            </p:txBody>
          </p:sp>
          <p:sp>
            <p:nvSpPr>
              <p:cNvPr id="420" name="Freeform 419">
                <a:extLst>
                  <a:ext uri="{FF2B5EF4-FFF2-40B4-BE49-F238E27FC236}">
                    <a16:creationId xmlns:a16="http://schemas.microsoft.com/office/drawing/2014/main" id="{EE5BDEA8-CD37-DC4B-A965-59DAEA0A7628}"/>
                  </a:ext>
                </a:extLst>
              </p:cNvPr>
              <p:cNvSpPr/>
              <p:nvPr/>
            </p:nvSpPr>
            <p:spPr>
              <a:xfrm>
                <a:off x="7133440" y="4904517"/>
                <a:ext cx="15136" cy="18383"/>
              </a:xfrm>
              <a:custGeom>
                <a:avLst/>
                <a:gdLst>
                  <a:gd name="connsiteX0" fmla="*/ 11995 w 15136"/>
                  <a:gd name="connsiteY0" fmla="*/ 14668 h 18383"/>
                  <a:gd name="connsiteX1" fmla="*/ 5997 w 15136"/>
                  <a:gd name="connsiteY1" fmla="*/ 18383 h 18383"/>
                  <a:gd name="connsiteX2" fmla="*/ 0 w 15136"/>
                  <a:gd name="connsiteY2" fmla="*/ 13049 h 18383"/>
                  <a:gd name="connsiteX3" fmla="*/ 10567 w 15136"/>
                  <a:gd name="connsiteY3" fmla="*/ 7048 h 18383"/>
                  <a:gd name="connsiteX4" fmla="*/ 12090 w 15136"/>
                  <a:gd name="connsiteY4" fmla="*/ 7048 h 18383"/>
                  <a:gd name="connsiteX5" fmla="*/ 12090 w 15136"/>
                  <a:gd name="connsiteY5" fmla="*/ 6001 h 18383"/>
                  <a:gd name="connsiteX6" fmla="*/ 7711 w 15136"/>
                  <a:gd name="connsiteY6" fmla="*/ 2096 h 18383"/>
                  <a:gd name="connsiteX7" fmla="*/ 3046 w 15136"/>
                  <a:gd name="connsiteY7" fmla="*/ 5143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7 h 18383"/>
                  <a:gd name="connsiteX13" fmla="*/ 12471 w 15136"/>
                  <a:gd name="connsiteY13" fmla="*/ 18097 h 18383"/>
                  <a:gd name="connsiteX14" fmla="*/ 11995 w 15136"/>
                  <a:gd name="connsiteY14" fmla="*/ 14668 h 18383"/>
                  <a:gd name="connsiteX15" fmla="*/ 9996 w 15136"/>
                  <a:gd name="connsiteY15" fmla="*/ 9049 h 18383"/>
                  <a:gd name="connsiteX16" fmla="*/ 2856 w 15136"/>
                  <a:gd name="connsiteY16" fmla="*/ 13049 h 18383"/>
                  <a:gd name="connsiteX17" fmla="*/ 6473 w 15136"/>
                  <a:gd name="connsiteY17" fmla="*/ 16192 h 18383"/>
                  <a:gd name="connsiteX18" fmla="*/ 11995 w 15136"/>
                  <a:gd name="connsiteY18" fmla="*/ 10001 h 18383"/>
                  <a:gd name="connsiteX19" fmla="*/ 11995 w 15136"/>
                  <a:gd name="connsiteY19" fmla="*/ 9049 h 18383"/>
                  <a:gd name="connsiteX20" fmla="*/ 9996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1995" y="14668"/>
                    </a:moveTo>
                    <a:cubicBezTo>
                      <a:pt x="10757" y="17050"/>
                      <a:pt x="8663" y="18383"/>
                      <a:pt x="5997" y="18383"/>
                    </a:cubicBezTo>
                    <a:cubicBezTo>
                      <a:pt x="2380" y="18383"/>
                      <a:pt x="0" y="16097"/>
                      <a:pt x="0" y="13049"/>
                    </a:cubicBezTo>
                    <a:cubicBezTo>
                      <a:pt x="0" y="9049"/>
                      <a:pt x="3522" y="7048"/>
                      <a:pt x="10567" y="7048"/>
                    </a:cubicBezTo>
                    <a:cubicBezTo>
                      <a:pt x="11043" y="7048"/>
                      <a:pt x="11519" y="7048"/>
                      <a:pt x="12090" y="7048"/>
                    </a:cubicBezTo>
                    <a:lnTo>
                      <a:pt x="12090" y="6001"/>
                    </a:lnTo>
                    <a:cubicBezTo>
                      <a:pt x="12090" y="3334"/>
                      <a:pt x="10662" y="2096"/>
                      <a:pt x="7711" y="2096"/>
                    </a:cubicBezTo>
                    <a:cubicBezTo>
                      <a:pt x="5045" y="2096"/>
                      <a:pt x="3522" y="3048"/>
                      <a:pt x="3046" y="5143"/>
                    </a:cubicBezTo>
                    <a:lnTo>
                      <a:pt x="571" y="4763"/>
                    </a:lnTo>
                    <a:cubicBezTo>
                      <a:pt x="1333" y="1619"/>
                      <a:pt x="3808" y="0"/>
                      <a:pt x="8187" y="0"/>
                    </a:cubicBezTo>
                    <a:cubicBezTo>
                      <a:pt x="12756" y="0"/>
                      <a:pt x="14660" y="2191"/>
                      <a:pt x="14660" y="6953"/>
                    </a:cubicBezTo>
                    <a:lnTo>
                      <a:pt x="14660" y="14478"/>
                    </a:lnTo>
                    <a:cubicBezTo>
                      <a:pt x="14660" y="15812"/>
                      <a:pt x="14755" y="16954"/>
                      <a:pt x="15136" y="18097"/>
                    </a:cubicBezTo>
                    <a:lnTo>
                      <a:pt x="12471" y="18097"/>
                    </a:lnTo>
                    <a:cubicBezTo>
                      <a:pt x="12185" y="16954"/>
                      <a:pt x="11995" y="15812"/>
                      <a:pt x="11995" y="14668"/>
                    </a:cubicBezTo>
                    <a:close/>
                    <a:moveTo>
                      <a:pt x="9996" y="9049"/>
                    </a:moveTo>
                    <a:cubicBezTo>
                      <a:pt x="5236" y="9049"/>
                      <a:pt x="2856" y="10477"/>
                      <a:pt x="2856" y="13049"/>
                    </a:cubicBezTo>
                    <a:cubicBezTo>
                      <a:pt x="2856" y="14954"/>
                      <a:pt x="4189" y="16192"/>
                      <a:pt x="6473" y="16192"/>
                    </a:cubicBezTo>
                    <a:cubicBezTo>
                      <a:pt x="9520" y="16192"/>
                      <a:pt x="11995" y="13430"/>
                      <a:pt x="11995" y="10001"/>
                    </a:cubicBezTo>
                    <a:lnTo>
                      <a:pt x="11995" y="9049"/>
                    </a:lnTo>
                    <a:cubicBezTo>
                      <a:pt x="11328" y="9049"/>
                      <a:pt x="10662" y="9049"/>
                      <a:pt x="9996" y="9049"/>
                    </a:cubicBezTo>
                    <a:close/>
                  </a:path>
                </a:pathLst>
              </a:custGeom>
              <a:solidFill>
                <a:srgbClr val="231F20"/>
              </a:solidFill>
              <a:ln w="9509" cap="flat">
                <a:noFill/>
                <a:prstDash val="solid"/>
                <a:miter/>
              </a:ln>
            </p:spPr>
            <p:txBody>
              <a:bodyPr rtlCol="0" anchor="ctr"/>
              <a:lstStyle/>
              <a:p>
                <a:endParaRPr lang="en-US"/>
              </a:p>
            </p:txBody>
          </p:sp>
          <p:sp>
            <p:nvSpPr>
              <p:cNvPr id="421" name="Freeform 420">
                <a:extLst>
                  <a:ext uri="{FF2B5EF4-FFF2-40B4-BE49-F238E27FC236}">
                    <a16:creationId xmlns:a16="http://schemas.microsoft.com/office/drawing/2014/main" id="{B4481F32-2497-254B-9FF1-39B695768257}"/>
                  </a:ext>
                </a:extLst>
              </p:cNvPr>
              <p:cNvSpPr/>
              <p:nvPr/>
            </p:nvSpPr>
            <p:spPr>
              <a:xfrm>
                <a:off x="7150956" y="4904422"/>
                <a:ext cx="13993" cy="18478"/>
              </a:xfrm>
              <a:custGeom>
                <a:avLst/>
                <a:gdLst>
                  <a:gd name="connsiteX0" fmla="*/ 2189 w 13993"/>
                  <a:gd name="connsiteY0" fmla="*/ 12954 h 18478"/>
                  <a:gd name="connsiteX1" fmla="*/ 7140 w 13993"/>
                  <a:gd name="connsiteY1" fmla="*/ 16288 h 18478"/>
                  <a:gd name="connsiteX2" fmla="*/ 11138 w 13993"/>
                  <a:gd name="connsiteY2" fmla="*/ 13335 h 18478"/>
                  <a:gd name="connsiteX3" fmla="*/ 6093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9 h 18478"/>
                  <a:gd name="connsiteX13" fmla="*/ 0 w 13993"/>
                  <a:gd name="connsiteY13" fmla="*/ 13430 h 18478"/>
                  <a:gd name="connsiteX14" fmla="*/ 2189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89" y="12954"/>
                    </a:moveTo>
                    <a:cubicBezTo>
                      <a:pt x="2951" y="15145"/>
                      <a:pt x="4760" y="16288"/>
                      <a:pt x="7140" y="16288"/>
                    </a:cubicBezTo>
                    <a:cubicBezTo>
                      <a:pt x="9615" y="16288"/>
                      <a:pt x="11138" y="15050"/>
                      <a:pt x="11138" y="13335"/>
                    </a:cubicBezTo>
                    <a:cubicBezTo>
                      <a:pt x="11138" y="11144"/>
                      <a:pt x="9329" y="10954"/>
                      <a:pt x="6093"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69" y="2191"/>
                      <a:pt x="3237" y="3334"/>
                      <a:pt x="3237" y="4953"/>
                    </a:cubicBezTo>
                    <a:cubicBezTo>
                      <a:pt x="3237" y="7144"/>
                      <a:pt x="5236" y="7144"/>
                      <a:pt x="8568" y="8001"/>
                    </a:cubicBezTo>
                    <a:cubicBezTo>
                      <a:pt x="12185" y="8954"/>
                      <a:pt x="13994" y="10287"/>
                      <a:pt x="13994" y="13049"/>
                    </a:cubicBezTo>
                    <a:cubicBezTo>
                      <a:pt x="13994" y="16193"/>
                      <a:pt x="11328" y="18479"/>
                      <a:pt x="7330" y="18479"/>
                    </a:cubicBezTo>
                    <a:cubicBezTo>
                      <a:pt x="3427" y="18479"/>
                      <a:pt x="762" y="16574"/>
                      <a:pt x="0" y="13430"/>
                    </a:cubicBezTo>
                    <a:lnTo>
                      <a:pt x="2189" y="12954"/>
                    </a:lnTo>
                    <a:close/>
                  </a:path>
                </a:pathLst>
              </a:custGeom>
              <a:solidFill>
                <a:srgbClr val="231F20"/>
              </a:solidFill>
              <a:ln w="9509" cap="flat">
                <a:noFill/>
                <a:prstDash val="solid"/>
                <a:miter/>
              </a:ln>
            </p:spPr>
            <p:txBody>
              <a:bodyPr rtlCol="0" anchor="ctr"/>
              <a:lstStyle/>
              <a:p>
                <a:endParaRPr lang="en-US"/>
              </a:p>
            </p:txBody>
          </p:sp>
          <p:sp>
            <p:nvSpPr>
              <p:cNvPr id="422" name="Freeform 421">
                <a:extLst>
                  <a:ext uri="{FF2B5EF4-FFF2-40B4-BE49-F238E27FC236}">
                    <a16:creationId xmlns:a16="http://schemas.microsoft.com/office/drawing/2014/main" id="{CF1FDD40-97CF-3D4D-9EF9-7AD76F09B030}"/>
                  </a:ext>
                </a:extLst>
              </p:cNvPr>
              <p:cNvSpPr/>
              <p:nvPr/>
            </p:nvSpPr>
            <p:spPr>
              <a:xfrm>
                <a:off x="7185227" y="4898802"/>
                <a:ext cx="14565" cy="24003"/>
              </a:xfrm>
              <a:custGeom>
                <a:avLst/>
                <a:gdLst>
                  <a:gd name="connsiteX0" fmla="*/ 0 w 14565"/>
                  <a:gd name="connsiteY0" fmla="*/ 0 h 24003"/>
                  <a:gd name="connsiteX1" fmla="*/ 2570 w 14565"/>
                  <a:gd name="connsiteY1" fmla="*/ 0 h 24003"/>
                  <a:gd name="connsiteX2" fmla="*/ 2570 w 14565"/>
                  <a:gd name="connsiteY2" fmla="*/ 9239 h 24003"/>
                  <a:gd name="connsiteX3" fmla="*/ 7806 w 14565"/>
                  <a:gd name="connsiteY3" fmla="*/ 5620 h 24003"/>
                  <a:gd name="connsiteX4" fmla="*/ 14565 w 14565"/>
                  <a:gd name="connsiteY4" fmla="*/ 14764 h 24003"/>
                  <a:gd name="connsiteX5" fmla="*/ 7711 w 14565"/>
                  <a:gd name="connsiteY5" fmla="*/ 24003 h 24003"/>
                  <a:gd name="connsiteX6" fmla="*/ 2380 w 14565"/>
                  <a:gd name="connsiteY6" fmla="*/ 20669 h 24003"/>
                  <a:gd name="connsiteX7" fmla="*/ 1333 w 14565"/>
                  <a:gd name="connsiteY7" fmla="*/ 23813 h 24003"/>
                  <a:gd name="connsiteX8" fmla="*/ 0 w 14565"/>
                  <a:gd name="connsiteY8" fmla="*/ 23813 h 24003"/>
                  <a:gd name="connsiteX9" fmla="*/ 0 w 14565"/>
                  <a:gd name="connsiteY9" fmla="*/ 0 h 24003"/>
                  <a:gd name="connsiteX10" fmla="*/ 7044 w 14565"/>
                  <a:gd name="connsiteY10" fmla="*/ 21717 h 24003"/>
                  <a:gd name="connsiteX11" fmla="*/ 11709 w 14565"/>
                  <a:gd name="connsiteY11" fmla="*/ 14764 h 24003"/>
                  <a:gd name="connsiteX12" fmla="*/ 7140 w 14565"/>
                  <a:gd name="connsiteY12" fmla="*/ 7906 h 24003"/>
                  <a:gd name="connsiteX13" fmla="*/ 2570 w 14565"/>
                  <a:gd name="connsiteY13" fmla="*/ 13335 h 24003"/>
                  <a:gd name="connsiteX14" fmla="*/ 2570 w 14565"/>
                  <a:gd name="connsiteY14" fmla="*/ 16192 h 24003"/>
                  <a:gd name="connsiteX15" fmla="*/ 7044 w 14565"/>
                  <a:gd name="connsiteY15" fmla="*/ 21717 h 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03">
                    <a:moveTo>
                      <a:pt x="0" y="0"/>
                    </a:moveTo>
                    <a:lnTo>
                      <a:pt x="2570" y="0"/>
                    </a:lnTo>
                    <a:lnTo>
                      <a:pt x="2570" y="9239"/>
                    </a:lnTo>
                    <a:cubicBezTo>
                      <a:pt x="3713" y="6858"/>
                      <a:pt x="5617" y="5620"/>
                      <a:pt x="7806" y="5620"/>
                    </a:cubicBezTo>
                    <a:cubicBezTo>
                      <a:pt x="11614" y="5620"/>
                      <a:pt x="14565" y="9144"/>
                      <a:pt x="14565" y="14764"/>
                    </a:cubicBezTo>
                    <a:cubicBezTo>
                      <a:pt x="14565" y="20479"/>
                      <a:pt x="11614" y="24003"/>
                      <a:pt x="7711" y="24003"/>
                    </a:cubicBezTo>
                    <a:cubicBezTo>
                      <a:pt x="5521" y="24003"/>
                      <a:pt x="3808" y="22955"/>
                      <a:pt x="2380" y="20669"/>
                    </a:cubicBezTo>
                    <a:lnTo>
                      <a:pt x="1333" y="23813"/>
                    </a:lnTo>
                    <a:lnTo>
                      <a:pt x="0" y="23813"/>
                    </a:lnTo>
                    <a:lnTo>
                      <a:pt x="0" y="0"/>
                    </a:lnTo>
                    <a:close/>
                    <a:moveTo>
                      <a:pt x="7044" y="21717"/>
                    </a:moveTo>
                    <a:cubicBezTo>
                      <a:pt x="9900" y="21717"/>
                      <a:pt x="11709" y="19241"/>
                      <a:pt x="11709" y="14764"/>
                    </a:cubicBezTo>
                    <a:cubicBezTo>
                      <a:pt x="11709" y="10382"/>
                      <a:pt x="9900" y="7906"/>
                      <a:pt x="7140" y="7906"/>
                    </a:cubicBezTo>
                    <a:cubicBezTo>
                      <a:pt x="4665" y="7906"/>
                      <a:pt x="2570" y="10096"/>
                      <a:pt x="2570" y="13335"/>
                    </a:cubicBezTo>
                    <a:lnTo>
                      <a:pt x="2570" y="16192"/>
                    </a:lnTo>
                    <a:cubicBezTo>
                      <a:pt x="2570" y="19717"/>
                      <a:pt x="4474" y="21717"/>
                      <a:pt x="7044" y="21717"/>
                    </a:cubicBezTo>
                    <a:close/>
                  </a:path>
                </a:pathLst>
              </a:custGeom>
              <a:solidFill>
                <a:srgbClr val="231F20"/>
              </a:solidFill>
              <a:ln w="9509" cap="flat">
                <a:noFill/>
                <a:prstDash val="solid"/>
                <a:miter/>
              </a:ln>
            </p:spPr>
            <p:txBody>
              <a:bodyPr rtlCol="0" anchor="ctr"/>
              <a:lstStyle/>
              <a:p>
                <a:endParaRPr lang="en-US"/>
              </a:p>
            </p:txBody>
          </p:sp>
          <p:sp>
            <p:nvSpPr>
              <p:cNvPr id="423" name="Freeform 422">
                <a:extLst>
                  <a:ext uri="{FF2B5EF4-FFF2-40B4-BE49-F238E27FC236}">
                    <a16:creationId xmlns:a16="http://schemas.microsoft.com/office/drawing/2014/main" id="{6A4D0D24-ECE9-684B-9AAD-3F064B2A29A2}"/>
                  </a:ext>
                </a:extLst>
              </p:cNvPr>
              <p:cNvSpPr/>
              <p:nvPr/>
            </p:nvSpPr>
            <p:spPr>
              <a:xfrm>
                <a:off x="7201981" y="4904517"/>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1 w 15612"/>
                  <a:gd name="connsiteY8" fmla="*/ 12859 h 18478"/>
                  <a:gd name="connsiteX9" fmla="*/ 15327 w 15612"/>
                  <a:gd name="connsiteY9" fmla="*/ 13335 h 18478"/>
                  <a:gd name="connsiteX10" fmla="*/ 7901 w 15612"/>
                  <a:gd name="connsiteY10" fmla="*/ 18479 h 18478"/>
                  <a:gd name="connsiteX11" fmla="*/ 12851 w 15612"/>
                  <a:gd name="connsiteY11" fmla="*/ 7429 h 18478"/>
                  <a:gd name="connsiteX12" fmla="*/ 8092 w 15612"/>
                  <a:gd name="connsiteY12" fmla="*/ 2096 h 18478"/>
                  <a:gd name="connsiteX13" fmla="*/ 2951 w 15612"/>
                  <a:gd name="connsiteY13" fmla="*/ 7429 h 18478"/>
                  <a:gd name="connsiteX14" fmla="*/ 12851 w 15612"/>
                  <a:gd name="connsiteY14" fmla="*/ 742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1" y="12859"/>
                    </a:cubicBezTo>
                    <a:lnTo>
                      <a:pt x="15327" y="13335"/>
                    </a:lnTo>
                    <a:cubicBezTo>
                      <a:pt x="14184" y="16669"/>
                      <a:pt x="11614" y="18479"/>
                      <a:pt x="7901" y="18479"/>
                    </a:cubicBezTo>
                    <a:close/>
                    <a:moveTo>
                      <a:pt x="12851" y="7429"/>
                    </a:moveTo>
                    <a:cubicBezTo>
                      <a:pt x="12756" y="4000"/>
                      <a:pt x="10948" y="2096"/>
                      <a:pt x="8092" y="2096"/>
                    </a:cubicBezTo>
                    <a:cubicBezTo>
                      <a:pt x="5236" y="2096"/>
                      <a:pt x="3427" y="4000"/>
                      <a:pt x="2951" y="7429"/>
                    </a:cubicBezTo>
                    <a:lnTo>
                      <a:pt x="12851" y="7429"/>
                    </a:lnTo>
                    <a:close/>
                  </a:path>
                </a:pathLst>
              </a:custGeom>
              <a:solidFill>
                <a:srgbClr val="231F20"/>
              </a:solidFill>
              <a:ln w="9509" cap="flat">
                <a:noFill/>
                <a:prstDash val="solid"/>
                <a:miter/>
              </a:ln>
            </p:spPr>
            <p:txBody>
              <a:bodyPr rtlCol="0" anchor="ctr"/>
              <a:lstStyle/>
              <a:p>
                <a:endParaRPr lang="en-US"/>
              </a:p>
            </p:txBody>
          </p:sp>
          <p:sp>
            <p:nvSpPr>
              <p:cNvPr id="424" name="Freeform 423">
                <a:extLst>
                  <a:ext uri="{FF2B5EF4-FFF2-40B4-BE49-F238E27FC236}">
                    <a16:creationId xmlns:a16="http://schemas.microsoft.com/office/drawing/2014/main" id="{758E50D2-7B69-AA4B-B0D7-64497D259C57}"/>
                  </a:ext>
                </a:extLst>
              </p:cNvPr>
              <p:cNvSpPr/>
              <p:nvPr/>
            </p:nvSpPr>
            <p:spPr>
              <a:xfrm>
                <a:off x="7219878" y="4904517"/>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1 w 15612"/>
                  <a:gd name="connsiteY8" fmla="*/ 12859 h 18478"/>
                  <a:gd name="connsiteX9" fmla="*/ 15327 w 15612"/>
                  <a:gd name="connsiteY9" fmla="*/ 13335 h 18478"/>
                  <a:gd name="connsiteX10" fmla="*/ 7901 w 15612"/>
                  <a:gd name="connsiteY10" fmla="*/ 18479 h 18478"/>
                  <a:gd name="connsiteX11" fmla="*/ 12756 w 15612"/>
                  <a:gd name="connsiteY11" fmla="*/ 7429 h 18478"/>
                  <a:gd name="connsiteX12" fmla="*/ 7996 w 15612"/>
                  <a:gd name="connsiteY12" fmla="*/ 2096 h 18478"/>
                  <a:gd name="connsiteX13" fmla="*/ 2856 w 15612"/>
                  <a:gd name="connsiteY13" fmla="*/ 7429 h 18478"/>
                  <a:gd name="connsiteX14" fmla="*/ 12756 w 15612"/>
                  <a:gd name="connsiteY14" fmla="*/ 742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1" y="18479"/>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1" y="12859"/>
                    </a:cubicBezTo>
                    <a:lnTo>
                      <a:pt x="15327" y="13335"/>
                    </a:lnTo>
                    <a:cubicBezTo>
                      <a:pt x="14184" y="16669"/>
                      <a:pt x="11519" y="18479"/>
                      <a:pt x="7901" y="18479"/>
                    </a:cubicBezTo>
                    <a:close/>
                    <a:moveTo>
                      <a:pt x="12756" y="7429"/>
                    </a:moveTo>
                    <a:cubicBezTo>
                      <a:pt x="12661" y="4000"/>
                      <a:pt x="10852" y="2096"/>
                      <a:pt x="7996" y="2096"/>
                    </a:cubicBezTo>
                    <a:cubicBezTo>
                      <a:pt x="5141" y="2096"/>
                      <a:pt x="3332" y="4000"/>
                      <a:pt x="2856" y="7429"/>
                    </a:cubicBezTo>
                    <a:lnTo>
                      <a:pt x="12756" y="7429"/>
                    </a:lnTo>
                    <a:close/>
                  </a:path>
                </a:pathLst>
              </a:custGeom>
              <a:solidFill>
                <a:srgbClr val="231F20"/>
              </a:solidFill>
              <a:ln w="9509" cap="flat">
                <a:noFill/>
                <a:prstDash val="solid"/>
                <a:miter/>
              </a:ln>
            </p:spPr>
            <p:txBody>
              <a:bodyPr rtlCol="0" anchor="ctr"/>
              <a:lstStyle/>
              <a:p>
                <a:endParaRPr lang="en-US"/>
              </a:p>
            </p:txBody>
          </p:sp>
          <p:sp>
            <p:nvSpPr>
              <p:cNvPr id="425" name="Freeform 424">
                <a:extLst>
                  <a:ext uri="{FF2B5EF4-FFF2-40B4-BE49-F238E27FC236}">
                    <a16:creationId xmlns:a16="http://schemas.microsoft.com/office/drawing/2014/main" id="{34190196-5D2F-164A-835C-25A9F9B93092}"/>
                  </a:ext>
                </a:extLst>
              </p:cNvPr>
              <p:cNvSpPr/>
              <p:nvPr/>
            </p:nvSpPr>
            <p:spPr>
              <a:xfrm>
                <a:off x="7239013" y="4904422"/>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0"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a:p>
            </p:txBody>
          </p:sp>
          <p:sp>
            <p:nvSpPr>
              <p:cNvPr id="426" name="Freeform 425">
                <a:extLst>
                  <a:ext uri="{FF2B5EF4-FFF2-40B4-BE49-F238E27FC236}">
                    <a16:creationId xmlns:a16="http://schemas.microsoft.com/office/drawing/2014/main" id="{014A0BD1-9742-B74A-A2A7-15EDAAE57A5C}"/>
                  </a:ext>
                </a:extLst>
              </p:cNvPr>
              <p:cNvSpPr/>
              <p:nvPr/>
            </p:nvSpPr>
            <p:spPr>
              <a:xfrm>
                <a:off x="7272332" y="4898421"/>
                <a:ext cx="10947" cy="24002"/>
              </a:xfrm>
              <a:custGeom>
                <a:avLst/>
                <a:gdLst>
                  <a:gd name="connsiteX0" fmla="*/ 3142 w 10947"/>
                  <a:gd name="connsiteY0" fmla="*/ 8382 h 24002"/>
                  <a:gd name="connsiteX1" fmla="*/ 0 w 10947"/>
                  <a:gd name="connsiteY1" fmla="*/ 8382 h 24002"/>
                  <a:gd name="connsiteX2" fmla="*/ 0 w 10947"/>
                  <a:gd name="connsiteY2" fmla="*/ 6477 h 24002"/>
                  <a:gd name="connsiteX3" fmla="*/ 3142 w 10947"/>
                  <a:gd name="connsiteY3" fmla="*/ 6477 h 24002"/>
                  <a:gd name="connsiteX4" fmla="*/ 3142 w 10947"/>
                  <a:gd name="connsiteY4" fmla="*/ 6382 h 24002"/>
                  <a:gd name="connsiteX5" fmla="*/ 8377 w 10947"/>
                  <a:gd name="connsiteY5" fmla="*/ 0 h 24002"/>
                  <a:gd name="connsiteX6" fmla="*/ 10948 w 10947"/>
                  <a:gd name="connsiteY6" fmla="*/ 190 h 24002"/>
                  <a:gd name="connsiteX7" fmla="*/ 10948 w 10947"/>
                  <a:gd name="connsiteY7" fmla="*/ 2381 h 24002"/>
                  <a:gd name="connsiteX8" fmla="*/ 8853 w 10947"/>
                  <a:gd name="connsiteY8" fmla="*/ 2191 h 24002"/>
                  <a:gd name="connsiteX9" fmla="*/ 5712 w 10947"/>
                  <a:gd name="connsiteY9" fmla="*/ 5810 h 24002"/>
                  <a:gd name="connsiteX10" fmla="*/ 5712 w 10947"/>
                  <a:gd name="connsiteY10" fmla="*/ 6477 h 24002"/>
                  <a:gd name="connsiteX11" fmla="*/ 9900 w 10947"/>
                  <a:gd name="connsiteY11" fmla="*/ 6477 h 24002"/>
                  <a:gd name="connsiteX12" fmla="*/ 9900 w 10947"/>
                  <a:gd name="connsiteY12" fmla="*/ 8382 h 24002"/>
                  <a:gd name="connsiteX13" fmla="*/ 5712 w 10947"/>
                  <a:gd name="connsiteY13" fmla="*/ 8382 h 24002"/>
                  <a:gd name="connsiteX14" fmla="*/ 5712 w 10947"/>
                  <a:gd name="connsiteY14" fmla="*/ 24003 h 24002"/>
                  <a:gd name="connsiteX15" fmla="*/ 3142 w 10947"/>
                  <a:gd name="connsiteY15" fmla="*/ 24003 h 24002"/>
                  <a:gd name="connsiteX16" fmla="*/ 3142 w 10947"/>
                  <a:gd name="connsiteY16" fmla="*/ 8382 h 24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947" h="24002">
                    <a:moveTo>
                      <a:pt x="3142" y="8382"/>
                    </a:moveTo>
                    <a:lnTo>
                      <a:pt x="0" y="8382"/>
                    </a:lnTo>
                    <a:lnTo>
                      <a:pt x="0" y="6477"/>
                    </a:lnTo>
                    <a:lnTo>
                      <a:pt x="3142" y="6477"/>
                    </a:lnTo>
                    <a:cubicBezTo>
                      <a:pt x="3142" y="6477"/>
                      <a:pt x="3142" y="6382"/>
                      <a:pt x="3142" y="6382"/>
                    </a:cubicBezTo>
                    <a:cubicBezTo>
                      <a:pt x="3142" y="2096"/>
                      <a:pt x="4855" y="0"/>
                      <a:pt x="8377" y="0"/>
                    </a:cubicBezTo>
                    <a:cubicBezTo>
                      <a:pt x="9234" y="0"/>
                      <a:pt x="10091" y="95"/>
                      <a:pt x="10948" y="190"/>
                    </a:cubicBezTo>
                    <a:lnTo>
                      <a:pt x="10948" y="2381"/>
                    </a:lnTo>
                    <a:cubicBezTo>
                      <a:pt x="9996" y="2191"/>
                      <a:pt x="9329" y="2191"/>
                      <a:pt x="8853" y="2191"/>
                    </a:cubicBezTo>
                    <a:cubicBezTo>
                      <a:pt x="6664" y="2191"/>
                      <a:pt x="5712" y="3334"/>
                      <a:pt x="5712" y="5810"/>
                    </a:cubicBezTo>
                    <a:cubicBezTo>
                      <a:pt x="5712" y="6001"/>
                      <a:pt x="5712" y="6286"/>
                      <a:pt x="5712" y="6477"/>
                    </a:cubicBezTo>
                    <a:lnTo>
                      <a:pt x="9900" y="6477"/>
                    </a:lnTo>
                    <a:lnTo>
                      <a:pt x="9900" y="8382"/>
                    </a:lnTo>
                    <a:lnTo>
                      <a:pt x="5712" y="8382"/>
                    </a:lnTo>
                    <a:lnTo>
                      <a:pt x="5712" y="24003"/>
                    </a:lnTo>
                    <a:lnTo>
                      <a:pt x="3142" y="24003"/>
                    </a:lnTo>
                    <a:lnTo>
                      <a:pt x="3142" y="8382"/>
                    </a:lnTo>
                    <a:close/>
                  </a:path>
                </a:pathLst>
              </a:custGeom>
              <a:solidFill>
                <a:srgbClr val="231F20"/>
              </a:solidFill>
              <a:ln w="9509" cap="flat">
                <a:noFill/>
                <a:prstDash val="solid"/>
                <a:miter/>
              </a:ln>
            </p:spPr>
            <p:txBody>
              <a:bodyPr rtlCol="0" anchor="ctr"/>
              <a:lstStyle/>
              <a:p>
                <a:endParaRPr lang="en-US"/>
              </a:p>
            </p:txBody>
          </p:sp>
          <p:sp>
            <p:nvSpPr>
              <p:cNvPr id="427" name="Freeform 426">
                <a:extLst>
                  <a:ext uri="{FF2B5EF4-FFF2-40B4-BE49-F238E27FC236}">
                    <a16:creationId xmlns:a16="http://schemas.microsoft.com/office/drawing/2014/main" id="{368DA405-F829-DC49-A425-205CF2367C5B}"/>
                  </a:ext>
                </a:extLst>
              </p:cNvPr>
              <p:cNvSpPr/>
              <p:nvPr/>
            </p:nvSpPr>
            <p:spPr>
              <a:xfrm>
                <a:off x="7284041" y="4904708"/>
                <a:ext cx="13708" cy="18192"/>
              </a:xfrm>
              <a:custGeom>
                <a:avLst/>
                <a:gdLst>
                  <a:gd name="connsiteX0" fmla="*/ 13708 w 13708"/>
                  <a:gd name="connsiteY0" fmla="*/ 17717 h 18192"/>
                  <a:gd name="connsiteX1" fmla="*/ 11328 w 13708"/>
                  <a:gd name="connsiteY1" fmla="*/ 17717 h 18192"/>
                  <a:gd name="connsiteX2" fmla="*/ 11328 w 13708"/>
                  <a:gd name="connsiteY2" fmla="*/ 14478 h 18192"/>
                  <a:gd name="connsiteX3" fmla="*/ 5712 w 13708"/>
                  <a:gd name="connsiteY3" fmla="*/ 18193 h 18192"/>
                  <a:gd name="connsiteX4" fmla="*/ 0 w 13708"/>
                  <a:gd name="connsiteY4" fmla="*/ 11240 h 18192"/>
                  <a:gd name="connsiteX5" fmla="*/ 0 w 13708"/>
                  <a:gd name="connsiteY5" fmla="*/ 95 h 18192"/>
                  <a:gd name="connsiteX6" fmla="*/ 2475 w 13708"/>
                  <a:gd name="connsiteY6" fmla="*/ 95 h 18192"/>
                  <a:gd name="connsiteX7" fmla="*/ 2475 w 13708"/>
                  <a:gd name="connsiteY7" fmla="*/ 11430 h 18192"/>
                  <a:gd name="connsiteX8" fmla="*/ 6093 w 13708"/>
                  <a:gd name="connsiteY8" fmla="*/ 15907 h 18192"/>
                  <a:gd name="connsiteX9" fmla="*/ 11138 w 13708"/>
                  <a:gd name="connsiteY9" fmla="*/ 9716 h 18192"/>
                  <a:gd name="connsiteX10" fmla="*/ 11138 w 13708"/>
                  <a:gd name="connsiteY10" fmla="*/ 0 h 18192"/>
                  <a:gd name="connsiteX11" fmla="*/ 13613 w 13708"/>
                  <a:gd name="connsiteY11" fmla="*/ 0 h 18192"/>
                  <a:gd name="connsiteX12" fmla="*/ 13613 w 13708"/>
                  <a:gd name="connsiteY12" fmla="*/ 17717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08" h="18192">
                    <a:moveTo>
                      <a:pt x="13708" y="17717"/>
                    </a:moveTo>
                    <a:lnTo>
                      <a:pt x="11328" y="17717"/>
                    </a:lnTo>
                    <a:lnTo>
                      <a:pt x="11328" y="14478"/>
                    </a:lnTo>
                    <a:cubicBezTo>
                      <a:pt x="9901" y="17050"/>
                      <a:pt x="8092" y="18193"/>
                      <a:pt x="5712" y="18193"/>
                    </a:cubicBezTo>
                    <a:cubicBezTo>
                      <a:pt x="1999" y="18193"/>
                      <a:pt x="0" y="15812"/>
                      <a:pt x="0" y="11240"/>
                    </a:cubicBezTo>
                    <a:lnTo>
                      <a:pt x="0" y="95"/>
                    </a:lnTo>
                    <a:lnTo>
                      <a:pt x="2475" y="95"/>
                    </a:lnTo>
                    <a:lnTo>
                      <a:pt x="2475" y="11430"/>
                    </a:lnTo>
                    <a:cubicBezTo>
                      <a:pt x="2475" y="14383"/>
                      <a:pt x="3808" y="15907"/>
                      <a:pt x="6093" y="15907"/>
                    </a:cubicBezTo>
                    <a:cubicBezTo>
                      <a:pt x="8853" y="15907"/>
                      <a:pt x="11138" y="13430"/>
                      <a:pt x="11138" y="9716"/>
                    </a:cubicBezTo>
                    <a:lnTo>
                      <a:pt x="11138" y="0"/>
                    </a:lnTo>
                    <a:lnTo>
                      <a:pt x="13613" y="0"/>
                    </a:lnTo>
                    <a:lnTo>
                      <a:pt x="13613" y="17717"/>
                    </a:lnTo>
                    <a:close/>
                  </a:path>
                </a:pathLst>
              </a:custGeom>
              <a:solidFill>
                <a:srgbClr val="231F20"/>
              </a:solidFill>
              <a:ln w="9509" cap="flat">
                <a:noFill/>
                <a:prstDash val="solid"/>
                <a:miter/>
              </a:ln>
            </p:spPr>
            <p:txBody>
              <a:bodyPr rtlCol="0" anchor="ctr"/>
              <a:lstStyle/>
              <a:p>
                <a:endParaRPr lang="en-US"/>
              </a:p>
            </p:txBody>
          </p:sp>
          <p:sp>
            <p:nvSpPr>
              <p:cNvPr id="428" name="Freeform 427">
                <a:extLst>
                  <a:ext uri="{FF2B5EF4-FFF2-40B4-BE49-F238E27FC236}">
                    <a16:creationId xmlns:a16="http://schemas.microsoft.com/office/drawing/2014/main" id="{39D6C720-271C-2C4C-8DDE-97E1152E2EB2}"/>
                  </a:ext>
                </a:extLst>
              </p:cNvPr>
              <p:cNvSpPr/>
              <p:nvPr/>
            </p:nvSpPr>
            <p:spPr>
              <a:xfrm>
                <a:off x="7302509" y="4904422"/>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0"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a:p>
            </p:txBody>
          </p:sp>
          <p:sp>
            <p:nvSpPr>
              <p:cNvPr id="429" name="Freeform 428">
                <a:extLst>
                  <a:ext uri="{FF2B5EF4-FFF2-40B4-BE49-F238E27FC236}">
                    <a16:creationId xmlns:a16="http://schemas.microsoft.com/office/drawing/2014/main" id="{6320E28C-EA6A-A34D-ACEB-DF20C111E4AB}"/>
                  </a:ext>
                </a:extLst>
              </p:cNvPr>
              <p:cNvSpPr/>
              <p:nvPr/>
            </p:nvSpPr>
            <p:spPr>
              <a:xfrm>
                <a:off x="7319644" y="4898707"/>
                <a:ext cx="14565" cy="24098"/>
              </a:xfrm>
              <a:custGeom>
                <a:avLst/>
                <a:gdLst>
                  <a:gd name="connsiteX0" fmla="*/ 14565 w 14565"/>
                  <a:gd name="connsiteY0" fmla="*/ 23717 h 24098"/>
                  <a:gd name="connsiteX1" fmla="*/ 12185 w 14565"/>
                  <a:gd name="connsiteY1" fmla="*/ 23717 h 24098"/>
                  <a:gd name="connsiteX2" fmla="*/ 12185 w 14565"/>
                  <a:gd name="connsiteY2" fmla="*/ 20193 h 24098"/>
                  <a:gd name="connsiteX3" fmla="*/ 6759 w 14565"/>
                  <a:gd name="connsiteY3" fmla="*/ 24098 h 24098"/>
                  <a:gd name="connsiteX4" fmla="*/ 0 w 14565"/>
                  <a:gd name="connsiteY4" fmla="*/ 15050 h 24098"/>
                  <a:gd name="connsiteX5" fmla="*/ 6949 w 14565"/>
                  <a:gd name="connsiteY5" fmla="*/ 5715 h 24098"/>
                  <a:gd name="connsiteX6" fmla="*/ 11995 w 14565"/>
                  <a:gd name="connsiteY6" fmla="*/ 8858 h 24098"/>
                  <a:gd name="connsiteX7" fmla="*/ 11995 w 14565"/>
                  <a:gd name="connsiteY7" fmla="*/ 0 h 24098"/>
                  <a:gd name="connsiteX8" fmla="*/ 14565 w 14565"/>
                  <a:gd name="connsiteY8" fmla="*/ 0 h 24098"/>
                  <a:gd name="connsiteX9" fmla="*/ 14565 w 14565"/>
                  <a:gd name="connsiteY9" fmla="*/ 23717 h 24098"/>
                  <a:gd name="connsiteX10" fmla="*/ 7425 w 14565"/>
                  <a:gd name="connsiteY10" fmla="*/ 8096 h 24098"/>
                  <a:gd name="connsiteX11" fmla="*/ 2856 w 14565"/>
                  <a:gd name="connsiteY11" fmla="*/ 15050 h 24098"/>
                  <a:gd name="connsiteX12" fmla="*/ 7425 w 14565"/>
                  <a:gd name="connsiteY12" fmla="*/ 21908 h 24098"/>
                  <a:gd name="connsiteX13" fmla="*/ 11995 w 14565"/>
                  <a:gd name="connsiteY13" fmla="*/ 16288 h 24098"/>
                  <a:gd name="connsiteX14" fmla="*/ 11995 w 14565"/>
                  <a:gd name="connsiteY14" fmla="*/ 13621 h 24098"/>
                  <a:gd name="connsiteX15" fmla="*/ 7425 w 14565"/>
                  <a:gd name="connsiteY15" fmla="*/ 8096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14565" y="23717"/>
                    </a:moveTo>
                    <a:lnTo>
                      <a:pt x="12185" y="23717"/>
                    </a:lnTo>
                    <a:lnTo>
                      <a:pt x="12185" y="20193"/>
                    </a:lnTo>
                    <a:cubicBezTo>
                      <a:pt x="10948" y="22765"/>
                      <a:pt x="9044" y="24098"/>
                      <a:pt x="6759" y="24098"/>
                    </a:cubicBezTo>
                    <a:cubicBezTo>
                      <a:pt x="2951" y="24098"/>
                      <a:pt x="0" y="20574"/>
                      <a:pt x="0" y="15050"/>
                    </a:cubicBezTo>
                    <a:cubicBezTo>
                      <a:pt x="0" y="9334"/>
                      <a:pt x="3046" y="5715"/>
                      <a:pt x="6949" y="5715"/>
                    </a:cubicBezTo>
                    <a:cubicBezTo>
                      <a:pt x="9044" y="5715"/>
                      <a:pt x="10852" y="6763"/>
                      <a:pt x="11995" y="8858"/>
                    </a:cubicBezTo>
                    <a:lnTo>
                      <a:pt x="11995" y="0"/>
                    </a:lnTo>
                    <a:lnTo>
                      <a:pt x="14565" y="0"/>
                    </a:lnTo>
                    <a:lnTo>
                      <a:pt x="14565" y="23717"/>
                    </a:lnTo>
                    <a:close/>
                    <a:moveTo>
                      <a:pt x="7425" y="8096"/>
                    </a:moveTo>
                    <a:cubicBezTo>
                      <a:pt x="4760" y="8096"/>
                      <a:pt x="2856" y="10573"/>
                      <a:pt x="2856" y="15050"/>
                    </a:cubicBezTo>
                    <a:cubicBezTo>
                      <a:pt x="2856" y="19431"/>
                      <a:pt x="4665" y="21908"/>
                      <a:pt x="7425" y="21908"/>
                    </a:cubicBezTo>
                    <a:cubicBezTo>
                      <a:pt x="9900" y="21908"/>
                      <a:pt x="11995" y="19717"/>
                      <a:pt x="11995" y="16288"/>
                    </a:cubicBezTo>
                    <a:lnTo>
                      <a:pt x="11995" y="13621"/>
                    </a:lnTo>
                    <a:cubicBezTo>
                      <a:pt x="11995" y="10096"/>
                      <a:pt x="10186" y="8096"/>
                      <a:pt x="7425" y="8096"/>
                    </a:cubicBezTo>
                    <a:close/>
                  </a:path>
                </a:pathLst>
              </a:custGeom>
              <a:solidFill>
                <a:srgbClr val="231F20"/>
              </a:solidFill>
              <a:ln w="9509" cap="flat">
                <a:noFill/>
                <a:prstDash val="solid"/>
                <a:miter/>
              </a:ln>
            </p:spPr>
            <p:txBody>
              <a:bodyPr rtlCol="0" anchor="ctr"/>
              <a:lstStyle/>
              <a:p>
                <a:endParaRPr lang="en-US"/>
              </a:p>
            </p:txBody>
          </p:sp>
          <p:sp>
            <p:nvSpPr>
              <p:cNvPr id="430" name="Freeform 429">
                <a:extLst>
                  <a:ext uri="{FF2B5EF4-FFF2-40B4-BE49-F238E27FC236}">
                    <a16:creationId xmlns:a16="http://schemas.microsoft.com/office/drawing/2014/main" id="{F04591CB-1204-AA49-A416-1763BE0356DD}"/>
                  </a:ext>
                </a:extLst>
              </p:cNvPr>
              <p:cNvSpPr/>
              <p:nvPr/>
            </p:nvSpPr>
            <p:spPr>
              <a:xfrm>
                <a:off x="7337636" y="4904517"/>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1 w 15612"/>
                  <a:gd name="connsiteY8" fmla="*/ 12859 h 18478"/>
                  <a:gd name="connsiteX9" fmla="*/ 15327 w 15612"/>
                  <a:gd name="connsiteY9" fmla="*/ 13335 h 18478"/>
                  <a:gd name="connsiteX10" fmla="*/ 7901 w 15612"/>
                  <a:gd name="connsiteY10" fmla="*/ 18479 h 18478"/>
                  <a:gd name="connsiteX11" fmla="*/ 12851 w 15612"/>
                  <a:gd name="connsiteY11" fmla="*/ 7429 h 18478"/>
                  <a:gd name="connsiteX12" fmla="*/ 8092 w 15612"/>
                  <a:gd name="connsiteY12" fmla="*/ 2096 h 18478"/>
                  <a:gd name="connsiteX13" fmla="*/ 2951 w 15612"/>
                  <a:gd name="connsiteY13" fmla="*/ 7429 h 18478"/>
                  <a:gd name="connsiteX14" fmla="*/ 12851 w 15612"/>
                  <a:gd name="connsiteY14" fmla="*/ 742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1" y="12859"/>
                    </a:cubicBezTo>
                    <a:lnTo>
                      <a:pt x="15327" y="13335"/>
                    </a:lnTo>
                    <a:cubicBezTo>
                      <a:pt x="14184" y="16669"/>
                      <a:pt x="11614" y="18479"/>
                      <a:pt x="7901" y="18479"/>
                    </a:cubicBezTo>
                    <a:close/>
                    <a:moveTo>
                      <a:pt x="12851" y="7429"/>
                    </a:moveTo>
                    <a:cubicBezTo>
                      <a:pt x="12756" y="4000"/>
                      <a:pt x="10948" y="2096"/>
                      <a:pt x="8092" y="2096"/>
                    </a:cubicBezTo>
                    <a:cubicBezTo>
                      <a:pt x="5236" y="2096"/>
                      <a:pt x="3427" y="4000"/>
                      <a:pt x="2951" y="7429"/>
                    </a:cubicBezTo>
                    <a:lnTo>
                      <a:pt x="12851" y="7429"/>
                    </a:lnTo>
                    <a:close/>
                  </a:path>
                </a:pathLst>
              </a:custGeom>
              <a:solidFill>
                <a:srgbClr val="231F20"/>
              </a:solidFill>
              <a:ln w="9509" cap="flat">
                <a:noFill/>
                <a:prstDash val="solid"/>
                <a:miter/>
              </a:ln>
            </p:spPr>
            <p:txBody>
              <a:bodyPr rtlCol="0" anchor="ctr"/>
              <a:lstStyle/>
              <a:p>
                <a:endParaRPr lang="en-US"/>
              </a:p>
            </p:txBody>
          </p:sp>
          <p:sp>
            <p:nvSpPr>
              <p:cNvPr id="431" name="Freeform 430">
                <a:extLst>
                  <a:ext uri="{FF2B5EF4-FFF2-40B4-BE49-F238E27FC236}">
                    <a16:creationId xmlns:a16="http://schemas.microsoft.com/office/drawing/2014/main" id="{6134D61B-0419-8342-862A-D9A05E0EDCE5}"/>
                  </a:ext>
                </a:extLst>
              </p:cNvPr>
              <p:cNvSpPr/>
              <p:nvPr/>
            </p:nvSpPr>
            <p:spPr>
              <a:xfrm>
                <a:off x="7355629" y="4898707"/>
                <a:ext cx="14565" cy="24098"/>
              </a:xfrm>
              <a:custGeom>
                <a:avLst/>
                <a:gdLst>
                  <a:gd name="connsiteX0" fmla="*/ 14470 w 14565"/>
                  <a:gd name="connsiteY0" fmla="*/ 23717 h 24098"/>
                  <a:gd name="connsiteX1" fmla="*/ 12185 w 14565"/>
                  <a:gd name="connsiteY1" fmla="*/ 23717 h 24098"/>
                  <a:gd name="connsiteX2" fmla="*/ 12185 w 14565"/>
                  <a:gd name="connsiteY2" fmla="*/ 20193 h 24098"/>
                  <a:gd name="connsiteX3" fmla="*/ 6759 w 14565"/>
                  <a:gd name="connsiteY3" fmla="*/ 24098 h 24098"/>
                  <a:gd name="connsiteX4" fmla="*/ 0 w 14565"/>
                  <a:gd name="connsiteY4" fmla="*/ 15050 h 24098"/>
                  <a:gd name="connsiteX5" fmla="*/ 6949 w 14565"/>
                  <a:gd name="connsiteY5" fmla="*/ 5715 h 24098"/>
                  <a:gd name="connsiteX6" fmla="*/ 11995 w 14565"/>
                  <a:gd name="connsiteY6" fmla="*/ 8858 h 24098"/>
                  <a:gd name="connsiteX7" fmla="*/ 11995 w 14565"/>
                  <a:gd name="connsiteY7" fmla="*/ 0 h 24098"/>
                  <a:gd name="connsiteX8" fmla="*/ 14565 w 14565"/>
                  <a:gd name="connsiteY8" fmla="*/ 0 h 24098"/>
                  <a:gd name="connsiteX9" fmla="*/ 14565 w 14565"/>
                  <a:gd name="connsiteY9" fmla="*/ 23717 h 24098"/>
                  <a:gd name="connsiteX10" fmla="*/ 7330 w 14565"/>
                  <a:gd name="connsiteY10" fmla="*/ 8096 h 24098"/>
                  <a:gd name="connsiteX11" fmla="*/ 2761 w 14565"/>
                  <a:gd name="connsiteY11" fmla="*/ 15050 h 24098"/>
                  <a:gd name="connsiteX12" fmla="*/ 7330 w 14565"/>
                  <a:gd name="connsiteY12" fmla="*/ 21908 h 24098"/>
                  <a:gd name="connsiteX13" fmla="*/ 11900 w 14565"/>
                  <a:gd name="connsiteY13" fmla="*/ 16288 h 24098"/>
                  <a:gd name="connsiteX14" fmla="*/ 11900 w 14565"/>
                  <a:gd name="connsiteY14" fmla="*/ 13621 h 24098"/>
                  <a:gd name="connsiteX15" fmla="*/ 7330 w 14565"/>
                  <a:gd name="connsiteY15" fmla="*/ 8096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14470" y="23717"/>
                    </a:moveTo>
                    <a:lnTo>
                      <a:pt x="12185" y="23717"/>
                    </a:lnTo>
                    <a:lnTo>
                      <a:pt x="12185" y="20193"/>
                    </a:lnTo>
                    <a:cubicBezTo>
                      <a:pt x="10948" y="22765"/>
                      <a:pt x="9044" y="24098"/>
                      <a:pt x="6759" y="24098"/>
                    </a:cubicBezTo>
                    <a:cubicBezTo>
                      <a:pt x="2951" y="24098"/>
                      <a:pt x="0" y="20574"/>
                      <a:pt x="0" y="15050"/>
                    </a:cubicBezTo>
                    <a:cubicBezTo>
                      <a:pt x="0" y="9334"/>
                      <a:pt x="3046" y="5715"/>
                      <a:pt x="6949" y="5715"/>
                    </a:cubicBezTo>
                    <a:cubicBezTo>
                      <a:pt x="9044" y="5715"/>
                      <a:pt x="10852" y="6763"/>
                      <a:pt x="11995" y="8858"/>
                    </a:cubicBezTo>
                    <a:lnTo>
                      <a:pt x="11995" y="0"/>
                    </a:lnTo>
                    <a:lnTo>
                      <a:pt x="14565" y="0"/>
                    </a:lnTo>
                    <a:lnTo>
                      <a:pt x="14565" y="23717"/>
                    </a:lnTo>
                    <a:close/>
                    <a:moveTo>
                      <a:pt x="7330" y="8096"/>
                    </a:moveTo>
                    <a:cubicBezTo>
                      <a:pt x="4665" y="8096"/>
                      <a:pt x="2761" y="10573"/>
                      <a:pt x="2761" y="15050"/>
                    </a:cubicBezTo>
                    <a:cubicBezTo>
                      <a:pt x="2761" y="19431"/>
                      <a:pt x="4569" y="21908"/>
                      <a:pt x="7330" y="21908"/>
                    </a:cubicBezTo>
                    <a:cubicBezTo>
                      <a:pt x="9805" y="21908"/>
                      <a:pt x="11900" y="19717"/>
                      <a:pt x="11900" y="16288"/>
                    </a:cubicBezTo>
                    <a:lnTo>
                      <a:pt x="11900" y="13621"/>
                    </a:lnTo>
                    <a:cubicBezTo>
                      <a:pt x="11995" y="10096"/>
                      <a:pt x="10091" y="8096"/>
                      <a:pt x="7330" y="8096"/>
                    </a:cubicBezTo>
                    <a:close/>
                  </a:path>
                </a:pathLst>
              </a:custGeom>
              <a:solidFill>
                <a:srgbClr val="231F20"/>
              </a:solidFill>
              <a:ln w="9509" cap="flat">
                <a:noFill/>
                <a:prstDash val="solid"/>
                <a:miter/>
              </a:ln>
            </p:spPr>
            <p:txBody>
              <a:bodyPr rtlCol="0" anchor="ctr"/>
              <a:lstStyle/>
              <a:p>
                <a:endParaRPr lang="en-US"/>
              </a:p>
            </p:txBody>
          </p:sp>
          <p:sp>
            <p:nvSpPr>
              <p:cNvPr id="432" name="Freeform 431">
                <a:extLst>
                  <a:ext uri="{FF2B5EF4-FFF2-40B4-BE49-F238E27FC236}">
                    <a16:creationId xmlns:a16="http://schemas.microsoft.com/office/drawing/2014/main" id="{2430702A-DBBE-9D48-9C05-3CF70C44C4BE}"/>
                  </a:ext>
                </a:extLst>
              </p:cNvPr>
              <p:cNvSpPr/>
              <p:nvPr/>
            </p:nvSpPr>
            <p:spPr>
              <a:xfrm>
                <a:off x="7389994" y="4904898"/>
                <a:ext cx="22371" cy="17525"/>
              </a:xfrm>
              <a:custGeom>
                <a:avLst/>
                <a:gdLst>
                  <a:gd name="connsiteX0" fmla="*/ 0 w 22371"/>
                  <a:gd name="connsiteY0" fmla="*/ 0 h 17525"/>
                  <a:gd name="connsiteX1" fmla="*/ 2570 w 22371"/>
                  <a:gd name="connsiteY1" fmla="*/ 0 h 17525"/>
                  <a:gd name="connsiteX2" fmla="*/ 6474 w 22371"/>
                  <a:gd name="connsiteY2" fmla="*/ 14097 h 17525"/>
                  <a:gd name="connsiteX3" fmla="*/ 10091 w 22371"/>
                  <a:gd name="connsiteY3" fmla="*/ 0 h 17525"/>
                  <a:gd name="connsiteX4" fmla="*/ 12090 w 22371"/>
                  <a:gd name="connsiteY4" fmla="*/ 0 h 17525"/>
                  <a:gd name="connsiteX5" fmla="*/ 15993 w 22371"/>
                  <a:gd name="connsiteY5" fmla="*/ 14097 h 17525"/>
                  <a:gd name="connsiteX6" fmla="*/ 20087 w 22371"/>
                  <a:gd name="connsiteY6" fmla="*/ 0 h 17525"/>
                  <a:gd name="connsiteX7" fmla="*/ 22371 w 22371"/>
                  <a:gd name="connsiteY7" fmla="*/ 0 h 17525"/>
                  <a:gd name="connsiteX8" fmla="*/ 17040 w 22371"/>
                  <a:gd name="connsiteY8" fmla="*/ 17526 h 17525"/>
                  <a:gd name="connsiteX9" fmla="*/ 14756 w 22371"/>
                  <a:gd name="connsiteY9" fmla="*/ 17526 h 17525"/>
                  <a:gd name="connsiteX10" fmla="*/ 10948 w 22371"/>
                  <a:gd name="connsiteY10" fmla="*/ 3620 h 17525"/>
                  <a:gd name="connsiteX11" fmla="*/ 7425 w 22371"/>
                  <a:gd name="connsiteY11" fmla="*/ 17526 h 17525"/>
                  <a:gd name="connsiteX12" fmla="*/ 5045 w 22371"/>
                  <a:gd name="connsiteY12" fmla="*/ 17526 h 17525"/>
                  <a:gd name="connsiteX13" fmla="*/ 0 w 22371"/>
                  <a:gd name="connsiteY13" fmla="*/ 0 h 1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371" h="17525">
                    <a:moveTo>
                      <a:pt x="0" y="0"/>
                    </a:moveTo>
                    <a:lnTo>
                      <a:pt x="2570" y="0"/>
                    </a:lnTo>
                    <a:lnTo>
                      <a:pt x="6474" y="14097"/>
                    </a:lnTo>
                    <a:lnTo>
                      <a:pt x="10091" y="0"/>
                    </a:lnTo>
                    <a:lnTo>
                      <a:pt x="12090" y="0"/>
                    </a:lnTo>
                    <a:lnTo>
                      <a:pt x="15993" y="14097"/>
                    </a:lnTo>
                    <a:lnTo>
                      <a:pt x="20087" y="0"/>
                    </a:lnTo>
                    <a:lnTo>
                      <a:pt x="22371" y="0"/>
                    </a:lnTo>
                    <a:lnTo>
                      <a:pt x="17040" y="17526"/>
                    </a:lnTo>
                    <a:lnTo>
                      <a:pt x="14756" y="17526"/>
                    </a:lnTo>
                    <a:lnTo>
                      <a:pt x="10948" y="3620"/>
                    </a:lnTo>
                    <a:lnTo>
                      <a:pt x="7425" y="17526"/>
                    </a:lnTo>
                    <a:lnTo>
                      <a:pt x="5045" y="17526"/>
                    </a:lnTo>
                    <a:lnTo>
                      <a:pt x="0" y="0"/>
                    </a:lnTo>
                    <a:close/>
                  </a:path>
                </a:pathLst>
              </a:custGeom>
              <a:solidFill>
                <a:srgbClr val="231F20"/>
              </a:solidFill>
              <a:ln w="9509" cap="flat">
                <a:noFill/>
                <a:prstDash val="solid"/>
                <a:miter/>
              </a:ln>
            </p:spPr>
            <p:txBody>
              <a:bodyPr rtlCol="0" anchor="ctr"/>
              <a:lstStyle/>
              <a:p>
                <a:endParaRPr lang="en-US"/>
              </a:p>
            </p:txBody>
          </p:sp>
          <p:sp>
            <p:nvSpPr>
              <p:cNvPr id="433" name="Freeform 432">
                <a:extLst>
                  <a:ext uri="{FF2B5EF4-FFF2-40B4-BE49-F238E27FC236}">
                    <a16:creationId xmlns:a16="http://schemas.microsoft.com/office/drawing/2014/main" id="{A9BAAA20-3677-C44C-9371-3610910CA323}"/>
                  </a:ext>
                </a:extLst>
              </p:cNvPr>
              <p:cNvSpPr/>
              <p:nvPr/>
            </p:nvSpPr>
            <p:spPr>
              <a:xfrm>
                <a:off x="7414651" y="4898802"/>
                <a:ext cx="2570" cy="23621"/>
              </a:xfrm>
              <a:custGeom>
                <a:avLst/>
                <a:gdLst>
                  <a:gd name="connsiteX0" fmla="*/ 0 w 2570"/>
                  <a:gd name="connsiteY0" fmla="*/ 0 h 23621"/>
                  <a:gd name="connsiteX1" fmla="*/ 2570 w 2570"/>
                  <a:gd name="connsiteY1" fmla="*/ 0 h 23621"/>
                  <a:gd name="connsiteX2" fmla="*/ 2570 w 2570"/>
                  <a:gd name="connsiteY2" fmla="*/ 2572 h 23621"/>
                  <a:gd name="connsiteX3" fmla="*/ 0 w 2570"/>
                  <a:gd name="connsiteY3" fmla="*/ 2572 h 23621"/>
                  <a:gd name="connsiteX4" fmla="*/ 0 w 2570"/>
                  <a:gd name="connsiteY4" fmla="*/ 0 h 23621"/>
                  <a:gd name="connsiteX5" fmla="*/ 0 w 2570"/>
                  <a:gd name="connsiteY5" fmla="*/ 6096 h 23621"/>
                  <a:gd name="connsiteX6" fmla="*/ 2570 w 2570"/>
                  <a:gd name="connsiteY6" fmla="*/ 6096 h 23621"/>
                  <a:gd name="connsiteX7" fmla="*/ 2570 w 2570"/>
                  <a:gd name="connsiteY7" fmla="*/ 23622 h 23621"/>
                  <a:gd name="connsiteX8" fmla="*/ 0 w 2570"/>
                  <a:gd name="connsiteY8" fmla="*/ 23622 h 23621"/>
                  <a:gd name="connsiteX9" fmla="*/ 0 w 2570"/>
                  <a:gd name="connsiteY9" fmla="*/ 6096 h 23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621">
                    <a:moveTo>
                      <a:pt x="0" y="0"/>
                    </a:moveTo>
                    <a:lnTo>
                      <a:pt x="2570" y="0"/>
                    </a:lnTo>
                    <a:lnTo>
                      <a:pt x="2570" y="2572"/>
                    </a:lnTo>
                    <a:lnTo>
                      <a:pt x="0" y="2572"/>
                    </a:lnTo>
                    <a:lnTo>
                      <a:pt x="0" y="0"/>
                    </a:lnTo>
                    <a:close/>
                    <a:moveTo>
                      <a:pt x="0" y="6096"/>
                    </a:moveTo>
                    <a:lnTo>
                      <a:pt x="2570" y="6096"/>
                    </a:lnTo>
                    <a:lnTo>
                      <a:pt x="2570" y="23622"/>
                    </a:lnTo>
                    <a:lnTo>
                      <a:pt x="0" y="23622"/>
                    </a:lnTo>
                    <a:lnTo>
                      <a:pt x="0" y="6096"/>
                    </a:lnTo>
                    <a:close/>
                  </a:path>
                </a:pathLst>
              </a:custGeom>
              <a:solidFill>
                <a:srgbClr val="231F20"/>
              </a:solidFill>
              <a:ln w="9509" cap="flat">
                <a:noFill/>
                <a:prstDash val="solid"/>
                <a:miter/>
              </a:ln>
            </p:spPr>
            <p:txBody>
              <a:bodyPr rtlCol="0" anchor="ctr"/>
              <a:lstStyle/>
              <a:p>
                <a:endParaRPr lang="en-US"/>
              </a:p>
            </p:txBody>
          </p:sp>
          <p:sp>
            <p:nvSpPr>
              <p:cNvPr id="434" name="Freeform 433">
                <a:extLst>
                  <a:ext uri="{FF2B5EF4-FFF2-40B4-BE49-F238E27FC236}">
                    <a16:creationId xmlns:a16="http://schemas.microsoft.com/office/drawing/2014/main" id="{3552D4B3-70C2-4E41-8C20-8A8A730B1C46}"/>
                  </a:ext>
                </a:extLst>
              </p:cNvPr>
              <p:cNvSpPr/>
              <p:nvPr/>
            </p:nvSpPr>
            <p:spPr>
              <a:xfrm>
                <a:off x="7419791" y="4900421"/>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1 w 10471"/>
                  <a:gd name="connsiteY7" fmla="*/ 4477 h 22479"/>
                  <a:gd name="connsiteX8" fmla="*/ 9901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1" y="4477"/>
                    </a:lnTo>
                    <a:lnTo>
                      <a:pt x="9901"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a:p>
            </p:txBody>
          </p:sp>
          <p:sp>
            <p:nvSpPr>
              <p:cNvPr id="435" name="Freeform 434">
                <a:extLst>
                  <a:ext uri="{FF2B5EF4-FFF2-40B4-BE49-F238E27FC236}">
                    <a16:creationId xmlns:a16="http://schemas.microsoft.com/office/drawing/2014/main" id="{AB1DBDDB-D016-AF46-80FE-E3B54104DBC8}"/>
                  </a:ext>
                </a:extLst>
              </p:cNvPr>
              <p:cNvSpPr/>
              <p:nvPr/>
            </p:nvSpPr>
            <p:spPr>
              <a:xfrm>
                <a:off x="7432547" y="4898802"/>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4 w 13803"/>
                  <a:gd name="connsiteY4" fmla="*/ 12573 h 23812"/>
                  <a:gd name="connsiteX5" fmla="*/ 13804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5" y="5620"/>
                      <a:pt x="13804" y="8001"/>
                      <a:pt x="13804" y="12573"/>
                    </a:cubicBezTo>
                    <a:lnTo>
                      <a:pt x="13804" y="23717"/>
                    </a:lnTo>
                    <a:lnTo>
                      <a:pt x="11233" y="23717"/>
                    </a:lnTo>
                    <a:lnTo>
                      <a:pt x="11233" y="12383"/>
                    </a:lnTo>
                    <a:cubicBezTo>
                      <a:pt x="11233" y="9525"/>
                      <a:pt x="9901"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a:p>
            </p:txBody>
          </p:sp>
          <p:sp>
            <p:nvSpPr>
              <p:cNvPr id="436" name="Freeform 435">
                <a:extLst>
                  <a:ext uri="{FF2B5EF4-FFF2-40B4-BE49-F238E27FC236}">
                    <a16:creationId xmlns:a16="http://schemas.microsoft.com/office/drawing/2014/main" id="{AF9C78C2-EB04-0C46-9666-25B703BD30BC}"/>
                  </a:ext>
                </a:extLst>
              </p:cNvPr>
              <p:cNvSpPr/>
              <p:nvPr/>
            </p:nvSpPr>
            <p:spPr>
              <a:xfrm>
                <a:off x="7466723" y="4904422"/>
                <a:ext cx="13993" cy="18478"/>
              </a:xfrm>
              <a:custGeom>
                <a:avLst/>
                <a:gdLst>
                  <a:gd name="connsiteX0" fmla="*/ 2189 w 13993"/>
                  <a:gd name="connsiteY0" fmla="*/ 12954 h 18478"/>
                  <a:gd name="connsiteX1" fmla="*/ 7140 w 13993"/>
                  <a:gd name="connsiteY1" fmla="*/ 16288 h 18478"/>
                  <a:gd name="connsiteX2" fmla="*/ 11138 w 13993"/>
                  <a:gd name="connsiteY2" fmla="*/ 13335 h 18478"/>
                  <a:gd name="connsiteX3" fmla="*/ 6092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9 h 18478"/>
                  <a:gd name="connsiteX13" fmla="*/ 0 w 13993"/>
                  <a:gd name="connsiteY13" fmla="*/ 13430 h 18478"/>
                  <a:gd name="connsiteX14" fmla="*/ 2189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89" y="12954"/>
                    </a:moveTo>
                    <a:cubicBezTo>
                      <a:pt x="2951" y="15145"/>
                      <a:pt x="4760" y="16288"/>
                      <a:pt x="7140" y="16288"/>
                    </a:cubicBezTo>
                    <a:cubicBezTo>
                      <a:pt x="9615" y="16288"/>
                      <a:pt x="11138" y="15050"/>
                      <a:pt x="11138" y="13335"/>
                    </a:cubicBezTo>
                    <a:cubicBezTo>
                      <a:pt x="11138" y="11144"/>
                      <a:pt x="9329" y="10954"/>
                      <a:pt x="6092"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69" y="2191"/>
                      <a:pt x="3237" y="3334"/>
                      <a:pt x="3237" y="4953"/>
                    </a:cubicBezTo>
                    <a:cubicBezTo>
                      <a:pt x="3237" y="7144"/>
                      <a:pt x="5236" y="7144"/>
                      <a:pt x="8568" y="8001"/>
                    </a:cubicBezTo>
                    <a:cubicBezTo>
                      <a:pt x="12185" y="8954"/>
                      <a:pt x="13994" y="10287"/>
                      <a:pt x="13994" y="13049"/>
                    </a:cubicBezTo>
                    <a:cubicBezTo>
                      <a:pt x="13994" y="16193"/>
                      <a:pt x="11328" y="18479"/>
                      <a:pt x="7330" y="18479"/>
                    </a:cubicBezTo>
                    <a:cubicBezTo>
                      <a:pt x="3427" y="18479"/>
                      <a:pt x="761" y="16574"/>
                      <a:pt x="0" y="13430"/>
                    </a:cubicBezTo>
                    <a:lnTo>
                      <a:pt x="2189" y="12954"/>
                    </a:lnTo>
                    <a:close/>
                  </a:path>
                </a:pathLst>
              </a:custGeom>
              <a:solidFill>
                <a:srgbClr val="231F20"/>
              </a:solidFill>
              <a:ln w="9509" cap="flat">
                <a:noFill/>
                <a:prstDash val="solid"/>
                <a:miter/>
              </a:ln>
            </p:spPr>
            <p:txBody>
              <a:bodyPr rtlCol="0" anchor="ctr"/>
              <a:lstStyle/>
              <a:p>
                <a:endParaRPr lang="en-US"/>
              </a:p>
            </p:txBody>
          </p:sp>
          <p:sp>
            <p:nvSpPr>
              <p:cNvPr id="437" name="Freeform 436">
                <a:extLst>
                  <a:ext uri="{FF2B5EF4-FFF2-40B4-BE49-F238E27FC236}">
                    <a16:creationId xmlns:a16="http://schemas.microsoft.com/office/drawing/2014/main" id="{8F633AF3-C0DF-9047-8AAE-4B83820EF9D1}"/>
                  </a:ext>
                </a:extLst>
              </p:cNvPr>
              <p:cNvSpPr/>
              <p:nvPr/>
            </p:nvSpPr>
            <p:spPr>
              <a:xfrm>
                <a:off x="7483573" y="4904708"/>
                <a:ext cx="13708" cy="18192"/>
              </a:xfrm>
              <a:custGeom>
                <a:avLst/>
                <a:gdLst>
                  <a:gd name="connsiteX0" fmla="*/ 13708 w 13708"/>
                  <a:gd name="connsiteY0" fmla="*/ 17717 h 18192"/>
                  <a:gd name="connsiteX1" fmla="*/ 11328 w 13708"/>
                  <a:gd name="connsiteY1" fmla="*/ 17717 h 18192"/>
                  <a:gd name="connsiteX2" fmla="*/ 11328 w 13708"/>
                  <a:gd name="connsiteY2" fmla="*/ 14478 h 18192"/>
                  <a:gd name="connsiteX3" fmla="*/ 5712 w 13708"/>
                  <a:gd name="connsiteY3" fmla="*/ 18193 h 18192"/>
                  <a:gd name="connsiteX4" fmla="*/ 0 w 13708"/>
                  <a:gd name="connsiteY4" fmla="*/ 11240 h 18192"/>
                  <a:gd name="connsiteX5" fmla="*/ 0 w 13708"/>
                  <a:gd name="connsiteY5" fmla="*/ 95 h 18192"/>
                  <a:gd name="connsiteX6" fmla="*/ 2475 w 13708"/>
                  <a:gd name="connsiteY6" fmla="*/ 95 h 18192"/>
                  <a:gd name="connsiteX7" fmla="*/ 2475 w 13708"/>
                  <a:gd name="connsiteY7" fmla="*/ 11430 h 18192"/>
                  <a:gd name="connsiteX8" fmla="*/ 6092 w 13708"/>
                  <a:gd name="connsiteY8" fmla="*/ 15907 h 18192"/>
                  <a:gd name="connsiteX9" fmla="*/ 11138 w 13708"/>
                  <a:gd name="connsiteY9" fmla="*/ 9716 h 18192"/>
                  <a:gd name="connsiteX10" fmla="*/ 11138 w 13708"/>
                  <a:gd name="connsiteY10" fmla="*/ 0 h 18192"/>
                  <a:gd name="connsiteX11" fmla="*/ 13613 w 13708"/>
                  <a:gd name="connsiteY11" fmla="*/ 0 h 18192"/>
                  <a:gd name="connsiteX12" fmla="*/ 13613 w 13708"/>
                  <a:gd name="connsiteY12" fmla="*/ 17717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08" h="18192">
                    <a:moveTo>
                      <a:pt x="13708" y="17717"/>
                    </a:moveTo>
                    <a:lnTo>
                      <a:pt x="11328" y="17717"/>
                    </a:lnTo>
                    <a:lnTo>
                      <a:pt x="11328" y="14478"/>
                    </a:lnTo>
                    <a:cubicBezTo>
                      <a:pt x="9901" y="17050"/>
                      <a:pt x="8092" y="18193"/>
                      <a:pt x="5712" y="18193"/>
                    </a:cubicBezTo>
                    <a:cubicBezTo>
                      <a:pt x="1999" y="18193"/>
                      <a:pt x="0" y="15812"/>
                      <a:pt x="0" y="11240"/>
                    </a:cubicBezTo>
                    <a:lnTo>
                      <a:pt x="0" y="95"/>
                    </a:lnTo>
                    <a:lnTo>
                      <a:pt x="2475" y="95"/>
                    </a:lnTo>
                    <a:lnTo>
                      <a:pt x="2475" y="11430"/>
                    </a:lnTo>
                    <a:cubicBezTo>
                      <a:pt x="2475" y="14383"/>
                      <a:pt x="3808" y="15907"/>
                      <a:pt x="6092" y="15907"/>
                    </a:cubicBezTo>
                    <a:cubicBezTo>
                      <a:pt x="8853" y="15907"/>
                      <a:pt x="11138" y="13430"/>
                      <a:pt x="11138" y="9716"/>
                    </a:cubicBezTo>
                    <a:lnTo>
                      <a:pt x="11138" y="0"/>
                    </a:lnTo>
                    <a:lnTo>
                      <a:pt x="13613" y="0"/>
                    </a:lnTo>
                    <a:lnTo>
                      <a:pt x="13613" y="17717"/>
                    </a:lnTo>
                    <a:close/>
                  </a:path>
                </a:pathLst>
              </a:custGeom>
              <a:solidFill>
                <a:srgbClr val="231F20"/>
              </a:solidFill>
              <a:ln w="9509" cap="flat">
                <a:noFill/>
                <a:prstDash val="solid"/>
                <a:miter/>
              </a:ln>
            </p:spPr>
            <p:txBody>
              <a:bodyPr rtlCol="0" anchor="ctr"/>
              <a:lstStyle/>
              <a:p>
                <a:endParaRPr lang="en-US"/>
              </a:p>
            </p:txBody>
          </p:sp>
          <p:sp>
            <p:nvSpPr>
              <p:cNvPr id="438" name="Freeform 437">
                <a:extLst>
                  <a:ext uri="{FF2B5EF4-FFF2-40B4-BE49-F238E27FC236}">
                    <a16:creationId xmlns:a16="http://schemas.microsoft.com/office/drawing/2014/main" id="{8AC0A13F-50AA-CF40-A13E-D4A82C5EB80A}"/>
                  </a:ext>
                </a:extLst>
              </p:cNvPr>
              <p:cNvSpPr/>
              <p:nvPr/>
            </p:nvSpPr>
            <p:spPr>
              <a:xfrm>
                <a:off x="7502041" y="4904422"/>
                <a:ext cx="14565" cy="24098"/>
              </a:xfrm>
              <a:custGeom>
                <a:avLst/>
                <a:gdLst>
                  <a:gd name="connsiteX0" fmla="*/ 0 w 14565"/>
                  <a:gd name="connsiteY0" fmla="*/ 476 h 24098"/>
                  <a:gd name="connsiteX1" fmla="*/ 2380 w 14565"/>
                  <a:gd name="connsiteY1" fmla="*/ 476 h 24098"/>
                  <a:gd name="connsiteX2" fmla="*/ 2380 w 14565"/>
                  <a:gd name="connsiteY2" fmla="*/ 3905 h 24098"/>
                  <a:gd name="connsiteX3" fmla="*/ 7806 w 14565"/>
                  <a:gd name="connsiteY3" fmla="*/ 0 h 24098"/>
                  <a:gd name="connsiteX4" fmla="*/ 14565 w 14565"/>
                  <a:gd name="connsiteY4" fmla="*/ 9144 h 24098"/>
                  <a:gd name="connsiteX5" fmla="*/ 7616 w 14565"/>
                  <a:gd name="connsiteY5" fmla="*/ 18383 h 24098"/>
                  <a:gd name="connsiteX6" fmla="*/ 2570 w 14565"/>
                  <a:gd name="connsiteY6" fmla="*/ 15240 h 24098"/>
                  <a:gd name="connsiteX7" fmla="*/ 2570 w 14565"/>
                  <a:gd name="connsiteY7" fmla="*/ 24098 h 24098"/>
                  <a:gd name="connsiteX8" fmla="*/ 0 w 14565"/>
                  <a:gd name="connsiteY8" fmla="*/ 24098 h 24098"/>
                  <a:gd name="connsiteX9" fmla="*/ 0 w 14565"/>
                  <a:gd name="connsiteY9" fmla="*/ 476 h 24098"/>
                  <a:gd name="connsiteX10" fmla="*/ 7044 w 14565"/>
                  <a:gd name="connsiteY10" fmla="*/ 16097 h 24098"/>
                  <a:gd name="connsiteX11" fmla="*/ 11709 w 14565"/>
                  <a:gd name="connsiteY11" fmla="*/ 9144 h 24098"/>
                  <a:gd name="connsiteX12" fmla="*/ 7140 w 14565"/>
                  <a:gd name="connsiteY12" fmla="*/ 2286 h 24098"/>
                  <a:gd name="connsiteX13" fmla="*/ 2570 w 14565"/>
                  <a:gd name="connsiteY13" fmla="*/ 7715 h 24098"/>
                  <a:gd name="connsiteX14" fmla="*/ 2570 w 14565"/>
                  <a:gd name="connsiteY14" fmla="*/ 10668 h 24098"/>
                  <a:gd name="connsiteX15" fmla="*/ 7044 w 14565"/>
                  <a:gd name="connsiteY15" fmla="*/ 16097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0" y="476"/>
                    </a:moveTo>
                    <a:lnTo>
                      <a:pt x="2380" y="476"/>
                    </a:lnTo>
                    <a:lnTo>
                      <a:pt x="2380" y="3905"/>
                    </a:lnTo>
                    <a:cubicBezTo>
                      <a:pt x="3618" y="1333"/>
                      <a:pt x="5426" y="0"/>
                      <a:pt x="7806" y="0"/>
                    </a:cubicBezTo>
                    <a:cubicBezTo>
                      <a:pt x="11614" y="0"/>
                      <a:pt x="14565" y="3524"/>
                      <a:pt x="14565" y="9144"/>
                    </a:cubicBezTo>
                    <a:cubicBezTo>
                      <a:pt x="14565" y="14859"/>
                      <a:pt x="11519" y="18383"/>
                      <a:pt x="7616" y="18383"/>
                    </a:cubicBezTo>
                    <a:cubicBezTo>
                      <a:pt x="5617" y="18383"/>
                      <a:pt x="3713" y="17336"/>
                      <a:pt x="2570" y="15240"/>
                    </a:cubicBezTo>
                    <a:lnTo>
                      <a:pt x="2570" y="24098"/>
                    </a:lnTo>
                    <a:lnTo>
                      <a:pt x="0" y="24098"/>
                    </a:lnTo>
                    <a:lnTo>
                      <a:pt x="0" y="476"/>
                    </a:lnTo>
                    <a:close/>
                    <a:moveTo>
                      <a:pt x="7044" y="16097"/>
                    </a:moveTo>
                    <a:cubicBezTo>
                      <a:pt x="9901" y="16097"/>
                      <a:pt x="11709" y="13621"/>
                      <a:pt x="11709" y="9144"/>
                    </a:cubicBezTo>
                    <a:cubicBezTo>
                      <a:pt x="11709" y="4763"/>
                      <a:pt x="9901" y="2286"/>
                      <a:pt x="7140" y="2286"/>
                    </a:cubicBezTo>
                    <a:cubicBezTo>
                      <a:pt x="4665" y="2286"/>
                      <a:pt x="2570" y="4477"/>
                      <a:pt x="2570" y="7715"/>
                    </a:cubicBezTo>
                    <a:lnTo>
                      <a:pt x="2570" y="10668"/>
                    </a:lnTo>
                    <a:cubicBezTo>
                      <a:pt x="2570" y="14097"/>
                      <a:pt x="4379" y="16097"/>
                      <a:pt x="7044" y="16097"/>
                    </a:cubicBezTo>
                    <a:close/>
                  </a:path>
                </a:pathLst>
              </a:custGeom>
              <a:solidFill>
                <a:srgbClr val="231F20"/>
              </a:solidFill>
              <a:ln w="9509" cap="flat">
                <a:noFill/>
                <a:prstDash val="solid"/>
                <a:miter/>
              </a:ln>
            </p:spPr>
            <p:txBody>
              <a:bodyPr rtlCol="0" anchor="ctr"/>
              <a:lstStyle/>
              <a:p>
                <a:endParaRPr lang="en-US"/>
              </a:p>
            </p:txBody>
          </p:sp>
          <p:sp>
            <p:nvSpPr>
              <p:cNvPr id="439" name="Freeform 438">
                <a:extLst>
                  <a:ext uri="{FF2B5EF4-FFF2-40B4-BE49-F238E27FC236}">
                    <a16:creationId xmlns:a16="http://schemas.microsoft.com/office/drawing/2014/main" id="{7A65E2CC-9D63-344C-8F5A-010EC5D53B36}"/>
                  </a:ext>
                </a:extLst>
              </p:cNvPr>
              <p:cNvSpPr/>
              <p:nvPr/>
            </p:nvSpPr>
            <p:spPr>
              <a:xfrm>
                <a:off x="7520128" y="4904422"/>
                <a:ext cx="14565" cy="24098"/>
              </a:xfrm>
              <a:custGeom>
                <a:avLst/>
                <a:gdLst>
                  <a:gd name="connsiteX0" fmla="*/ 0 w 14565"/>
                  <a:gd name="connsiteY0" fmla="*/ 476 h 24098"/>
                  <a:gd name="connsiteX1" fmla="*/ 2380 w 14565"/>
                  <a:gd name="connsiteY1" fmla="*/ 476 h 24098"/>
                  <a:gd name="connsiteX2" fmla="*/ 2380 w 14565"/>
                  <a:gd name="connsiteY2" fmla="*/ 3905 h 24098"/>
                  <a:gd name="connsiteX3" fmla="*/ 7806 w 14565"/>
                  <a:gd name="connsiteY3" fmla="*/ 0 h 24098"/>
                  <a:gd name="connsiteX4" fmla="*/ 14565 w 14565"/>
                  <a:gd name="connsiteY4" fmla="*/ 9144 h 24098"/>
                  <a:gd name="connsiteX5" fmla="*/ 7616 w 14565"/>
                  <a:gd name="connsiteY5" fmla="*/ 18383 h 24098"/>
                  <a:gd name="connsiteX6" fmla="*/ 2570 w 14565"/>
                  <a:gd name="connsiteY6" fmla="*/ 15240 h 24098"/>
                  <a:gd name="connsiteX7" fmla="*/ 2570 w 14565"/>
                  <a:gd name="connsiteY7" fmla="*/ 24098 h 24098"/>
                  <a:gd name="connsiteX8" fmla="*/ 0 w 14565"/>
                  <a:gd name="connsiteY8" fmla="*/ 24098 h 24098"/>
                  <a:gd name="connsiteX9" fmla="*/ 0 w 14565"/>
                  <a:gd name="connsiteY9" fmla="*/ 476 h 24098"/>
                  <a:gd name="connsiteX10" fmla="*/ 7044 w 14565"/>
                  <a:gd name="connsiteY10" fmla="*/ 16097 h 24098"/>
                  <a:gd name="connsiteX11" fmla="*/ 11709 w 14565"/>
                  <a:gd name="connsiteY11" fmla="*/ 9144 h 24098"/>
                  <a:gd name="connsiteX12" fmla="*/ 7140 w 14565"/>
                  <a:gd name="connsiteY12" fmla="*/ 2286 h 24098"/>
                  <a:gd name="connsiteX13" fmla="*/ 2570 w 14565"/>
                  <a:gd name="connsiteY13" fmla="*/ 7715 h 24098"/>
                  <a:gd name="connsiteX14" fmla="*/ 2570 w 14565"/>
                  <a:gd name="connsiteY14" fmla="*/ 10668 h 24098"/>
                  <a:gd name="connsiteX15" fmla="*/ 7044 w 14565"/>
                  <a:gd name="connsiteY15" fmla="*/ 16097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0" y="476"/>
                    </a:moveTo>
                    <a:lnTo>
                      <a:pt x="2380" y="476"/>
                    </a:lnTo>
                    <a:lnTo>
                      <a:pt x="2380" y="3905"/>
                    </a:lnTo>
                    <a:cubicBezTo>
                      <a:pt x="3618" y="1333"/>
                      <a:pt x="5426" y="0"/>
                      <a:pt x="7806" y="0"/>
                    </a:cubicBezTo>
                    <a:cubicBezTo>
                      <a:pt x="11614" y="0"/>
                      <a:pt x="14565" y="3524"/>
                      <a:pt x="14565" y="9144"/>
                    </a:cubicBezTo>
                    <a:cubicBezTo>
                      <a:pt x="14565" y="14859"/>
                      <a:pt x="11519" y="18383"/>
                      <a:pt x="7616" y="18383"/>
                    </a:cubicBezTo>
                    <a:cubicBezTo>
                      <a:pt x="5617" y="18383"/>
                      <a:pt x="3713" y="17336"/>
                      <a:pt x="2570" y="15240"/>
                    </a:cubicBezTo>
                    <a:lnTo>
                      <a:pt x="2570" y="24098"/>
                    </a:lnTo>
                    <a:lnTo>
                      <a:pt x="0" y="24098"/>
                    </a:lnTo>
                    <a:lnTo>
                      <a:pt x="0" y="476"/>
                    </a:lnTo>
                    <a:close/>
                    <a:moveTo>
                      <a:pt x="7044" y="16097"/>
                    </a:moveTo>
                    <a:cubicBezTo>
                      <a:pt x="9901" y="16097"/>
                      <a:pt x="11709" y="13621"/>
                      <a:pt x="11709" y="9144"/>
                    </a:cubicBezTo>
                    <a:cubicBezTo>
                      <a:pt x="11709" y="4763"/>
                      <a:pt x="9901" y="2286"/>
                      <a:pt x="7140" y="2286"/>
                    </a:cubicBezTo>
                    <a:cubicBezTo>
                      <a:pt x="4665" y="2286"/>
                      <a:pt x="2570" y="4477"/>
                      <a:pt x="2570" y="7715"/>
                    </a:cubicBezTo>
                    <a:lnTo>
                      <a:pt x="2570" y="10668"/>
                    </a:lnTo>
                    <a:cubicBezTo>
                      <a:pt x="2570" y="14097"/>
                      <a:pt x="4379" y="16097"/>
                      <a:pt x="7044" y="16097"/>
                    </a:cubicBezTo>
                    <a:close/>
                  </a:path>
                </a:pathLst>
              </a:custGeom>
              <a:solidFill>
                <a:srgbClr val="231F20"/>
              </a:solidFill>
              <a:ln w="9509" cap="flat">
                <a:noFill/>
                <a:prstDash val="solid"/>
                <a:miter/>
              </a:ln>
            </p:spPr>
            <p:txBody>
              <a:bodyPr rtlCol="0" anchor="ctr"/>
              <a:lstStyle/>
              <a:p>
                <a:endParaRPr lang="en-US"/>
              </a:p>
            </p:txBody>
          </p:sp>
          <p:sp>
            <p:nvSpPr>
              <p:cNvPr id="440" name="Freeform 439">
                <a:extLst>
                  <a:ext uri="{FF2B5EF4-FFF2-40B4-BE49-F238E27FC236}">
                    <a16:creationId xmlns:a16="http://schemas.microsoft.com/office/drawing/2014/main" id="{4093CDB3-2538-F74C-A8A3-543DB8A82397}"/>
                  </a:ext>
                </a:extLst>
              </p:cNvPr>
              <p:cNvSpPr/>
              <p:nvPr/>
            </p:nvSpPr>
            <p:spPr>
              <a:xfrm>
                <a:off x="7536978" y="4904422"/>
                <a:ext cx="15802" cy="18480"/>
              </a:xfrm>
              <a:custGeom>
                <a:avLst/>
                <a:gdLst>
                  <a:gd name="connsiteX0" fmla="*/ 0 w 15802"/>
                  <a:gd name="connsiteY0" fmla="*/ 9239 h 18480"/>
                  <a:gd name="connsiteX1" fmla="*/ 7901 w 15802"/>
                  <a:gd name="connsiteY1" fmla="*/ 0 h 18480"/>
                  <a:gd name="connsiteX2" fmla="*/ 15803 w 15802"/>
                  <a:gd name="connsiteY2" fmla="*/ 9239 h 18480"/>
                  <a:gd name="connsiteX3" fmla="*/ 7901 w 15802"/>
                  <a:gd name="connsiteY3" fmla="*/ 18479 h 18480"/>
                  <a:gd name="connsiteX4" fmla="*/ 0 w 15802"/>
                  <a:gd name="connsiteY4" fmla="*/ 9239 h 18480"/>
                  <a:gd name="connsiteX5" fmla="*/ 12852 w 15802"/>
                  <a:gd name="connsiteY5" fmla="*/ 9239 h 18480"/>
                  <a:gd name="connsiteX6" fmla="*/ 7806 w 15802"/>
                  <a:gd name="connsiteY6" fmla="*/ 2191 h 18480"/>
                  <a:gd name="connsiteX7" fmla="*/ 2761 w 15802"/>
                  <a:gd name="connsiteY7" fmla="*/ 9239 h 18480"/>
                  <a:gd name="connsiteX8" fmla="*/ 7806 w 15802"/>
                  <a:gd name="connsiteY8" fmla="*/ 16288 h 18480"/>
                  <a:gd name="connsiteX9" fmla="*/ 12852 w 15802"/>
                  <a:gd name="connsiteY9" fmla="*/ 9239 h 1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80">
                    <a:moveTo>
                      <a:pt x="0" y="9239"/>
                    </a:moveTo>
                    <a:cubicBezTo>
                      <a:pt x="0" y="3524"/>
                      <a:pt x="3237" y="0"/>
                      <a:pt x="7901" y="0"/>
                    </a:cubicBezTo>
                    <a:cubicBezTo>
                      <a:pt x="12566" y="0"/>
                      <a:pt x="15803" y="3620"/>
                      <a:pt x="15803" y="9239"/>
                    </a:cubicBezTo>
                    <a:cubicBezTo>
                      <a:pt x="15803" y="14859"/>
                      <a:pt x="12566" y="18479"/>
                      <a:pt x="7901" y="18479"/>
                    </a:cubicBezTo>
                    <a:cubicBezTo>
                      <a:pt x="3237" y="18574"/>
                      <a:pt x="0" y="14859"/>
                      <a:pt x="0" y="9239"/>
                    </a:cubicBezTo>
                    <a:close/>
                    <a:moveTo>
                      <a:pt x="12852" y="9239"/>
                    </a:moveTo>
                    <a:cubicBezTo>
                      <a:pt x="12852" y="4763"/>
                      <a:pt x="10853" y="2191"/>
                      <a:pt x="7806" y="2191"/>
                    </a:cubicBezTo>
                    <a:cubicBezTo>
                      <a:pt x="4760" y="2191"/>
                      <a:pt x="2761" y="4763"/>
                      <a:pt x="2761" y="9239"/>
                    </a:cubicBezTo>
                    <a:cubicBezTo>
                      <a:pt x="2761" y="13716"/>
                      <a:pt x="4760" y="16288"/>
                      <a:pt x="7806" y="16288"/>
                    </a:cubicBezTo>
                    <a:cubicBezTo>
                      <a:pt x="10853" y="16288"/>
                      <a:pt x="12852" y="13716"/>
                      <a:pt x="12852" y="9239"/>
                    </a:cubicBezTo>
                    <a:close/>
                  </a:path>
                </a:pathLst>
              </a:custGeom>
              <a:solidFill>
                <a:srgbClr val="231F20"/>
              </a:solidFill>
              <a:ln w="9509" cap="flat">
                <a:noFill/>
                <a:prstDash val="solid"/>
                <a:miter/>
              </a:ln>
            </p:spPr>
            <p:txBody>
              <a:bodyPr rtlCol="0" anchor="ctr"/>
              <a:lstStyle/>
              <a:p>
                <a:endParaRPr lang="en-US"/>
              </a:p>
            </p:txBody>
          </p:sp>
          <p:sp>
            <p:nvSpPr>
              <p:cNvPr id="441" name="Freeform 440">
                <a:extLst>
                  <a:ext uri="{FF2B5EF4-FFF2-40B4-BE49-F238E27FC236}">
                    <a16:creationId xmlns:a16="http://schemas.microsoft.com/office/drawing/2014/main" id="{FA4CF93B-58A6-2848-B5FE-5814E717EB70}"/>
                  </a:ext>
                </a:extLst>
              </p:cNvPr>
              <p:cNvSpPr/>
              <p:nvPr/>
            </p:nvSpPr>
            <p:spPr>
              <a:xfrm>
                <a:off x="7556113" y="4904327"/>
                <a:ext cx="8662" cy="18192"/>
              </a:xfrm>
              <a:custGeom>
                <a:avLst/>
                <a:gdLst>
                  <a:gd name="connsiteX0" fmla="*/ 95 w 8662"/>
                  <a:gd name="connsiteY0" fmla="*/ 571 h 18192"/>
                  <a:gd name="connsiteX1" fmla="*/ 2570 w 8662"/>
                  <a:gd name="connsiteY1" fmla="*/ 571 h 18192"/>
                  <a:gd name="connsiteX2" fmla="*/ 2570 w 8662"/>
                  <a:gd name="connsiteY2" fmla="*/ 4477 h 18192"/>
                  <a:gd name="connsiteX3" fmla="*/ 7711 w 8662"/>
                  <a:gd name="connsiteY3" fmla="*/ 0 h 18192"/>
                  <a:gd name="connsiteX4" fmla="*/ 8663 w 8662"/>
                  <a:gd name="connsiteY4" fmla="*/ 95 h 18192"/>
                  <a:gd name="connsiteX5" fmla="*/ 8663 w 8662"/>
                  <a:gd name="connsiteY5" fmla="*/ 2762 h 18192"/>
                  <a:gd name="connsiteX6" fmla="*/ 8187 w 8662"/>
                  <a:gd name="connsiteY6" fmla="*/ 2762 h 18192"/>
                  <a:gd name="connsiteX7" fmla="*/ 2665 w 8662"/>
                  <a:gd name="connsiteY7" fmla="*/ 9334 h 18192"/>
                  <a:gd name="connsiteX8" fmla="*/ 2665 w 8662"/>
                  <a:gd name="connsiteY8" fmla="*/ 18193 h 18192"/>
                  <a:gd name="connsiteX9" fmla="*/ 0 w 8662"/>
                  <a:gd name="connsiteY9" fmla="*/ 18193 h 18192"/>
                  <a:gd name="connsiteX10" fmla="*/ 0 w 8662"/>
                  <a:gd name="connsiteY10" fmla="*/ 571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2" h="18192">
                    <a:moveTo>
                      <a:pt x="95" y="571"/>
                    </a:moveTo>
                    <a:lnTo>
                      <a:pt x="2570" y="571"/>
                    </a:lnTo>
                    <a:lnTo>
                      <a:pt x="2570" y="4477"/>
                    </a:lnTo>
                    <a:cubicBezTo>
                      <a:pt x="3618" y="1524"/>
                      <a:pt x="5236" y="0"/>
                      <a:pt x="7711" y="0"/>
                    </a:cubicBezTo>
                    <a:cubicBezTo>
                      <a:pt x="7996" y="0"/>
                      <a:pt x="8282" y="0"/>
                      <a:pt x="8663" y="95"/>
                    </a:cubicBezTo>
                    <a:lnTo>
                      <a:pt x="8663" y="2762"/>
                    </a:lnTo>
                    <a:cubicBezTo>
                      <a:pt x="8473" y="2762"/>
                      <a:pt x="8377" y="2762"/>
                      <a:pt x="8187" y="2762"/>
                    </a:cubicBezTo>
                    <a:cubicBezTo>
                      <a:pt x="4855" y="2762"/>
                      <a:pt x="2665" y="5239"/>
                      <a:pt x="2665" y="9334"/>
                    </a:cubicBezTo>
                    <a:lnTo>
                      <a:pt x="2665" y="18193"/>
                    </a:lnTo>
                    <a:lnTo>
                      <a:pt x="0" y="18193"/>
                    </a:lnTo>
                    <a:lnTo>
                      <a:pt x="0" y="571"/>
                    </a:lnTo>
                    <a:close/>
                  </a:path>
                </a:pathLst>
              </a:custGeom>
              <a:solidFill>
                <a:srgbClr val="231F20"/>
              </a:solidFill>
              <a:ln w="9509" cap="flat">
                <a:noFill/>
                <a:prstDash val="solid"/>
                <a:miter/>
              </a:ln>
            </p:spPr>
            <p:txBody>
              <a:bodyPr rtlCol="0" anchor="ctr"/>
              <a:lstStyle/>
              <a:p>
                <a:endParaRPr lang="en-US"/>
              </a:p>
            </p:txBody>
          </p:sp>
          <p:sp>
            <p:nvSpPr>
              <p:cNvPr id="442" name="Freeform 441">
                <a:extLst>
                  <a:ext uri="{FF2B5EF4-FFF2-40B4-BE49-F238E27FC236}">
                    <a16:creationId xmlns:a16="http://schemas.microsoft.com/office/drawing/2014/main" id="{63C57389-9D26-FE4F-A2EC-5A4E0A9BF440}"/>
                  </a:ext>
                </a:extLst>
              </p:cNvPr>
              <p:cNvSpPr/>
              <p:nvPr/>
            </p:nvSpPr>
            <p:spPr>
              <a:xfrm>
                <a:off x="7564490" y="4900421"/>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1 w 10471"/>
                  <a:gd name="connsiteY7" fmla="*/ 4477 h 22479"/>
                  <a:gd name="connsiteX8" fmla="*/ 9901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1" y="4477"/>
                    </a:lnTo>
                    <a:lnTo>
                      <a:pt x="9901"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a:p>
            </p:txBody>
          </p:sp>
          <p:sp>
            <p:nvSpPr>
              <p:cNvPr id="443" name="Freeform 442">
                <a:extLst>
                  <a:ext uri="{FF2B5EF4-FFF2-40B4-BE49-F238E27FC236}">
                    <a16:creationId xmlns:a16="http://schemas.microsoft.com/office/drawing/2014/main" id="{B3821D0B-2633-3645-91EE-0D0BAF647D7F}"/>
                  </a:ext>
                </a:extLst>
              </p:cNvPr>
              <p:cNvSpPr/>
              <p:nvPr/>
            </p:nvSpPr>
            <p:spPr>
              <a:xfrm>
                <a:off x="7592287" y="4898421"/>
                <a:ext cx="10947" cy="24002"/>
              </a:xfrm>
              <a:custGeom>
                <a:avLst/>
                <a:gdLst>
                  <a:gd name="connsiteX0" fmla="*/ 3142 w 10947"/>
                  <a:gd name="connsiteY0" fmla="*/ 8382 h 24002"/>
                  <a:gd name="connsiteX1" fmla="*/ 0 w 10947"/>
                  <a:gd name="connsiteY1" fmla="*/ 8382 h 24002"/>
                  <a:gd name="connsiteX2" fmla="*/ 0 w 10947"/>
                  <a:gd name="connsiteY2" fmla="*/ 6477 h 24002"/>
                  <a:gd name="connsiteX3" fmla="*/ 3142 w 10947"/>
                  <a:gd name="connsiteY3" fmla="*/ 6477 h 24002"/>
                  <a:gd name="connsiteX4" fmla="*/ 3142 w 10947"/>
                  <a:gd name="connsiteY4" fmla="*/ 6382 h 24002"/>
                  <a:gd name="connsiteX5" fmla="*/ 8377 w 10947"/>
                  <a:gd name="connsiteY5" fmla="*/ 0 h 24002"/>
                  <a:gd name="connsiteX6" fmla="*/ 10948 w 10947"/>
                  <a:gd name="connsiteY6" fmla="*/ 190 h 24002"/>
                  <a:gd name="connsiteX7" fmla="*/ 10948 w 10947"/>
                  <a:gd name="connsiteY7" fmla="*/ 2381 h 24002"/>
                  <a:gd name="connsiteX8" fmla="*/ 8854 w 10947"/>
                  <a:gd name="connsiteY8" fmla="*/ 2191 h 24002"/>
                  <a:gd name="connsiteX9" fmla="*/ 5712 w 10947"/>
                  <a:gd name="connsiteY9" fmla="*/ 5810 h 24002"/>
                  <a:gd name="connsiteX10" fmla="*/ 5712 w 10947"/>
                  <a:gd name="connsiteY10" fmla="*/ 6477 h 24002"/>
                  <a:gd name="connsiteX11" fmla="*/ 9901 w 10947"/>
                  <a:gd name="connsiteY11" fmla="*/ 6477 h 24002"/>
                  <a:gd name="connsiteX12" fmla="*/ 9901 w 10947"/>
                  <a:gd name="connsiteY12" fmla="*/ 8382 h 24002"/>
                  <a:gd name="connsiteX13" fmla="*/ 5712 w 10947"/>
                  <a:gd name="connsiteY13" fmla="*/ 8382 h 24002"/>
                  <a:gd name="connsiteX14" fmla="*/ 5712 w 10947"/>
                  <a:gd name="connsiteY14" fmla="*/ 24003 h 24002"/>
                  <a:gd name="connsiteX15" fmla="*/ 3142 w 10947"/>
                  <a:gd name="connsiteY15" fmla="*/ 24003 h 24002"/>
                  <a:gd name="connsiteX16" fmla="*/ 3142 w 10947"/>
                  <a:gd name="connsiteY16" fmla="*/ 8382 h 24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947" h="24002">
                    <a:moveTo>
                      <a:pt x="3142" y="8382"/>
                    </a:moveTo>
                    <a:lnTo>
                      <a:pt x="0" y="8382"/>
                    </a:lnTo>
                    <a:lnTo>
                      <a:pt x="0" y="6477"/>
                    </a:lnTo>
                    <a:lnTo>
                      <a:pt x="3142" y="6477"/>
                    </a:lnTo>
                    <a:cubicBezTo>
                      <a:pt x="3142" y="6477"/>
                      <a:pt x="3142" y="6382"/>
                      <a:pt x="3142" y="6382"/>
                    </a:cubicBezTo>
                    <a:cubicBezTo>
                      <a:pt x="3142" y="2096"/>
                      <a:pt x="4855" y="0"/>
                      <a:pt x="8377" y="0"/>
                    </a:cubicBezTo>
                    <a:cubicBezTo>
                      <a:pt x="9234" y="0"/>
                      <a:pt x="10091" y="95"/>
                      <a:pt x="10948" y="190"/>
                    </a:cubicBezTo>
                    <a:lnTo>
                      <a:pt x="10948" y="2381"/>
                    </a:lnTo>
                    <a:cubicBezTo>
                      <a:pt x="9996" y="2191"/>
                      <a:pt x="9329" y="2191"/>
                      <a:pt x="8854" y="2191"/>
                    </a:cubicBezTo>
                    <a:cubicBezTo>
                      <a:pt x="6664" y="2191"/>
                      <a:pt x="5712" y="3334"/>
                      <a:pt x="5712" y="5810"/>
                    </a:cubicBezTo>
                    <a:cubicBezTo>
                      <a:pt x="5712" y="6001"/>
                      <a:pt x="5712" y="6286"/>
                      <a:pt x="5712" y="6477"/>
                    </a:cubicBezTo>
                    <a:lnTo>
                      <a:pt x="9901" y="6477"/>
                    </a:lnTo>
                    <a:lnTo>
                      <a:pt x="9901" y="8382"/>
                    </a:lnTo>
                    <a:lnTo>
                      <a:pt x="5712" y="8382"/>
                    </a:lnTo>
                    <a:lnTo>
                      <a:pt x="5712" y="24003"/>
                    </a:lnTo>
                    <a:lnTo>
                      <a:pt x="3142" y="24003"/>
                    </a:lnTo>
                    <a:lnTo>
                      <a:pt x="3142" y="8382"/>
                    </a:lnTo>
                    <a:close/>
                  </a:path>
                </a:pathLst>
              </a:custGeom>
              <a:solidFill>
                <a:srgbClr val="231F20"/>
              </a:solidFill>
              <a:ln w="9509" cap="flat">
                <a:noFill/>
                <a:prstDash val="solid"/>
                <a:miter/>
              </a:ln>
            </p:spPr>
            <p:txBody>
              <a:bodyPr rtlCol="0" anchor="ctr"/>
              <a:lstStyle/>
              <a:p>
                <a:endParaRPr lang="en-US"/>
              </a:p>
            </p:txBody>
          </p:sp>
          <p:sp>
            <p:nvSpPr>
              <p:cNvPr id="444" name="Freeform 443">
                <a:extLst>
                  <a:ext uri="{FF2B5EF4-FFF2-40B4-BE49-F238E27FC236}">
                    <a16:creationId xmlns:a16="http://schemas.microsoft.com/office/drawing/2014/main" id="{BA42BE34-7FB1-B04B-8650-DAEAA89D4D0A}"/>
                  </a:ext>
                </a:extLst>
              </p:cNvPr>
              <p:cNvSpPr/>
              <p:nvPr/>
            </p:nvSpPr>
            <p:spPr>
              <a:xfrm>
                <a:off x="7603997" y="4904327"/>
                <a:ext cx="8662" cy="18192"/>
              </a:xfrm>
              <a:custGeom>
                <a:avLst/>
                <a:gdLst>
                  <a:gd name="connsiteX0" fmla="*/ 95 w 8662"/>
                  <a:gd name="connsiteY0" fmla="*/ 571 h 18192"/>
                  <a:gd name="connsiteX1" fmla="*/ 2570 w 8662"/>
                  <a:gd name="connsiteY1" fmla="*/ 571 h 18192"/>
                  <a:gd name="connsiteX2" fmla="*/ 2570 w 8662"/>
                  <a:gd name="connsiteY2" fmla="*/ 4477 h 18192"/>
                  <a:gd name="connsiteX3" fmla="*/ 7711 w 8662"/>
                  <a:gd name="connsiteY3" fmla="*/ 0 h 18192"/>
                  <a:gd name="connsiteX4" fmla="*/ 8663 w 8662"/>
                  <a:gd name="connsiteY4" fmla="*/ 95 h 18192"/>
                  <a:gd name="connsiteX5" fmla="*/ 8663 w 8662"/>
                  <a:gd name="connsiteY5" fmla="*/ 2762 h 18192"/>
                  <a:gd name="connsiteX6" fmla="*/ 8187 w 8662"/>
                  <a:gd name="connsiteY6" fmla="*/ 2762 h 18192"/>
                  <a:gd name="connsiteX7" fmla="*/ 2665 w 8662"/>
                  <a:gd name="connsiteY7" fmla="*/ 9334 h 18192"/>
                  <a:gd name="connsiteX8" fmla="*/ 2665 w 8662"/>
                  <a:gd name="connsiteY8" fmla="*/ 18193 h 18192"/>
                  <a:gd name="connsiteX9" fmla="*/ 0 w 8662"/>
                  <a:gd name="connsiteY9" fmla="*/ 18193 h 18192"/>
                  <a:gd name="connsiteX10" fmla="*/ 0 w 8662"/>
                  <a:gd name="connsiteY10" fmla="*/ 571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2" h="18192">
                    <a:moveTo>
                      <a:pt x="95" y="571"/>
                    </a:moveTo>
                    <a:lnTo>
                      <a:pt x="2570" y="571"/>
                    </a:lnTo>
                    <a:lnTo>
                      <a:pt x="2570" y="4477"/>
                    </a:lnTo>
                    <a:cubicBezTo>
                      <a:pt x="3618" y="1524"/>
                      <a:pt x="5236" y="0"/>
                      <a:pt x="7711" y="0"/>
                    </a:cubicBezTo>
                    <a:cubicBezTo>
                      <a:pt x="7996" y="0"/>
                      <a:pt x="8282" y="0"/>
                      <a:pt x="8663" y="95"/>
                    </a:cubicBezTo>
                    <a:lnTo>
                      <a:pt x="8663" y="2762"/>
                    </a:lnTo>
                    <a:cubicBezTo>
                      <a:pt x="8473" y="2762"/>
                      <a:pt x="8377" y="2762"/>
                      <a:pt x="8187" y="2762"/>
                    </a:cubicBezTo>
                    <a:cubicBezTo>
                      <a:pt x="4855" y="2762"/>
                      <a:pt x="2665" y="5239"/>
                      <a:pt x="2665" y="9334"/>
                    </a:cubicBezTo>
                    <a:lnTo>
                      <a:pt x="2665" y="18193"/>
                    </a:lnTo>
                    <a:lnTo>
                      <a:pt x="0" y="18193"/>
                    </a:lnTo>
                    <a:lnTo>
                      <a:pt x="0" y="571"/>
                    </a:lnTo>
                    <a:close/>
                  </a:path>
                </a:pathLst>
              </a:custGeom>
              <a:solidFill>
                <a:srgbClr val="231F20"/>
              </a:solidFill>
              <a:ln w="9509" cap="flat">
                <a:noFill/>
                <a:prstDash val="solid"/>
                <a:miter/>
              </a:ln>
            </p:spPr>
            <p:txBody>
              <a:bodyPr rtlCol="0" anchor="ctr"/>
              <a:lstStyle/>
              <a:p>
                <a:endParaRPr lang="en-US"/>
              </a:p>
            </p:txBody>
          </p:sp>
          <p:sp>
            <p:nvSpPr>
              <p:cNvPr id="445" name="Freeform 444">
                <a:extLst>
                  <a:ext uri="{FF2B5EF4-FFF2-40B4-BE49-F238E27FC236}">
                    <a16:creationId xmlns:a16="http://schemas.microsoft.com/office/drawing/2014/main" id="{304F4B4D-DF01-754C-9093-4FE88C79AF1D}"/>
                  </a:ext>
                </a:extLst>
              </p:cNvPr>
              <p:cNvSpPr/>
              <p:nvPr/>
            </p:nvSpPr>
            <p:spPr>
              <a:xfrm>
                <a:off x="7613421" y="4904422"/>
                <a:ext cx="15802" cy="18480"/>
              </a:xfrm>
              <a:custGeom>
                <a:avLst/>
                <a:gdLst>
                  <a:gd name="connsiteX0" fmla="*/ 0 w 15802"/>
                  <a:gd name="connsiteY0" fmla="*/ 9239 h 18480"/>
                  <a:gd name="connsiteX1" fmla="*/ 7901 w 15802"/>
                  <a:gd name="connsiteY1" fmla="*/ 0 h 18480"/>
                  <a:gd name="connsiteX2" fmla="*/ 15803 w 15802"/>
                  <a:gd name="connsiteY2" fmla="*/ 9239 h 18480"/>
                  <a:gd name="connsiteX3" fmla="*/ 7901 w 15802"/>
                  <a:gd name="connsiteY3" fmla="*/ 18479 h 18480"/>
                  <a:gd name="connsiteX4" fmla="*/ 0 w 15802"/>
                  <a:gd name="connsiteY4" fmla="*/ 9239 h 18480"/>
                  <a:gd name="connsiteX5" fmla="*/ 12852 w 15802"/>
                  <a:gd name="connsiteY5" fmla="*/ 9239 h 18480"/>
                  <a:gd name="connsiteX6" fmla="*/ 7806 w 15802"/>
                  <a:gd name="connsiteY6" fmla="*/ 2191 h 18480"/>
                  <a:gd name="connsiteX7" fmla="*/ 2761 w 15802"/>
                  <a:gd name="connsiteY7" fmla="*/ 9239 h 18480"/>
                  <a:gd name="connsiteX8" fmla="*/ 7806 w 15802"/>
                  <a:gd name="connsiteY8" fmla="*/ 16288 h 18480"/>
                  <a:gd name="connsiteX9" fmla="*/ 12852 w 15802"/>
                  <a:gd name="connsiteY9" fmla="*/ 9239 h 1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80">
                    <a:moveTo>
                      <a:pt x="0" y="9239"/>
                    </a:moveTo>
                    <a:cubicBezTo>
                      <a:pt x="0" y="3524"/>
                      <a:pt x="3237" y="0"/>
                      <a:pt x="7901" y="0"/>
                    </a:cubicBezTo>
                    <a:cubicBezTo>
                      <a:pt x="12566" y="0"/>
                      <a:pt x="15803" y="3620"/>
                      <a:pt x="15803" y="9239"/>
                    </a:cubicBezTo>
                    <a:cubicBezTo>
                      <a:pt x="15803" y="14859"/>
                      <a:pt x="12566" y="18479"/>
                      <a:pt x="7901" y="18479"/>
                    </a:cubicBezTo>
                    <a:cubicBezTo>
                      <a:pt x="3142" y="18574"/>
                      <a:pt x="0" y="14859"/>
                      <a:pt x="0" y="9239"/>
                    </a:cubicBezTo>
                    <a:close/>
                    <a:moveTo>
                      <a:pt x="12852" y="9239"/>
                    </a:moveTo>
                    <a:cubicBezTo>
                      <a:pt x="12852" y="4763"/>
                      <a:pt x="10853" y="2191"/>
                      <a:pt x="7806" y="2191"/>
                    </a:cubicBezTo>
                    <a:cubicBezTo>
                      <a:pt x="4760" y="2191"/>
                      <a:pt x="2761" y="4763"/>
                      <a:pt x="2761" y="9239"/>
                    </a:cubicBezTo>
                    <a:cubicBezTo>
                      <a:pt x="2761" y="13716"/>
                      <a:pt x="4760" y="16288"/>
                      <a:pt x="7806" y="16288"/>
                    </a:cubicBezTo>
                    <a:cubicBezTo>
                      <a:pt x="10853" y="16288"/>
                      <a:pt x="12852" y="13716"/>
                      <a:pt x="12852" y="9239"/>
                    </a:cubicBezTo>
                    <a:close/>
                  </a:path>
                </a:pathLst>
              </a:custGeom>
              <a:solidFill>
                <a:srgbClr val="231F20"/>
              </a:solidFill>
              <a:ln w="9509" cap="flat">
                <a:noFill/>
                <a:prstDash val="solid"/>
                <a:miter/>
              </a:ln>
            </p:spPr>
            <p:txBody>
              <a:bodyPr rtlCol="0" anchor="ctr"/>
              <a:lstStyle/>
              <a:p>
                <a:endParaRPr lang="en-US"/>
              </a:p>
            </p:txBody>
          </p:sp>
          <p:sp>
            <p:nvSpPr>
              <p:cNvPr id="446" name="Freeform 445">
                <a:extLst>
                  <a:ext uri="{FF2B5EF4-FFF2-40B4-BE49-F238E27FC236}">
                    <a16:creationId xmlns:a16="http://schemas.microsoft.com/office/drawing/2014/main" id="{4BC05D97-A276-5442-A8C3-013F79F91B0E}"/>
                  </a:ext>
                </a:extLst>
              </p:cNvPr>
              <p:cNvSpPr/>
              <p:nvPr/>
            </p:nvSpPr>
            <p:spPr>
              <a:xfrm>
                <a:off x="7632651" y="4904517"/>
                <a:ext cx="23513" cy="18002"/>
              </a:xfrm>
              <a:custGeom>
                <a:avLst/>
                <a:gdLst>
                  <a:gd name="connsiteX0" fmla="*/ 18183 w 23513"/>
                  <a:gd name="connsiteY0" fmla="*/ 0 h 18002"/>
                  <a:gd name="connsiteX1" fmla="*/ 23514 w 23513"/>
                  <a:gd name="connsiteY1" fmla="*/ 6858 h 18002"/>
                  <a:gd name="connsiteX2" fmla="*/ 23514 w 23513"/>
                  <a:gd name="connsiteY2" fmla="*/ 18002 h 18002"/>
                  <a:gd name="connsiteX3" fmla="*/ 20943 w 23513"/>
                  <a:gd name="connsiteY3" fmla="*/ 18002 h 18002"/>
                  <a:gd name="connsiteX4" fmla="*/ 20943 w 23513"/>
                  <a:gd name="connsiteY4" fmla="*/ 6667 h 18002"/>
                  <a:gd name="connsiteX5" fmla="*/ 17706 w 23513"/>
                  <a:gd name="connsiteY5" fmla="*/ 2286 h 18002"/>
                  <a:gd name="connsiteX6" fmla="*/ 13042 w 23513"/>
                  <a:gd name="connsiteY6" fmla="*/ 8287 h 18002"/>
                  <a:gd name="connsiteX7" fmla="*/ 13042 w 23513"/>
                  <a:gd name="connsiteY7" fmla="*/ 18002 h 18002"/>
                  <a:gd name="connsiteX8" fmla="*/ 10472 w 23513"/>
                  <a:gd name="connsiteY8" fmla="*/ 18002 h 18002"/>
                  <a:gd name="connsiteX9" fmla="*/ 10472 w 23513"/>
                  <a:gd name="connsiteY9" fmla="*/ 6667 h 18002"/>
                  <a:gd name="connsiteX10" fmla="*/ 7235 w 23513"/>
                  <a:gd name="connsiteY10" fmla="*/ 2286 h 18002"/>
                  <a:gd name="connsiteX11" fmla="*/ 2570 w 23513"/>
                  <a:gd name="connsiteY11" fmla="*/ 8287 h 18002"/>
                  <a:gd name="connsiteX12" fmla="*/ 2570 w 23513"/>
                  <a:gd name="connsiteY12" fmla="*/ 18002 h 18002"/>
                  <a:gd name="connsiteX13" fmla="*/ 0 w 23513"/>
                  <a:gd name="connsiteY13" fmla="*/ 18002 h 18002"/>
                  <a:gd name="connsiteX14" fmla="*/ 0 w 23513"/>
                  <a:gd name="connsiteY14" fmla="*/ 476 h 18002"/>
                  <a:gd name="connsiteX15" fmla="*/ 2380 w 23513"/>
                  <a:gd name="connsiteY15" fmla="*/ 476 h 18002"/>
                  <a:gd name="connsiteX16" fmla="*/ 2380 w 23513"/>
                  <a:gd name="connsiteY16" fmla="*/ 3715 h 18002"/>
                  <a:gd name="connsiteX17" fmla="*/ 7711 w 23513"/>
                  <a:gd name="connsiteY17" fmla="*/ 95 h 18002"/>
                  <a:gd name="connsiteX18" fmla="*/ 12756 w 23513"/>
                  <a:gd name="connsiteY18" fmla="*/ 3905 h 18002"/>
                  <a:gd name="connsiteX19" fmla="*/ 18183 w 23513"/>
                  <a:gd name="connsiteY19" fmla="*/ 0 h 1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13" h="18002">
                    <a:moveTo>
                      <a:pt x="18183" y="0"/>
                    </a:moveTo>
                    <a:cubicBezTo>
                      <a:pt x="21610" y="0"/>
                      <a:pt x="23514" y="2381"/>
                      <a:pt x="23514" y="6858"/>
                    </a:cubicBezTo>
                    <a:lnTo>
                      <a:pt x="23514" y="18002"/>
                    </a:lnTo>
                    <a:lnTo>
                      <a:pt x="20943" y="18002"/>
                    </a:lnTo>
                    <a:lnTo>
                      <a:pt x="20943" y="6667"/>
                    </a:lnTo>
                    <a:cubicBezTo>
                      <a:pt x="20943" y="3810"/>
                      <a:pt x="19706" y="2286"/>
                      <a:pt x="17706" y="2286"/>
                    </a:cubicBezTo>
                    <a:cubicBezTo>
                      <a:pt x="15232" y="2286"/>
                      <a:pt x="13042" y="4763"/>
                      <a:pt x="13042" y="8287"/>
                    </a:cubicBezTo>
                    <a:lnTo>
                      <a:pt x="13042" y="18002"/>
                    </a:lnTo>
                    <a:lnTo>
                      <a:pt x="10472" y="18002"/>
                    </a:lnTo>
                    <a:lnTo>
                      <a:pt x="10472" y="6667"/>
                    </a:lnTo>
                    <a:cubicBezTo>
                      <a:pt x="10472" y="3810"/>
                      <a:pt x="9234" y="2286"/>
                      <a:pt x="7235" y="2286"/>
                    </a:cubicBezTo>
                    <a:cubicBezTo>
                      <a:pt x="4760" y="2286"/>
                      <a:pt x="2570" y="4763"/>
                      <a:pt x="2570" y="8287"/>
                    </a:cubicBezTo>
                    <a:lnTo>
                      <a:pt x="2570" y="18002"/>
                    </a:lnTo>
                    <a:lnTo>
                      <a:pt x="0" y="18002"/>
                    </a:lnTo>
                    <a:lnTo>
                      <a:pt x="0" y="476"/>
                    </a:lnTo>
                    <a:lnTo>
                      <a:pt x="2380" y="476"/>
                    </a:lnTo>
                    <a:lnTo>
                      <a:pt x="2380" y="3715"/>
                    </a:lnTo>
                    <a:cubicBezTo>
                      <a:pt x="3713" y="1333"/>
                      <a:pt x="5521" y="95"/>
                      <a:pt x="7711" y="95"/>
                    </a:cubicBezTo>
                    <a:cubicBezTo>
                      <a:pt x="10186" y="95"/>
                      <a:pt x="12090" y="1429"/>
                      <a:pt x="12756" y="3905"/>
                    </a:cubicBezTo>
                    <a:cubicBezTo>
                      <a:pt x="14184" y="1238"/>
                      <a:pt x="15993" y="0"/>
                      <a:pt x="18183" y="0"/>
                    </a:cubicBezTo>
                    <a:close/>
                  </a:path>
                </a:pathLst>
              </a:custGeom>
              <a:solidFill>
                <a:srgbClr val="231F20"/>
              </a:solidFill>
              <a:ln w="9509" cap="flat">
                <a:noFill/>
                <a:prstDash val="solid"/>
                <a:miter/>
              </a:ln>
            </p:spPr>
            <p:txBody>
              <a:bodyPr rtlCol="0" anchor="ctr"/>
              <a:lstStyle/>
              <a:p>
                <a:endParaRPr lang="en-US"/>
              </a:p>
            </p:txBody>
          </p:sp>
          <p:sp>
            <p:nvSpPr>
              <p:cNvPr id="447" name="Freeform 446">
                <a:extLst>
                  <a:ext uri="{FF2B5EF4-FFF2-40B4-BE49-F238E27FC236}">
                    <a16:creationId xmlns:a16="http://schemas.microsoft.com/office/drawing/2014/main" id="{D82A75AC-C199-C944-8697-AA9AE95300EB}"/>
                  </a:ext>
                </a:extLst>
              </p:cNvPr>
              <p:cNvSpPr/>
              <p:nvPr/>
            </p:nvSpPr>
            <p:spPr>
              <a:xfrm>
                <a:off x="7675775" y="4900421"/>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1 w 10471"/>
                  <a:gd name="connsiteY7" fmla="*/ 4477 h 22479"/>
                  <a:gd name="connsiteX8" fmla="*/ 9901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1" y="4477"/>
                    </a:lnTo>
                    <a:lnTo>
                      <a:pt x="9901"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a:p>
            </p:txBody>
          </p:sp>
          <p:sp>
            <p:nvSpPr>
              <p:cNvPr id="448" name="Freeform 447">
                <a:extLst>
                  <a:ext uri="{FF2B5EF4-FFF2-40B4-BE49-F238E27FC236}">
                    <a16:creationId xmlns:a16="http://schemas.microsoft.com/office/drawing/2014/main" id="{4C8C94A1-5156-A947-B4D8-93D1815D89AE}"/>
                  </a:ext>
                </a:extLst>
              </p:cNvPr>
              <p:cNvSpPr/>
              <p:nvPr/>
            </p:nvSpPr>
            <p:spPr>
              <a:xfrm>
                <a:off x="7688627" y="4898802"/>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1 w 13803"/>
                  <a:gd name="connsiteY3" fmla="*/ 5620 h 23812"/>
                  <a:gd name="connsiteX4" fmla="*/ 13803 w 13803"/>
                  <a:gd name="connsiteY4" fmla="*/ 12573 h 23812"/>
                  <a:gd name="connsiteX5" fmla="*/ 13803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1" y="5620"/>
                    </a:cubicBezTo>
                    <a:cubicBezTo>
                      <a:pt x="11804" y="5620"/>
                      <a:pt x="13803" y="8001"/>
                      <a:pt x="13803" y="12573"/>
                    </a:cubicBezTo>
                    <a:lnTo>
                      <a:pt x="13803" y="23717"/>
                    </a:lnTo>
                    <a:lnTo>
                      <a:pt x="11233" y="23717"/>
                    </a:lnTo>
                    <a:lnTo>
                      <a:pt x="11233" y="12383"/>
                    </a:lnTo>
                    <a:cubicBezTo>
                      <a:pt x="11233" y="9525"/>
                      <a:pt x="9900"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a:p>
            </p:txBody>
          </p:sp>
          <p:sp>
            <p:nvSpPr>
              <p:cNvPr id="449" name="Freeform 448">
                <a:extLst>
                  <a:ext uri="{FF2B5EF4-FFF2-40B4-BE49-F238E27FC236}">
                    <a16:creationId xmlns:a16="http://schemas.microsoft.com/office/drawing/2014/main" id="{0AFF12B8-AE9B-D040-9CA6-D77F1CE9F8D2}"/>
                  </a:ext>
                </a:extLst>
              </p:cNvPr>
              <p:cNvSpPr/>
              <p:nvPr/>
            </p:nvSpPr>
            <p:spPr>
              <a:xfrm>
                <a:off x="7705667" y="4904517"/>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9 h 18478"/>
                  <a:gd name="connsiteX11" fmla="*/ 12756 w 15612"/>
                  <a:gd name="connsiteY11" fmla="*/ 7429 h 18478"/>
                  <a:gd name="connsiteX12" fmla="*/ 7996 w 15612"/>
                  <a:gd name="connsiteY12" fmla="*/ 2096 h 18478"/>
                  <a:gd name="connsiteX13" fmla="*/ 2856 w 15612"/>
                  <a:gd name="connsiteY13" fmla="*/ 7429 h 18478"/>
                  <a:gd name="connsiteX14" fmla="*/ 12756 w 15612"/>
                  <a:gd name="connsiteY14" fmla="*/ 742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2" y="12859"/>
                    </a:cubicBezTo>
                    <a:lnTo>
                      <a:pt x="15327" y="13335"/>
                    </a:lnTo>
                    <a:cubicBezTo>
                      <a:pt x="14184" y="16669"/>
                      <a:pt x="11519" y="18479"/>
                      <a:pt x="7901" y="18479"/>
                    </a:cubicBezTo>
                    <a:close/>
                    <a:moveTo>
                      <a:pt x="12756" y="7429"/>
                    </a:moveTo>
                    <a:cubicBezTo>
                      <a:pt x="12661" y="4000"/>
                      <a:pt x="10853" y="2096"/>
                      <a:pt x="7996" y="2096"/>
                    </a:cubicBezTo>
                    <a:cubicBezTo>
                      <a:pt x="5141" y="2096"/>
                      <a:pt x="3332" y="4000"/>
                      <a:pt x="2856" y="7429"/>
                    </a:cubicBezTo>
                    <a:lnTo>
                      <a:pt x="12756" y="7429"/>
                    </a:lnTo>
                    <a:close/>
                  </a:path>
                </a:pathLst>
              </a:custGeom>
              <a:solidFill>
                <a:srgbClr val="231F20"/>
              </a:solidFill>
              <a:ln w="9509" cap="flat">
                <a:noFill/>
                <a:prstDash val="solid"/>
                <a:miter/>
              </a:ln>
            </p:spPr>
            <p:txBody>
              <a:bodyPr rtlCol="0" anchor="ctr"/>
              <a:lstStyle/>
              <a:p>
                <a:endParaRPr lang="en-US"/>
              </a:p>
            </p:txBody>
          </p:sp>
          <p:sp>
            <p:nvSpPr>
              <p:cNvPr id="450" name="Freeform 449">
                <a:extLst>
                  <a:ext uri="{FF2B5EF4-FFF2-40B4-BE49-F238E27FC236}">
                    <a16:creationId xmlns:a16="http://schemas.microsoft.com/office/drawing/2014/main" id="{A38116A6-999B-B44E-A6DD-A7225A1CE503}"/>
                  </a:ext>
                </a:extLst>
              </p:cNvPr>
              <p:cNvSpPr/>
              <p:nvPr/>
            </p:nvSpPr>
            <p:spPr>
              <a:xfrm>
                <a:off x="7742413" y="4898802"/>
                <a:ext cx="15326" cy="23812"/>
              </a:xfrm>
              <a:custGeom>
                <a:avLst/>
                <a:gdLst>
                  <a:gd name="connsiteX0" fmla="*/ 0 w 15326"/>
                  <a:gd name="connsiteY0" fmla="*/ 0 h 23812"/>
                  <a:gd name="connsiteX1" fmla="*/ 15041 w 15326"/>
                  <a:gd name="connsiteY1" fmla="*/ 0 h 23812"/>
                  <a:gd name="connsiteX2" fmla="*/ 15041 w 15326"/>
                  <a:gd name="connsiteY2" fmla="*/ 2381 h 23812"/>
                  <a:gd name="connsiteX3" fmla="*/ 2856 w 15326"/>
                  <a:gd name="connsiteY3" fmla="*/ 2381 h 23812"/>
                  <a:gd name="connsiteX4" fmla="*/ 2856 w 15326"/>
                  <a:gd name="connsiteY4" fmla="*/ 10096 h 23812"/>
                  <a:gd name="connsiteX5" fmla="*/ 12471 w 15326"/>
                  <a:gd name="connsiteY5" fmla="*/ 10096 h 23812"/>
                  <a:gd name="connsiteX6" fmla="*/ 12471 w 15326"/>
                  <a:gd name="connsiteY6" fmla="*/ 12383 h 23812"/>
                  <a:gd name="connsiteX7" fmla="*/ 2856 w 15326"/>
                  <a:gd name="connsiteY7" fmla="*/ 12383 h 23812"/>
                  <a:gd name="connsiteX8" fmla="*/ 2856 w 15326"/>
                  <a:gd name="connsiteY8" fmla="*/ 21336 h 23812"/>
                  <a:gd name="connsiteX9" fmla="*/ 15327 w 15326"/>
                  <a:gd name="connsiteY9" fmla="*/ 21336 h 23812"/>
                  <a:gd name="connsiteX10" fmla="*/ 15327 w 15326"/>
                  <a:gd name="connsiteY10" fmla="*/ 23813 h 23812"/>
                  <a:gd name="connsiteX11" fmla="*/ 0 w 15326"/>
                  <a:gd name="connsiteY11" fmla="*/ 23813 h 23812"/>
                  <a:gd name="connsiteX12" fmla="*/ 0 w 15326"/>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326" h="23812">
                    <a:moveTo>
                      <a:pt x="0" y="0"/>
                    </a:moveTo>
                    <a:lnTo>
                      <a:pt x="15041" y="0"/>
                    </a:lnTo>
                    <a:lnTo>
                      <a:pt x="15041" y="2381"/>
                    </a:lnTo>
                    <a:lnTo>
                      <a:pt x="2856" y="2381"/>
                    </a:lnTo>
                    <a:lnTo>
                      <a:pt x="2856" y="10096"/>
                    </a:lnTo>
                    <a:lnTo>
                      <a:pt x="12471" y="10096"/>
                    </a:lnTo>
                    <a:lnTo>
                      <a:pt x="12471" y="12383"/>
                    </a:lnTo>
                    <a:lnTo>
                      <a:pt x="2856" y="12383"/>
                    </a:lnTo>
                    <a:lnTo>
                      <a:pt x="2856" y="21336"/>
                    </a:lnTo>
                    <a:lnTo>
                      <a:pt x="15327" y="21336"/>
                    </a:lnTo>
                    <a:lnTo>
                      <a:pt x="15327" y="23813"/>
                    </a:lnTo>
                    <a:lnTo>
                      <a:pt x="0" y="23813"/>
                    </a:lnTo>
                    <a:lnTo>
                      <a:pt x="0" y="0"/>
                    </a:lnTo>
                    <a:close/>
                  </a:path>
                </a:pathLst>
              </a:custGeom>
              <a:solidFill>
                <a:srgbClr val="231F20"/>
              </a:solidFill>
              <a:ln w="9509" cap="flat">
                <a:noFill/>
                <a:prstDash val="solid"/>
                <a:miter/>
              </a:ln>
            </p:spPr>
            <p:txBody>
              <a:bodyPr rtlCol="0" anchor="ctr"/>
              <a:lstStyle/>
              <a:p>
                <a:endParaRPr lang="en-US"/>
              </a:p>
            </p:txBody>
          </p:sp>
          <p:sp>
            <p:nvSpPr>
              <p:cNvPr id="451" name="Freeform 450">
                <a:extLst>
                  <a:ext uri="{FF2B5EF4-FFF2-40B4-BE49-F238E27FC236}">
                    <a16:creationId xmlns:a16="http://schemas.microsoft.com/office/drawing/2014/main" id="{E934D339-7FC6-F743-AD8B-E25097633257}"/>
                  </a:ext>
                </a:extLst>
              </p:cNvPr>
              <p:cNvSpPr/>
              <p:nvPr/>
            </p:nvSpPr>
            <p:spPr>
              <a:xfrm>
                <a:off x="7760500" y="4904708"/>
                <a:ext cx="13708" cy="18192"/>
              </a:xfrm>
              <a:custGeom>
                <a:avLst/>
                <a:gdLst>
                  <a:gd name="connsiteX0" fmla="*/ 13708 w 13708"/>
                  <a:gd name="connsiteY0" fmla="*/ 17717 h 18192"/>
                  <a:gd name="connsiteX1" fmla="*/ 11328 w 13708"/>
                  <a:gd name="connsiteY1" fmla="*/ 17717 h 18192"/>
                  <a:gd name="connsiteX2" fmla="*/ 11328 w 13708"/>
                  <a:gd name="connsiteY2" fmla="*/ 14478 h 18192"/>
                  <a:gd name="connsiteX3" fmla="*/ 5712 w 13708"/>
                  <a:gd name="connsiteY3" fmla="*/ 18193 h 18192"/>
                  <a:gd name="connsiteX4" fmla="*/ 0 w 13708"/>
                  <a:gd name="connsiteY4" fmla="*/ 11240 h 18192"/>
                  <a:gd name="connsiteX5" fmla="*/ 0 w 13708"/>
                  <a:gd name="connsiteY5" fmla="*/ 95 h 18192"/>
                  <a:gd name="connsiteX6" fmla="*/ 2475 w 13708"/>
                  <a:gd name="connsiteY6" fmla="*/ 95 h 18192"/>
                  <a:gd name="connsiteX7" fmla="*/ 2475 w 13708"/>
                  <a:gd name="connsiteY7" fmla="*/ 11430 h 18192"/>
                  <a:gd name="connsiteX8" fmla="*/ 6093 w 13708"/>
                  <a:gd name="connsiteY8" fmla="*/ 15907 h 18192"/>
                  <a:gd name="connsiteX9" fmla="*/ 11138 w 13708"/>
                  <a:gd name="connsiteY9" fmla="*/ 9716 h 18192"/>
                  <a:gd name="connsiteX10" fmla="*/ 11138 w 13708"/>
                  <a:gd name="connsiteY10" fmla="*/ 0 h 18192"/>
                  <a:gd name="connsiteX11" fmla="*/ 13613 w 13708"/>
                  <a:gd name="connsiteY11" fmla="*/ 0 h 18192"/>
                  <a:gd name="connsiteX12" fmla="*/ 13613 w 13708"/>
                  <a:gd name="connsiteY12" fmla="*/ 17717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08" h="18192">
                    <a:moveTo>
                      <a:pt x="13708" y="17717"/>
                    </a:moveTo>
                    <a:lnTo>
                      <a:pt x="11328" y="17717"/>
                    </a:lnTo>
                    <a:lnTo>
                      <a:pt x="11328" y="14478"/>
                    </a:lnTo>
                    <a:cubicBezTo>
                      <a:pt x="9901" y="17050"/>
                      <a:pt x="8092" y="18193"/>
                      <a:pt x="5712" y="18193"/>
                    </a:cubicBezTo>
                    <a:cubicBezTo>
                      <a:pt x="1999" y="18193"/>
                      <a:pt x="0" y="15812"/>
                      <a:pt x="0" y="11240"/>
                    </a:cubicBezTo>
                    <a:lnTo>
                      <a:pt x="0" y="95"/>
                    </a:lnTo>
                    <a:lnTo>
                      <a:pt x="2475" y="95"/>
                    </a:lnTo>
                    <a:lnTo>
                      <a:pt x="2475" y="11430"/>
                    </a:lnTo>
                    <a:cubicBezTo>
                      <a:pt x="2475" y="14383"/>
                      <a:pt x="3808" y="15907"/>
                      <a:pt x="6093" y="15907"/>
                    </a:cubicBezTo>
                    <a:cubicBezTo>
                      <a:pt x="8853" y="15907"/>
                      <a:pt x="11138" y="13430"/>
                      <a:pt x="11138" y="9716"/>
                    </a:cubicBezTo>
                    <a:lnTo>
                      <a:pt x="11138" y="0"/>
                    </a:lnTo>
                    <a:lnTo>
                      <a:pt x="13613" y="0"/>
                    </a:lnTo>
                    <a:lnTo>
                      <a:pt x="13613" y="17717"/>
                    </a:lnTo>
                    <a:close/>
                  </a:path>
                </a:pathLst>
              </a:custGeom>
              <a:solidFill>
                <a:srgbClr val="231F20"/>
              </a:solidFill>
              <a:ln w="9509" cap="flat">
                <a:noFill/>
                <a:prstDash val="solid"/>
                <a:miter/>
              </a:ln>
            </p:spPr>
            <p:txBody>
              <a:bodyPr rtlCol="0" anchor="ctr"/>
              <a:lstStyle/>
              <a:p>
                <a:endParaRPr lang="en-US"/>
              </a:p>
            </p:txBody>
          </p:sp>
          <p:sp>
            <p:nvSpPr>
              <p:cNvPr id="452" name="Freeform 451">
                <a:extLst>
                  <a:ext uri="{FF2B5EF4-FFF2-40B4-BE49-F238E27FC236}">
                    <a16:creationId xmlns:a16="http://schemas.microsoft.com/office/drawing/2014/main" id="{8873DB35-3FEF-4847-8568-FDA9719EB31E}"/>
                  </a:ext>
                </a:extLst>
              </p:cNvPr>
              <p:cNvSpPr/>
              <p:nvPr/>
            </p:nvSpPr>
            <p:spPr>
              <a:xfrm>
                <a:off x="7778778" y="4904327"/>
                <a:ext cx="8662" cy="18192"/>
              </a:xfrm>
              <a:custGeom>
                <a:avLst/>
                <a:gdLst>
                  <a:gd name="connsiteX0" fmla="*/ 95 w 8662"/>
                  <a:gd name="connsiteY0" fmla="*/ 571 h 18192"/>
                  <a:gd name="connsiteX1" fmla="*/ 2570 w 8662"/>
                  <a:gd name="connsiteY1" fmla="*/ 571 h 18192"/>
                  <a:gd name="connsiteX2" fmla="*/ 2570 w 8662"/>
                  <a:gd name="connsiteY2" fmla="*/ 4477 h 18192"/>
                  <a:gd name="connsiteX3" fmla="*/ 7711 w 8662"/>
                  <a:gd name="connsiteY3" fmla="*/ 0 h 18192"/>
                  <a:gd name="connsiteX4" fmla="*/ 8663 w 8662"/>
                  <a:gd name="connsiteY4" fmla="*/ 95 h 18192"/>
                  <a:gd name="connsiteX5" fmla="*/ 8663 w 8662"/>
                  <a:gd name="connsiteY5" fmla="*/ 2762 h 18192"/>
                  <a:gd name="connsiteX6" fmla="*/ 8187 w 8662"/>
                  <a:gd name="connsiteY6" fmla="*/ 2762 h 18192"/>
                  <a:gd name="connsiteX7" fmla="*/ 2665 w 8662"/>
                  <a:gd name="connsiteY7" fmla="*/ 9334 h 18192"/>
                  <a:gd name="connsiteX8" fmla="*/ 2665 w 8662"/>
                  <a:gd name="connsiteY8" fmla="*/ 18193 h 18192"/>
                  <a:gd name="connsiteX9" fmla="*/ 0 w 8662"/>
                  <a:gd name="connsiteY9" fmla="*/ 18193 h 18192"/>
                  <a:gd name="connsiteX10" fmla="*/ 0 w 8662"/>
                  <a:gd name="connsiteY10" fmla="*/ 571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2" h="18192">
                    <a:moveTo>
                      <a:pt x="95" y="571"/>
                    </a:moveTo>
                    <a:lnTo>
                      <a:pt x="2570" y="571"/>
                    </a:lnTo>
                    <a:lnTo>
                      <a:pt x="2570" y="4477"/>
                    </a:lnTo>
                    <a:cubicBezTo>
                      <a:pt x="3617" y="1524"/>
                      <a:pt x="5236" y="0"/>
                      <a:pt x="7711" y="0"/>
                    </a:cubicBezTo>
                    <a:cubicBezTo>
                      <a:pt x="7996" y="0"/>
                      <a:pt x="8282" y="0"/>
                      <a:pt x="8663" y="95"/>
                    </a:cubicBezTo>
                    <a:lnTo>
                      <a:pt x="8663" y="2762"/>
                    </a:lnTo>
                    <a:cubicBezTo>
                      <a:pt x="8472" y="2762"/>
                      <a:pt x="8377" y="2762"/>
                      <a:pt x="8187" y="2762"/>
                    </a:cubicBezTo>
                    <a:cubicBezTo>
                      <a:pt x="4855" y="2762"/>
                      <a:pt x="2665" y="5239"/>
                      <a:pt x="2665" y="9334"/>
                    </a:cubicBezTo>
                    <a:lnTo>
                      <a:pt x="2665" y="18193"/>
                    </a:lnTo>
                    <a:lnTo>
                      <a:pt x="0" y="18193"/>
                    </a:lnTo>
                    <a:lnTo>
                      <a:pt x="0" y="571"/>
                    </a:lnTo>
                    <a:close/>
                  </a:path>
                </a:pathLst>
              </a:custGeom>
              <a:solidFill>
                <a:srgbClr val="231F20"/>
              </a:solidFill>
              <a:ln w="9509" cap="flat">
                <a:noFill/>
                <a:prstDash val="solid"/>
                <a:miter/>
              </a:ln>
            </p:spPr>
            <p:txBody>
              <a:bodyPr rtlCol="0" anchor="ctr"/>
              <a:lstStyle/>
              <a:p>
                <a:endParaRPr lang="en-US"/>
              </a:p>
            </p:txBody>
          </p:sp>
          <p:sp>
            <p:nvSpPr>
              <p:cNvPr id="453" name="Freeform 452">
                <a:extLst>
                  <a:ext uri="{FF2B5EF4-FFF2-40B4-BE49-F238E27FC236}">
                    <a16:creationId xmlns:a16="http://schemas.microsoft.com/office/drawing/2014/main" id="{499E9D2D-2061-084A-80F3-2CC6FB8C6A22}"/>
                  </a:ext>
                </a:extLst>
              </p:cNvPr>
              <p:cNvSpPr/>
              <p:nvPr/>
            </p:nvSpPr>
            <p:spPr>
              <a:xfrm>
                <a:off x="7788202" y="4904422"/>
                <a:ext cx="15802" cy="18480"/>
              </a:xfrm>
              <a:custGeom>
                <a:avLst/>
                <a:gdLst>
                  <a:gd name="connsiteX0" fmla="*/ 0 w 15802"/>
                  <a:gd name="connsiteY0" fmla="*/ 9239 h 18480"/>
                  <a:gd name="connsiteX1" fmla="*/ 7901 w 15802"/>
                  <a:gd name="connsiteY1" fmla="*/ 0 h 18480"/>
                  <a:gd name="connsiteX2" fmla="*/ 15803 w 15802"/>
                  <a:gd name="connsiteY2" fmla="*/ 9239 h 18480"/>
                  <a:gd name="connsiteX3" fmla="*/ 7901 w 15802"/>
                  <a:gd name="connsiteY3" fmla="*/ 18479 h 18480"/>
                  <a:gd name="connsiteX4" fmla="*/ 0 w 15802"/>
                  <a:gd name="connsiteY4" fmla="*/ 9239 h 18480"/>
                  <a:gd name="connsiteX5" fmla="*/ 12852 w 15802"/>
                  <a:gd name="connsiteY5" fmla="*/ 9239 h 18480"/>
                  <a:gd name="connsiteX6" fmla="*/ 7806 w 15802"/>
                  <a:gd name="connsiteY6" fmla="*/ 2191 h 18480"/>
                  <a:gd name="connsiteX7" fmla="*/ 2761 w 15802"/>
                  <a:gd name="connsiteY7" fmla="*/ 9239 h 18480"/>
                  <a:gd name="connsiteX8" fmla="*/ 7806 w 15802"/>
                  <a:gd name="connsiteY8" fmla="*/ 16288 h 18480"/>
                  <a:gd name="connsiteX9" fmla="*/ 12852 w 15802"/>
                  <a:gd name="connsiteY9" fmla="*/ 9239 h 1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80">
                    <a:moveTo>
                      <a:pt x="0" y="9239"/>
                    </a:moveTo>
                    <a:cubicBezTo>
                      <a:pt x="0" y="3524"/>
                      <a:pt x="3237" y="0"/>
                      <a:pt x="7901" y="0"/>
                    </a:cubicBezTo>
                    <a:cubicBezTo>
                      <a:pt x="12566" y="0"/>
                      <a:pt x="15803" y="3620"/>
                      <a:pt x="15803" y="9239"/>
                    </a:cubicBezTo>
                    <a:cubicBezTo>
                      <a:pt x="15803" y="14859"/>
                      <a:pt x="12566" y="18479"/>
                      <a:pt x="7901" y="18479"/>
                    </a:cubicBezTo>
                    <a:cubicBezTo>
                      <a:pt x="3237" y="18574"/>
                      <a:pt x="0" y="14859"/>
                      <a:pt x="0" y="9239"/>
                    </a:cubicBezTo>
                    <a:close/>
                    <a:moveTo>
                      <a:pt x="12852" y="9239"/>
                    </a:moveTo>
                    <a:cubicBezTo>
                      <a:pt x="12852" y="4763"/>
                      <a:pt x="10852" y="2191"/>
                      <a:pt x="7806" y="2191"/>
                    </a:cubicBezTo>
                    <a:cubicBezTo>
                      <a:pt x="4760" y="2191"/>
                      <a:pt x="2761" y="4763"/>
                      <a:pt x="2761" y="9239"/>
                    </a:cubicBezTo>
                    <a:cubicBezTo>
                      <a:pt x="2761" y="13716"/>
                      <a:pt x="4760" y="16288"/>
                      <a:pt x="7806" y="16288"/>
                    </a:cubicBezTo>
                    <a:cubicBezTo>
                      <a:pt x="10852" y="16288"/>
                      <a:pt x="12852" y="13716"/>
                      <a:pt x="12852" y="9239"/>
                    </a:cubicBezTo>
                    <a:close/>
                  </a:path>
                </a:pathLst>
              </a:custGeom>
              <a:solidFill>
                <a:srgbClr val="231F20"/>
              </a:solidFill>
              <a:ln w="9509" cap="flat">
                <a:noFill/>
                <a:prstDash val="solid"/>
                <a:miter/>
              </a:ln>
            </p:spPr>
            <p:txBody>
              <a:bodyPr rtlCol="0" anchor="ctr"/>
              <a:lstStyle/>
              <a:p>
                <a:endParaRPr lang="en-US"/>
              </a:p>
            </p:txBody>
          </p:sp>
          <p:sp>
            <p:nvSpPr>
              <p:cNvPr id="454" name="Freeform 453">
                <a:extLst>
                  <a:ext uri="{FF2B5EF4-FFF2-40B4-BE49-F238E27FC236}">
                    <a16:creationId xmlns:a16="http://schemas.microsoft.com/office/drawing/2014/main" id="{CDC6FB10-5292-5443-AA8D-E22018706D5F}"/>
                  </a:ext>
                </a:extLst>
              </p:cNvPr>
              <p:cNvSpPr/>
              <p:nvPr/>
            </p:nvSpPr>
            <p:spPr>
              <a:xfrm>
                <a:off x="7807432" y="4904422"/>
                <a:ext cx="14565" cy="24098"/>
              </a:xfrm>
              <a:custGeom>
                <a:avLst/>
                <a:gdLst>
                  <a:gd name="connsiteX0" fmla="*/ 0 w 14565"/>
                  <a:gd name="connsiteY0" fmla="*/ 476 h 24098"/>
                  <a:gd name="connsiteX1" fmla="*/ 2380 w 14565"/>
                  <a:gd name="connsiteY1" fmla="*/ 476 h 24098"/>
                  <a:gd name="connsiteX2" fmla="*/ 2380 w 14565"/>
                  <a:gd name="connsiteY2" fmla="*/ 3905 h 24098"/>
                  <a:gd name="connsiteX3" fmla="*/ 7806 w 14565"/>
                  <a:gd name="connsiteY3" fmla="*/ 0 h 24098"/>
                  <a:gd name="connsiteX4" fmla="*/ 14565 w 14565"/>
                  <a:gd name="connsiteY4" fmla="*/ 9144 h 24098"/>
                  <a:gd name="connsiteX5" fmla="*/ 7616 w 14565"/>
                  <a:gd name="connsiteY5" fmla="*/ 18383 h 24098"/>
                  <a:gd name="connsiteX6" fmla="*/ 2570 w 14565"/>
                  <a:gd name="connsiteY6" fmla="*/ 15240 h 24098"/>
                  <a:gd name="connsiteX7" fmla="*/ 2570 w 14565"/>
                  <a:gd name="connsiteY7" fmla="*/ 24098 h 24098"/>
                  <a:gd name="connsiteX8" fmla="*/ 0 w 14565"/>
                  <a:gd name="connsiteY8" fmla="*/ 24098 h 24098"/>
                  <a:gd name="connsiteX9" fmla="*/ 0 w 14565"/>
                  <a:gd name="connsiteY9" fmla="*/ 476 h 24098"/>
                  <a:gd name="connsiteX10" fmla="*/ 7045 w 14565"/>
                  <a:gd name="connsiteY10" fmla="*/ 16097 h 24098"/>
                  <a:gd name="connsiteX11" fmla="*/ 11709 w 14565"/>
                  <a:gd name="connsiteY11" fmla="*/ 9144 h 24098"/>
                  <a:gd name="connsiteX12" fmla="*/ 7140 w 14565"/>
                  <a:gd name="connsiteY12" fmla="*/ 2286 h 24098"/>
                  <a:gd name="connsiteX13" fmla="*/ 2570 w 14565"/>
                  <a:gd name="connsiteY13" fmla="*/ 7715 h 24098"/>
                  <a:gd name="connsiteX14" fmla="*/ 2570 w 14565"/>
                  <a:gd name="connsiteY14" fmla="*/ 10668 h 24098"/>
                  <a:gd name="connsiteX15" fmla="*/ 7045 w 14565"/>
                  <a:gd name="connsiteY15" fmla="*/ 16097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0" y="476"/>
                    </a:moveTo>
                    <a:lnTo>
                      <a:pt x="2380" y="476"/>
                    </a:lnTo>
                    <a:lnTo>
                      <a:pt x="2380" y="3905"/>
                    </a:lnTo>
                    <a:cubicBezTo>
                      <a:pt x="3618" y="1333"/>
                      <a:pt x="5426" y="0"/>
                      <a:pt x="7806" y="0"/>
                    </a:cubicBezTo>
                    <a:cubicBezTo>
                      <a:pt x="11614" y="0"/>
                      <a:pt x="14565" y="3524"/>
                      <a:pt x="14565" y="9144"/>
                    </a:cubicBezTo>
                    <a:cubicBezTo>
                      <a:pt x="14565" y="14859"/>
                      <a:pt x="11519" y="18383"/>
                      <a:pt x="7616" y="18383"/>
                    </a:cubicBezTo>
                    <a:cubicBezTo>
                      <a:pt x="5617" y="18383"/>
                      <a:pt x="3713" y="17336"/>
                      <a:pt x="2570" y="15240"/>
                    </a:cubicBezTo>
                    <a:lnTo>
                      <a:pt x="2570" y="24098"/>
                    </a:lnTo>
                    <a:lnTo>
                      <a:pt x="0" y="24098"/>
                    </a:lnTo>
                    <a:lnTo>
                      <a:pt x="0" y="476"/>
                    </a:lnTo>
                    <a:close/>
                    <a:moveTo>
                      <a:pt x="7045" y="16097"/>
                    </a:moveTo>
                    <a:cubicBezTo>
                      <a:pt x="9901" y="16097"/>
                      <a:pt x="11709" y="13621"/>
                      <a:pt x="11709" y="9144"/>
                    </a:cubicBezTo>
                    <a:cubicBezTo>
                      <a:pt x="11709" y="4763"/>
                      <a:pt x="9901" y="2286"/>
                      <a:pt x="7140" y="2286"/>
                    </a:cubicBezTo>
                    <a:cubicBezTo>
                      <a:pt x="4665" y="2286"/>
                      <a:pt x="2570" y="4477"/>
                      <a:pt x="2570" y="7715"/>
                    </a:cubicBezTo>
                    <a:lnTo>
                      <a:pt x="2570" y="10668"/>
                    </a:lnTo>
                    <a:cubicBezTo>
                      <a:pt x="2570" y="14097"/>
                      <a:pt x="4474" y="16097"/>
                      <a:pt x="7045" y="16097"/>
                    </a:cubicBezTo>
                    <a:close/>
                  </a:path>
                </a:pathLst>
              </a:custGeom>
              <a:solidFill>
                <a:srgbClr val="231F20"/>
              </a:solidFill>
              <a:ln w="9509" cap="flat">
                <a:noFill/>
                <a:prstDash val="solid"/>
                <a:miter/>
              </a:ln>
            </p:spPr>
            <p:txBody>
              <a:bodyPr rtlCol="0" anchor="ctr"/>
              <a:lstStyle/>
              <a:p>
                <a:endParaRPr lang="en-US"/>
              </a:p>
            </p:txBody>
          </p:sp>
          <p:sp>
            <p:nvSpPr>
              <p:cNvPr id="455" name="Freeform 454">
                <a:extLst>
                  <a:ext uri="{FF2B5EF4-FFF2-40B4-BE49-F238E27FC236}">
                    <a16:creationId xmlns:a16="http://schemas.microsoft.com/office/drawing/2014/main" id="{AC7C7A59-9EE4-4F45-8093-6769F520935E}"/>
                  </a:ext>
                </a:extLst>
              </p:cNvPr>
              <p:cNvSpPr/>
              <p:nvPr/>
            </p:nvSpPr>
            <p:spPr>
              <a:xfrm>
                <a:off x="7824282" y="4904517"/>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1 w 15612"/>
                  <a:gd name="connsiteY7" fmla="*/ 16288 h 18478"/>
                  <a:gd name="connsiteX8" fmla="*/ 12851 w 15612"/>
                  <a:gd name="connsiteY8" fmla="*/ 12859 h 18478"/>
                  <a:gd name="connsiteX9" fmla="*/ 15327 w 15612"/>
                  <a:gd name="connsiteY9" fmla="*/ 13335 h 18478"/>
                  <a:gd name="connsiteX10" fmla="*/ 7901 w 15612"/>
                  <a:gd name="connsiteY10" fmla="*/ 18479 h 18478"/>
                  <a:gd name="connsiteX11" fmla="*/ 12756 w 15612"/>
                  <a:gd name="connsiteY11" fmla="*/ 7429 h 18478"/>
                  <a:gd name="connsiteX12" fmla="*/ 7996 w 15612"/>
                  <a:gd name="connsiteY12" fmla="*/ 2096 h 18478"/>
                  <a:gd name="connsiteX13" fmla="*/ 2856 w 15612"/>
                  <a:gd name="connsiteY13" fmla="*/ 7429 h 18478"/>
                  <a:gd name="connsiteX14" fmla="*/ 12756 w 15612"/>
                  <a:gd name="connsiteY14" fmla="*/ 742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1" y="18479"/>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1" y="16288"/>
                    </a:cubicBezTo>
                    <a:cubicBezTo>
                      <a:pt x="10281" y="16288"/>
                      <a:pt x="11995" y="15050"/>
                      <a:pt x="12851" y="12859"/>
                    </a:cubicBezTo>
                    <a:lnTo>
                      <a:pt x="15327" y="13335"/>
                    </a:lnTo>
                    <a:cubicBezTo>
                      <a:pt x="14184" y="16669"/>
                      <a:pt x="11519" y="18479"/>
                      <a:pt x="7901" y="18479"/>
                    </a:cubicBezTo>
                    <a:close/>
                    <a:moveTo>
                      <a:pt x="12756" y="7429"/>
                    </a:moveTo>
                    <a:cubicBezTo>
                      <a:pt x="12661" y="4000"/>
                      <a:pt x="10852" y="2096"/>
                      <a:pt x="7996" y="2096"/>
                    </a:cubicBezTo>
                    <a:cubicBezTo>
                      <a:pt x="5140" y="2096"/>
                      <a:pt x="3332" y="4000"/>
                      <a:pt x="2856" y="7429"/>
                    </a:cubicBezTo>
                    <a:lnTo>
                      <a:pt x="12756" y="7429"/>
                    </a:lnTo>
                    <a:close/>
                  </a:path>
                </a:pathLst>
              </a:custGeom>
              <a:solidFill>
                <a:srgbClr val="231F20"/>
              </a:solidFill>
              <a:ln w="9509" cap="flat">
                <a:noFill/>
                <a:prstDash val="solid"/>
                <a:miter/>
              </a:ln>
            </p:spPr>
            <p:txBody>
              <a:bodyPr rtlCol="0" anchor="ctr"/>
              <a:lstStyle/>
              <a:p>
                <a:endParaRPr lang="en-US"/>
              </a:p>
            </p:txBody>
          </p:sp>
          <p:sp>
            <p:nvSpPr>
              <p:cNvPr id="456" name="Freeform 455">
                <a:extLst>
                  <a:ext uri="{FF2B5EF4-FFF2-40B4-BE49-F238E27FC236}">
                    <a16:creationId xmlns:a16="http://schemas.microsoft.com/office/drawing/2014/main" id="{C149092E-8E91-884C-BB7B-92CEFF388A6E}"/>
                  </a:ext>
                </a:extLst>
              </p:cNvPr>
              <p:cNvSpPr/>
              <p:nvPr/>
            </p:nvSpPr>
            <p:spPr>
              <a:xfrm>
                <a:off x="7842274" y="4904517"/>
                <a:ext cx="15136" cy="18383"/>
              </a:xfrm>
              <a:custGeom>
                <a:avLst/>
                <a:gdLst>
                  <a:gd name="connsiteX0" fmla="*/ 11995 w 15136"/>
                  <a:gd name="connsiteY0" fmla="*/ 14668 h 18383"/>
                  <a:gd name="connsiteX1" fmla="*/ 5997 w 15136"/>
                  <a:gd name="connsiteY1" fmla="*/ 18383 h 18383"/>
                  <a:gd name="connsiteX2" fmla="*/ 0 w 15136"/>
                  <a:gd name="connsiteY2" fmla="*/ 13049 h 18383"/>
                  <a:gd name="connsiteX3" fmla="*/ 10567 w 15136"/>
                  <a:gd name="connsiteY3" fmla="*/ 7048 h 18383"/>
                  <a:gd name="connsiteX4" fmla="*/ 12090 w 15136"/>
                  <a:gd name="connsiteY4" fmla="*/ 7048 h 18383"/>
                  <a:gd name="connsiteX5" fmla="*/ 12090 w 15136"/>
                  <a:gd name="connsiteY5" fmla="*/ 6001 h 18383"/>
                  <a:gd name="connsiteX6" fmla="*/ 7711 w 15136"/>
                  <a:gd name="connsiteY6" fmla="*/ 2096 h 18383"/>
                  <a:gd name="connsiteX7" fmla="*/ 3046 w 15136"/>
                  <a:gd name="connsiteY7" fmla="*/ 5143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7 h 18383"/>
                  <a:gd name="connsiteX13" fmla="*/ 12471 w 15136"/>
                  <a:gd name="connsiteY13" fmla="*/ 18097 h 18383"/>
                  <a:gd name="connsiteX14" fmla="*/ 11995 w 15136"/>
                  <a:gd name="connsiteY14" fmla="*/ 14668 h 18383"/>
                  <a:gd name="connsiteX15" fmla="*/ 9901 w 15136"/>
                  <a:gd name="connsiteY15" fmla="*/ 9049 h 18383"/>
                  <a:gd name="connsiteX16" fmla="*/ 2761 w 15136"/>
                  <a:gd name="connsiteY16" fmla="*/ 13049 h 18383"/>
                  <a:gd name="connsiteX17" fmla="*/ 6378 w 15136"/>
                  <a:gd name="connsiteY17" fmla="*/ 16192 h 18383"/>
                  <a:gd name="connsiteX18" fmla="*/ 11900 w 15136"/>
                  <a:gd name="connsiteY18" fmla="*/ 10001 h 18383"/>
                  <a:gd name="connsiteX19" fmla="*/ 11900 w 15136"/>
                  <a:gd name="connsiteY19" fmla="*/ 9049 h 18383"/>
                  <a:gd name="connsiteX20" fmla="*/ 9901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1995" y="14668"/>
                    </a:moveTo>
                    <a:cubicBezTo>
                      <a:pt x="10853" y="17050"/>
                      <a:pt x="8568" y="18383"/>
                      <a:pt x="5997" y="18383"/>
                    </a:cubicBezTo>
                    <a:cubicBezTo>
                      <a:pt x="2380" y="18383"/>
                      <a:pt x="0" y="16097"/>
                      <a:pt x="0" y="13049"/>
                    </a:cubicBezTo>
                    <a:cubicBezTo>
                      <a:pt x="0" y="9049"/>
                      <a:pt x="3522" y="7048"/>
                      <a:pt x="10567" y="7048"/>
                    </a:cubicBezTo>
                    <a:cubicBezTo>
                      <a:pt x="11043" y="7048"/>
                      <a:pt x="11519" y="7048"/>
                      <a:pt x="12090" y="7048"/>
                    </a:cubicBezTo>
                    <a:lnTo>
                      <a:pt x="12090" y="6001"/>
                    </a:lnTo>
                    <a:cubicBezTo>
                      <a:pt x="12090" y="3334"/>
                      <a:pt x="10662" y="2096"/>
                      <a:pt x="7711" y="2096"/>
                    </a:cubicBezTo>
                    <a:cubicBezTo>
                      <a:pt x="5045" y="2096"/>
                      <a:pt x="3522" y="3048"/>
                      <a:pt x="3046" y="5143"/>
                    </a:cubicBezTo>
                    <a:lnTo>
                      <a:pt x="571" y="4763"/>
                    </a:lnTo>
                    <a:cubicBezTo>
                      <a:pt x="1333" y="1619"/>
                      <a:pt x="3808" y="0"/>
                      <a:pt x="8187" y="0"/>
                    </a:cubicBezTo>
                    <a:cubicBezTo>
                      <a:pt x="12756" y="0"/>
                      <a:pt x="14660" y="2191"/>
                      <a:pt x="14660" y="6953"/>
                    </a:cubicBezTo>
                    <a:lnTo>
                      <a:pt x="14660" y="14478"/>
                    </a:lnTo>
                    <a:cubicBezTo>
                      <a:pt x="14660" y="15812"/>
                      <a:pt x="14756" y="16954"/>
                      <a:pt x="15136" y="18097"/>
                    </a:cubicBezTo>
                    <a:lnTo>
                      <a:pt x="12471" y="18097"/>
                    </a:lnTo>
                    <a:cubicBezTo>
                      <a:pt x="12090" y="16954"/>
                      <a:pt x="11995" y="15812"/>
                      <a:pt x="11995" y="14668"/>
                    </a:cubicBezTo>
                    <a:close/>
                    <a:moveTo>
                      <a:pt x="9901" y="9049"/>
                    </a:moveTo>
                    <a:cubicBezTo>
                      <a:pt x="5141" y="9049"/>
                      <a:pt x="2761" y="10477"/>
                      <a:pt x="2761" y="13049"/>
                    </a:cubicBezTo>
                    <a:cubicBezTo>
                      <a:pt x="2761" y="14954"/>
                      <a:pt x="4093" y="16192"/>
                      <a:pt x="6378" y="16192"/>
                    </a:cubicBezTo>
                    <a:cubicBezTo>
                      <a:pt x="9424" y="16192"/>
                      <a:pt x="11900" y="13430"/>
                      <a:pt x="11900" y="10001"/>
                    </a:cubicBezTo>
                    <a:lnTo>
                      <a:pt x="11900" y="9049"/>
                    </a:lnTo>
                    <a:cubicBezTo>
                      <a:pt x="11233" y="9049"/>
                      <a:pt x="10567" y="9049"/>
                      <a:pt x="9901" y="9049"/>
                    </a:cubicBezTo>
                    <a:close/>
                  </a:path>
                </a:pathLst>
              </a:custGeom>
              <a:solidFill>
                <a:srgbClr val="231F20"/>
              </a:solidFill>
              <a:ln w="9509" cap="flat">
                <a:noFill/>
                <a:prstDash val="solid"/>
                <a:miter/>
              </a:ln>
            </p:spPr>
            <p:txBody>
              <a:bodyPr rtlCol="0" anchor="ctr"/>
              <a:lstStyle/>
              <a:p>
                <a:endParaRPr lang="en-US"/>
              </a:p>
            </p:txBody>
          </p:sp>
          <p:sp>
            <p:nvSpPr>
              <p:cNvPr id="457" name="Freeform 456">
                <a:extLst>
                  <a:ext uri="{FF2B5EF4-FFF2-40B4-BE49-F238E27FC236}">
                    <a16:creationId xmlns:a16="http://schemas.microsoft.com/office/drawing/2014/main" id="{3056EF86-A603-D049-8EC7-1360B52067E4}"/>
                  </a:ext>
                </a:extLst>
              </p:cNvPr>
              <p:cNvSpPr/>
              <p:nvPr/>
            </p:nvSpPr>
            <p:spPr>
              <a:xfrm>
                <a:off x="7861218" y="4904422"/>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4 w 13803"/>
                  <a:gd name="connsiteY4" fmla="*/ 6953 h 18192"/>
                  <a:gd name="connsiteX5" fmla="*/ 13804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5" y="0"/>
                      <a:pt x="13804" y="2381"/>
                      <a:pt x="13804" y="6953"/>
                    </a:cubicBezTo>
                    <a:lnTo>
                      <a:pt x="13804" y="18098"/>
                    </a:lnTo>
                    <a:lnTo>
                      <a:pt x="11233" y="18098"/>
                    </a:lnTo>
                    <a:lnTo>
                      <a:pt x="11233" y="6763"/>
                    </a:lnTo>
                    <a:cubicBezTo>
                      <a:pt x="11233" y="3905"/>
                      <a:pt x="9901"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a:p>
            </p:txBody>
          </p:sp>
          <p:sp>
            <p:nvSpPr>
              <p:cNvPr id="458" name="Freeform 457">
                <a:extLst>
                  <a:ext uri="{FF2B5EF4-FFF2-40B4-BE49-F238E27FC236}">
                    <a16:creationId xmlns:a16="http://schemas.microsoft.com/office/drawing/2014/main" id="{28378815-6ACB-F24C-96E5-653C55CA90FA}"/>
                  </a:ext>
                </a:extLst>
              </p:cNvPr>
              <p:cNvSpPr/>
              <p:nvPr/>
            </p:nvSpPr>
            <p:spPr>
              <a:xfrm>
                <a:off x="6924864" y="4939379"/>
                <a:ext cx="18372" cy="24574"/>
              </a:xfrm>
              <a:custGeom>
                <a:avLst/>
                <a:gdLst>
                  <a:gd name="connsiteX0" fmla="*/ 9710 w 18372"/>
                  <a:gd name="connsiteY0" fmla="*/ 2286 h 24574"/>
                  <a:gd name="connsiteX1" fmla="*/ 3142 w 18372"/>
                  <a:gd name="connsiteY1" fmla="*/ 12192 h 24574"/>
                  <a:gd name="connsiteX2" fmla="*/ 9710 w 18372"/>
                  <a:gd name="connsiteY2" fmla="*/ 22098 h 24574"/>
                  <a:gd name="connsiteX3" fmla="*/ 15707 w 18372"/>
                  <a:gd name="connsiteY3" fmla="*/ 16288 h 24574"/>
                  <a:gd name="connsiteX4" fmla="*/ 18373 w 18372"/>
                  <a:gd name="connsiteY4" fmla="*/ 16859 h 24574"/>
                  <a:gd name="connsiteX5" fmla="*/ 9710 w 18372"/>
                  <a:gd name="connsiteY5" fmla="*/ 24574 h 24574"/>
                  <a:gd name="connsiteX6" fmla="*/ 0 w 18372"/>
                  <a:gd name="connsiteY6" fmla="*/ 12287 h 24574"/>
                  <a:gd name="connsiteX7" fmla="*/ 3237 w 18372"/>
                  <a:gd name="connsiteY7" fmla="*/ 2762 h 24574"/>
                  <a:gd name="connsiteX8" fmla="*/ 9710 w 18372"/>
                  <a:gd name="connsiteY8" fmla="*/ 0 h 24574"/>
                  <a:gd name="connsiteX9" fmla="*/ 18278 w 18372"/>
                  <a:gd name="connsiteY9" fmla="*/ 7620 h 24574"/>
                  <a:gd name="connsiteX10" fmla="*/ 15612 w 18372"/>
                  <a:gd name="connsiteY10" fmla="*/ 8191 h 24574"/>
                  <a:gd name="connsiteX11" fmla="*/ 9710 w 18372"/>
                  <a:gd name="connsiteY11" fmla="*/ 2286 h 2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372" h="24574">
                    <a:moveTo>
                      <a:pt x="9710" y="2286"/>
                    </a:moveTo>
                    <a:cubicBezTo>
                      <a:pt x="5807" y="2286"/>
                      <a:pt x="3142" y="5905"/>
                      <a:pt x="3142" y="12192"/>
                    </a:cubicBezTo>
                    <a:cubicBezTo>
                      <a:pt x="3142" y="18478"/>
                      <a:pt x="5807" y="22098"/>
                      <a:pt x="9710" y="22098"/>
                    </a:cubicBezTo>
                    <a:cubicBezTo>
                      <a:pt x="12756" y="22098"/>
                      <a:pt x="14756" y="20098"/>
                      <a:pt x="15707" y="16288"/>
                    </a:cubicBezTo>
                    <a:lnTo>
                      <a:pt x="18373" y="16859"/>
                    </a:lnTo>
                    <a:cubicBezTo>
                      <a:pt x="17231" y="21907"/>
                      <a:pt x="14279" y="24574"/>
                      <a:pt x="9710" y="24574"/>
                    </a:cubicBezTo>
                    <a:cubicBezTo>
                      <a:pt x="3808" y="24574"/>
                      <a:pt x="0" y="20002"/>
                      <a:pt x="0" y="12287"/>
                    </a:cubicBezTo>
                    <a:cubicBezTo>
                      <a:pt x="0" y="8287"/>
                      <a:pt x="1047" y="5143"/>
                      <a:pt x="3237" y="2762"/>
                    </a:cubicBezTo>
                    <a:cubicBezTo>
                      <a:pt x="4950" y="952"/>
                      <a:pt x="7235" y="0"/>
                      <a:pt x="9710" y="0"/>
                    </a:cubicBezTo>
                    <a:cubicBezTo>
                      <a:pt x="14184" y="0"/>
                      <a:pt x="17135" y="2572"/>
                      <a:pt x="18278" y="7620"/>
                    </a:cubicBezTo>
                    <a:lnTo>
                      <a:pt x="15612" y="8191"/>
                    </a:lnTo>
                    <a:cubicBezTo>
                      <a:pt x="14756" y="4286"/>
                      <a:pt x="12661" y="2286"/>
                      <a:pt x="9710" y="2286"/>
                    </a:cubicBezTo>
                    <a:close/>
                  </a:path>
                </a:pathLst>
              </a:custGeom>
              <a:solidFill>
                <a:srgbClr val="231F20"/>
              </a:solidFill>
              <a:ln w="9509" cap="flat">
                <a:noFill/>
                <a:prstDash val="solid"/>
                <a:miter/>
              </a:ln>
            </p:spPr>
            <p:txBody>
              <a:bodyPr rtlCol="0" anchor="ctr"/>
              <a:lstStyle/>
              <a:p>
                <a:endParaRPr lang="en-US"/>
              </a:p>
            </p:txBody>
          </p:sp>
          <p:sp>
            <p:nvSpPr>
              <p:cNvPr id="459" name="Freeform 458">
                <a:extLst>
                  <a:ext uri="{FF2B5EF4-FFF2-40B4-BE49-F238E27FC236}">
                    <a16:creationId xmlns:a16="http://schemas.microsoft.com/office/drawing/2014/main" id="{3027AF70-1F1B-C84E-9679-019640FEECC2}"/>
                  </a:ext>
                </a:extLst>
              </p:cNvPr>
              <p:cNvSpPr/>
              <p:nvPr/>
            </p:nvSpPr>
            <p:spPr>
              <a:xfrm>
                <a:off x="6945236" y="4945475"/>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8 h 18478"/>
                  <a:gd name="connsiteX4" fmla="*/ 0 w 15802"/>
                  <a:gd name="connsiteY4" fmla="*/ 9239 h 18478"/>
                  <a:gd name="connsiteX5" fmla="*/ 12852 w 15802"/>
                  <a:gd name="connsiteY5" fmla="*/ 9239 h 18478"/>
                  <a:gd name="connsiteX6" fmla="*/ 7806 w 15802"/>
                  <a:gd name="connsiteY6" fmla="*/ 2191 h 18478"/>
                  <a:gd name="connsiteX7" fmla="*/ 2761 w 15802"/>
                  <a:gd name="connsiteY7" fmla="*/ 9239 h 18478"/>
                  <a:gd name="connsiteX8" fmla="*/ 7806 w 15802"/>
                  <a:gd name="connsiteY8" fmla="*/ 16288 h 18478"/>
                  <a:gd name="connsiteX9" fmla="*/ 12852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19"/>
                      <a:pt x="15803" y="9239"/>
                    </a:cubicBezTo>
                    <a:cubicBezTo>
                      <a:pt x="15803" y="14859"/>
                      <a:pt x="12566" y="18478"/>
                      <a:pt x="7901" y="18478"/>
                    </a:cubicBezTo>
                    <a:cubicBezTo>
                      <a:pt x="3142" y="18478"/>
                      <a:pt x="0" y="14859"/>
                      <a:pt x="0" y="9239"/>
                    </a:cubicBezTo>
                    <a:close/>
                    <a:moveTo>
                      <a:pt x="12852" y="9239"/>
                    </a:moveTo>
                    <a:cubicBezTo>
                      <a:pt x="12852" y="4763"/>
                      <a:pt x="10852" y="2191"/>
                      <a:pt x="7806" y="2191"/>
                    </a:cubicBezTo>
                    <a:cubicBezTo>
                      <a:pt x="4760" y="2191"/>
                      <a:pt x="2761" y="4763"/>
                      <a:pt x="2761" y="9239"/>
                    </a:cubicBezTo>
                    <a:cubicBezTo>
                      <a:pt x="2761" y="13716"/>
                      <a:pt x="4760" y="16288"/>
                      <a:pt x="7806" y="16288"/>
                    </a:cubicBezTo>
                    <a:cubicBezTo>
                      <a:pt x="10852" y="16288"/>
                      <a:pt x="12852" y="13621"/>
                      <a:pt x="12852" y="9239"/>
                    </a:cubicBezTo>
                    <a:close/>
                  </a:path>
                </a:pathLst>
              </a:custGeom>
              <a:solidFill>
                <a:srgbClr val="231F20"/>
              </a:solidFill>
              <a:ln w="9509" cap="flat">
                <a:noFill/>
                <a:prstDash val="solid"/>
                <a:miter/>
              </a:ln>
            </p:spPr>
            <p:txBody>
              <a:bodyPr rtlCol="0" anchor="ctr"/>
              <a:lstStyle/>
              <a:p>
                <a:endParaRPr lang="en-US"/>
              </a:p>
            </p:txBody>
          </p:sp>
          <p:sp>
            <p:nvSpPr>
              <p:cNvPr id="460" name="Freeform 459">
                <a:extLst>
                  <a:ext uri="{FF2B5EF4-FFF2-40B4-BE49-F238E27FC236}">
                    <a16:creationId xmlns:a16="http://schemas.microsoft.com/office/drawing/2014/main" id="{49467D12-38BB-A54E-B08A-D3AE80FC0516}"/>
                  </a:ext>
                </a:extLst>
              </p:cNvPr>
              <p:cNvSpPr/>
              <p:nvPr/>
            </p:nvSpPr>
            <p:spPr>
              <a:xfrm>
                <a:off x="6964466" y="4945570"/>
                <a:ext cx="23513" cy="18002"/>
              </a:xfrm>
              <a:custGeom>
                <a:avLst/>
                <a:gdLst>
                  <a:gd name="connsiteX0" fmla="*/ 18182 w 23513"/>
                  <a:gd name="connsiteY0" fmla="*/ 0 h 18002"/>
                  <a:gd name="connsiteX1" fmla="*/ 23514 w 23513"/>
                  <a:gd name="connsiteY1" fmla="*/ 6858 h 18002"/>
                  <a:gd name="connsiteX2" fmla="*/ 23514 w 23513"/>
                  <a:gd name="connsiteY2" fmla="*/ 18002 h 18002"/>
                  <a:gd name="connsiteX3" fmla="*/ 20943 w 23513"/>
                  <a:gd name="connsiteY3" fmla="*/ 18002 h 18002"/>
                  <a:gd name="connsiteX4" fmla="*/ 20943 w 23513"/>
                  <a:gd name="connsiteY4" fmla="*/ 6667 h 18002"/>
                  <a:gd name="connsiteX5" fmla="*/ 17707 w 23513"/>
                  <a:gd name="connsiteY5" fmla="*/ 2286 h 18002"/>
                  <a:gd name="connsiteX6" fmla="*/ 13042 w 23513"/>
                  <a:gd name="connsiteY6" fmla="*/ 8287 h 18002"/>
                  <a:gd name="connsiteX7" fmla="*/ 13042 w 23513"/>
                  <a:gd name="connsiteY7" fmla="*/ 18002 h 18002"/>
                  <a:gd name="connsiteX8" fmla="*/ 10472 w 23513"/>
                  <a:gd name="connsiteY8" fmla="*/ 18002 h 18002"/>
                  <a:gd name="connsiteX9" fmla="*/ 10472 w 23513"/>
                  <a:gd name="connsiteY9" fmla="*/ 6667 h 18002"/>
                  <a:gd name="connsiteX10" fmla="*/ 7235 w 23513"/>
                  <a:gd name="connsiteY10" fmla="*/ 2286 h 18002"/>
                  <a:gd name="connsiteX11" fmla="*/ 2570 w 23513"/>
                  <a:gd name="connsiteY11" fmla="*/ 8287 h 18002"/>
                  <a:gd name="connsiteX12" fmla="*/ 2570 w 23513"/>
                  <a:gd name="connsiteY12" fmla="*/ 18002 h 18002"/>
                  <a:gd name="connsiteX13" fmla="*/ 0 w 23513"/>
                  <a:gd name="connsiteY13" fmla="*/ 18002 h 18002"/>
                  <a:gd name="connsiteX14" fmla="*/ 0 w 23513"/>
                  <a:gd name="connsiteY14" fmla="*/ 476 h 18002"/>
                  <a:gd name="connsiteX15" fmla="*/ 2380 w 23513"/>
                  <a:gd name="connsiteY15" fmla="*/ 476 h 18002"/>
                  <a:gd name="connsiteX16" fmla="*/ 2380 w 23513"/>
                  <a:gd name="connsiteY16" fmla="*/ 3715 h 18002"/>
                  <a:gd name="connsiteX17" fmla="*/ 7711 w 23513"/>
                  <a:gd name="connsiteY17" fmla="*/ 95 h 18002"/>
                  <a:gd name="connsiteX18" fmla="*/ 12756 w 23513"/>
                  <a:gd name="connsiteY18" fmla="*/ 3905 h 18002"/>
                  <a:gd name="connsiteX19" fmla="*/ 18182 w 23513"/>
                  <a:gd name="connsiteY19" fmla="*/ 0 h 1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13" h="18002">
                    <a:moveTo>
                      <a:pt x="18182" y="0"/>
                    </a:moveTo>
                    <a:cubicBezTo>
                      <a:pt x="21610" y="0"/>
                      <a:pt x="23514" y="2381"/>
                      <a:pt x="23514" y="6858"/>
                    </a:cubicBezTo>
                    <a:lnTo>
                      <a:pt x="23514" y="18002"/>
                    </a:lnTo>
                    <a:lnTo>
                      <a:pt x="20943" y="18002"/>
                    </a:lnTo>
                    <a:lnTo>
                      <a:pt x="20943" y="6667"/>
                    </a:lnTo>
                    <a:cubicBezTo>
                      <a:pt x="20943" y="3810"/>
                      <a:pt x="19706" y="2286"/>
                      <a:pt x="17707" y="2286"/>
                    </a:cubicBezTo>
                    <a:cubicBezTo>
                      <a:pt x="15231" y="2286"/>
                      <a:pt x="13042" y="4763"/>
                      <a:pt x="13042" y="8287"/>
                    </a:cubicBezTo>
                    <a:lnTo>
                      <a:pt x="13042" y="18002"/>
                    </a:lnTo>
                    <a:lnTo>
                      <a:pt x="10472" y="18002"/>
                    </a:lnTo>
                    <a:lnTo>
                      <a:pt x="10472" y="6667"/>
                    </a:lnTo>
                    <a:cubicBezTo>
                      <a:pt x="10472" y="3810"/>
                      <a:pt x="9234" y="2286"/>
                      <a:pt x="7235" y="2286"/>
                    </a:cubicBezTo>
                    <a:cubicBezTo>
                      <a:pt x="4760" y="2286"/>
                      <a:pt x="2570" y="4763"/>
                      <a:pt x="2570" y="8287"/>
                    </a:cubicBezTo>
                    <a:lnTo>
                      <a:pt x="2570" y="18002"/>
                    </a:lnTo>
                    <a:lnTo>
                      <a:pt x="0" y="18002"/>
                    </a:lnTo>
                    <a:lnTo>
                      <a:pt x="0" y="476"/>
                    </a:lnTo>
                    <a:lnTo>
                      <a:pt x="2380" y="476"/>
                    </a:lnTo>
                    <a:lnTo>
                      <a:pt x="2380" y="3715"/>
                    </a:lnTo>
                    <a:cubicBezTo>
                      <a:pt x="3713" y="1333"/>
                      <a:pt x="5521" y="95"/>
                      <a:pt x="7711" y="95"/>
                    </a:cubicBezTo>
                    <a:cubicBezTo>
                      <a:pt x="10186" y="95"/>
                      <a:pt x="12090" y="1429"/>
                      <a:pt x="12756" y="3905"/>
                    </a:cubicBezTo>
                    <a:cubicBezTo>
                      <a:pt x="14184" y="1143"/>
                      <a:pt x="15993" y="0"/>
                      <a:pt x="18182" y="0"/>
                    </a:cubicBezTo>
                    <a:close/>
                  </a:path>
                </a:pathLst>
              </a:custGeom>
              <a:solidFill>
                <a:srgbClr val="231F20"/>
              </a:solidFill>
              <a:ln w="9509" cap="flat">
                <a:noFill/>
                <a:prstDash val="solid"/>
                <a:miter/>
              </a:ln>
            </p:spPr>
            <p:txBody>
              <a:bodyPr rtlCol="0" anchor="ctr"/>
              <a:lstStyle/>
              <a:p>
                <a:endParaRPr lang="en-US"/>
              </a:p>
            </p:txBody>
          </p:sp>
          <p:sp>
            <p:nvSpPr>
              <p:cNvPr id="461" name="Freeform 460">
                <a:extLst>
                  <a:ext uri="{FF2B5EF4-FFF2-40B4-BE49-F238E27FC236}">
                    <a16:creationId xmlns:a16="http://schemas.microsoft.com/office/drawing/2014/main" id="{93D2730E-4879-C24D-94E6-2645DBB32BB2}"/>
                  </a:ext>
                </a:extLst>
              </p:cNvPr>
              <p:cNvSpPr/>
              <p:nvPr/>
            </p:nvSpPr>
            <p:spPr>
              <a:xfrm>
                <a:off x="6992644" y="4945570"/>
                <a:ext cx="23513" cy="18002"/>
              </a:xfrm>
              <a:custGeom>
                <a:avLst/>
                <a:gdLst>
                  <a:gd name="connsiteX0" fmla="*/ 18183 w 23513"/>
                  <a:gd name="connsiteY0" fmla="*/ 0 h 18002"/>
                  <a:gd name="connsiteX1" fmla="*/ 23514 w 23513"/>
                  <a:gd name="connsiteY1" fmla="*/ 6858 h 18002"/>
                  <a:gd name="connsiteX2" fmla="*/ 23514 w 23513"/>
                  <a:gd name="connsiteY2" fmla="*/ 18002 h 18002"/>
                  <a:gd name="connsiteX3" fmla="*/ 20943 w 23513"/>
                  <a:gd name="connsiteY3" fmla="*/ 18002 h 18002"/>
                  <a:gd name="connsiteX4" fmla="*/ 20943 w 23513"/>
                  <a:gd name="connsiteY4" fmla="*/ 6667 h 18002"/>
                  <a:gd name="connsiteX5" fmla="*/ 17707 w 23513"/>
                  <a:gd name="connsiteY5" fmla="*/ 2286 h 18002"/>
                  <a:gd name="connsiteX6" fmla="*/ 13042 w 23513"/>
                  <a:gd name="connsiteY6" fmla="*/ 8287 h 18002"/>
                  <a:gd name="connsiteX7" fmla="*/ 13042 w 23513"/>
                  <a:gd name="connsiteY7" fmla="*/ 18002 h 18002"/>
                  <a:gd name="connsiteX8" fmla="*/ 10472 w 23513"/>
                  <a:gd name="connsiteY8" fmla="*/ 18002 h 18002"/>
                  <a:gd name="connsiteX9" fmla="*/ 10472 w 23513"/>
                  <a:gd name="connsiteY9" fmla="*/ 6667 h 18002"/>
                  <a:gd name="connsiteX10" fmla="*/ 7235 w 23513"/>
                  <a:gd name="connsiteY10" fmla="*/ 2286 h 18002"/>
                  <a:gd name="connsiteX11" fmla="*/ 2570 w 23513"/>
                  <a:gd name="connsiteY11" fmla="*/ 8287 h 18002"/>
                  <a:gd name="connsiteX12" fmla="*/ 2570 w 23513"/>
                  <a:gd name="connsiteY12" fmla="*/ 18002 h 18002"/>
                  <a:gd name="connsiteX13" fmla="*/ 0 w 23513"/>
                  <a:gd name="connsiteY13" fmla="*/ 18002 h 18002"/>
                  <a:gd name="connsiteX14" fmla="*/ 0 w 23513"/>
                  <a:gd name="connsiteY14" fmla="*/ 476 h 18002"/>
                  <a:gd name="connsiteX15" fmla="*/ 2380 w 23513"/>
                  <a:gd name="connsiteY15" fmla="*/ 476 h 18002"/>
                  <a:gd name="connsiteX16" fmla="*/ 2380 w 23513"/>
                  <a:gd name="connsiteY16" fmla="*/ 3715 h 18002"/>
                  <a:gd name="connsiteX17" fmla="*/ 7711 w 23513"/>
                  <a:gd name="connsiteY17" fmla="*/ 95 h 18002"/>
                  <a:gd name="connsiteX18" fmla="*/ 12756 w 23513"/>
                  <a:gd name="connsiteY18" fmla="*/ 3905 h 18002"/>
                  <a:gd name="connsiteX19" fmla="*/ 18183 w 23513"/>
                  <a:gd name="connsiteY19" fmla="*/ 0 h 1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13" h="18002">
                    <a:moveTo>
                      <a:pt x="18183" y="0"/>
                    </a:moveTo>
                    <a:cubicBezTo>
                      <a:pt x="21610" y="0"/>
                      <a:pt x="23514" y="2381"/>
                      <a:pt x="23514" y="6858"/>
                    </a:cubicBezTo>
                    <a:lnTo>
                      <a:pt x="23514" y="18002"/>
                    </a:lnTo>
                    <a:lnTo>
                      <a:pt x="20943" y="18002"/>
                    </a:lnTo>
                    <a:lnTo>
                      <a:pt x="20943" y="6667"/>
                    </a:lnTo>
                    <a:cubicBezTo>
                      <a:pt x="20943" y="3810"/>
                      <a:pt x="19706" y="2286"/>
                      <a:pt x="17707" y="2286"/>
                    </a:cubicBezTo>
                    <a:cubicBezTo>
                      <a:pt x="15232" y="2286"/>
                      <a:pt x="13042" y="4763"/>
                      <a:pt x="13042" y="8287"/>
                    </a:cubicBezTo>
                    <a:lnTo>
                      <a:pt x="13042" y="18002"/>
                    </a:lnTo>
                    <a:lnTo>
                      <a:pt x="10472" y="18002"/>
                    </a:lnTo>
                    <a:lnTo>
                      <a:pt x="10472" y="6667"/>
                    </a:lnTo>
                    <a:cubicBezTo>
                      <a:pt x="10472" y="3810"/>
                      <a:pt x="9234" y="2286"/>
                      <a:pt x="7235" y="2286"/>
                    </a:cubicBezTo>
                    <a:cubicBezTo>
                      <a:pt x="4760" y="2286"/>
                      <a:pt x="2570" y="4763"/>
                      <a:pt x="2570" y="8287"/>
                    </a:cubicBezTo>
                    <a:lnTo>
                      <a:pt x="2570" y="18002"/>
                    </a:lnTo>
                    <a:lnTo>
                      <a:pt x="0" y="18002"/>
                    </a:lnTo>
                    <a:lnTo>
                      <a:pt x="0" y="476"/>
                    </a:lnTo>
                    <a:lnTo>
                      <a:pt x="2380" y="476"/>
                    </a:lnTo>
                    <a:lnTo>
                      <a:pt x="2380" y="3715"/>
                    </a:lnTo>
                    <a:cubicBezTo>
                      <a:pt x="3713" y="1333"/>
                      <a:pt x="5521" y="95"/>
                      <a:pt x="7711" y="95"/>
                    </a:cubicBezTo>
                    <a:cubicBezTo>
                      <a:pt x="10186" y="95"/>
                      <a:pt x="12090" y="1429"/>
                      <a:pt x="12756" y="3905"/>
                    </a:cubicBezTo>
                    <a:cubicBezTo>
                      <a:pt x="14089" y="1143"/>
                      <a:pt x="15898" y="0"/>
                      <a:pt x="18183" y="0"/>
                    </a:cubicBezTo>
                    <a:close/>
                  </a:path>
                </a:pathLst>
              </a:custGeom>
              <a:solidFill>
                <a:srgbClr val="231F20"/>
              </a:solidFill>
              <a:ln w="9509" cap="flat">
                <a:noFill/>
                <a:prstDash val="solid"/>
                <a:miter/>
              </a:ln>
            </p:spPr>
            <p:txBody>
              <a:bodyPr rtlCol="0" anchor="ctr"/>
              <a:lstStyle/>
              <a:p>
                <a:endParaRPr lang="en-US"/>
              </a:p>
            </p:txBody>
          </p:sp>
          <p:sp>
            <p:nvSpPr>
              <p:cNvPr id="462" name="Freeform 461">
                <a:extLst>
                  <a:ext uri="{FF2B5EF4-FFF2-40B4-BE49-F238E27FC236}">
                    <a16:creationId xmlns:a16="http://schemas.microsoft.com/office/drawing/2014/main" id="{AFCB9DD3-8986-CA4E-9694-79768F9BF9A6}"/>
                  </a:ext>
                </a:extLst>
              </p:cNvPr>
              <p:cNvSpPr/>
              <p:nvPr/>
            </p:nvSpPr>
            <p:spPr>
              <a:xfrm>
                <a:off x="7020822" y="4939760"/>
                <a:ext cx="2570" cy="23621"/>
              </a:xfrm>
              <a:custGeom>
                <a:avLst/>
                <a:gdLst>
                  <a:gd name="connsiteX0" fmla="*/ 0 w 2570"/>
                  <a:gd name="connsiteY0" fmla="*/ 0 h 23621"/>
                  <a:gd name="connsiteX1" fmla="*/ 2570 w 2570"/>
                  <a:gd name="connsiteY1" fmla="*/ 0 h 23621"/>
                  <a:gd name="connsiteX2" fmla="*/ 2570 w 2570"/>
                  <a:gd name="connsiteY2" fmla="*/ 2572 h 23621"/>
                  <a:gd name="connsiteX3" fmla="*/ 0 w 2570"/>
                  <a:gd name="connsiteY3" fmla="*/ 2572 h 23621"/>
                  <a:gd name="connsiteX4" fmla="*/ 0 w 2570"/>
                  <a:gd name="connsiteY4" fmla="*/ 0 h 23621"/>
                  <a:gd name="connsiteX5" fmla="*/ 0 w 2570"/>
                  <a:gd name="connsiteY5" fmla="*/ 6096 h 23621"/>
                  <a:gd name="connsiteX6" fmla="*/ 2570 w 2570"/>
                  <a:gd name="connsiteY6" fmla="*/ 6096 h 23621"/>
                  <a:gd name="connsiteX7" fmla="*/ 2570 w 2570"/>
                  <a:gd name="connsiteY7" fmla="*/ 23622 h 23621"/>
                  <a:gd name="connsiteX8" fmla="*/ 0 w 2570"/>
                  <a:gd name="connsiteY8" fmla="*/ 23622 h 23621"/>
                  <a:gd name="connsiteX9" fmla="*/ 0 w 2570"/>
                  <a:gd name="connsiteY9" fmla="*/ 6096 h 23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621">
                    <a:moveTo>
                      <a:pt x="0" y="0"/>
                    </a:moveTo>
                    <a:lnTo>
                      <a:pt x="2570" y="0"/>
                    </a:lnTo>
                    <a:lnTo>
                      <a:pt x="2570" y="2572"/>
                    </a:lnTo>
                    <a:lnTo>
                      <a:pt x="0" y="2572"/>
                    </a:lnTo>
                    <a:lnTo>
                      <a:pt x="0" y="0"/>
                    </a:lnTo>
                    <a:close/>
                    <a:moveTo>
                      <a:pt x="0" y="6096"/>
                    </a:moveTo>
                    <a:lnTo>
                      <a:pt x="2570" y="6096"/>
                    </a:lnTo>
                    <a:lnTo>
                      <a:pt x="2570" y="23622"/>
                    </a:lnTo>
                    <a:lnTo>
                      <a:pt x="0" y="23622"/>
                    </a:lnTo>
                    <a:lnTo>
                      <a:pt x="0" y="6096"/>
                    </a:lnTo>
                    <a:close/>
                  </a:path>
                </a:pathLst>
              </a:custGeom>
              <a:solidFill>
                <a:srgbClr val="231F20"/>
              </a:solidFill>
              <a:ln w="9509" cap="flat">
                <a:noFill/>
                <a:prstDash val="solid"/>
                <a:miter/>
              </a:ln>
            </p:spPr>
            <p:txBody>
              <a:bodyPr rtlCol="0" anchor="ctr"/>
              <a:lstStyle/>
              <a:p>
                <a:endParaRPr lang="en-US"/>
              </a:p>
            </p:txBody>
          </p:sp>
          <p:sp>
            <p:nvSpPr>
              <p:cNvPr id="463" name="Freeform 462">
                <a:extLst>
                  <a:ext uri="{FF2B5EF4-FFF2-40B4-BE49-F238E27FC236}">
                    <a16:creationId xmlns:a16="http://schemas.microsoft.com/office/drawing/2014/main" id="{0C053AA6-F3FA-9446-AD13-AB27C770F215}"/>
                  </a:ext>
                </a:extLst>
              </p:cNvPr>
              <p:cNvSpPr/>
              <p:nvPr/>
            </p:nvSpPr>
            <p:spPr>
              <a:xfrm>
                <a:off x="7026724" y="4945475"/>
                <a:ext cx="13993" cy="18478"/>
              </a:xfrm>
              <a:custGeom>
                <a:avLst/>
                <a:gdLst>
                  <a:gd name="connsiteX0" fmla="*/ 2189 w 13993"/>
                  <a:gd name="connsiteY0" fmla="*/ 12954 h 18478"/>
                  <a:gd name="connsiteX1" fmla="*/ 7140 w 13993"/>
                  <a:gd name="connsiteY1" fmla="*/ 16288 h 18478"/>
                  <a:gd name="connsiteX2" fmla="*/ 11138 w 13993"/>
                  <a:gd name="connsiteY2" fmla="*/ 13335 h 18478"/>
                  <a:gd name="connsiteX3" fmla="*/ 6093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8 h 18478"/>
                  <a:gd name="connsiteX13" fmla="*/ 0 w 13993"/>
                  <a:gd name="connsiteY13" fmla="*/ 13430 h 18478"/>
                  <a:gd name="connsiteX14" fmla="*/ 2189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89" y="12954"/>
                    </a:moveTo>
                    <a:cubicBezTo>
                      <a:pt x="2951" y="15145"/>
                      <a:pt x="4760" y="16288"/>
                      <a:pt x="7140" y="16288"/>
                    </a:cubicBezTo>
                    <a:cubicBezTo>
                      <a:pt x="9615" y="16288"/>
                      <a:pt x="11138" y="15049"/>
                      <a:pt x="11138" y="13335"/>
                    </a:cubicBezTo>
                    <a:cubicBezTo>
                      <a:pt x="11138" y="11144"/>
                      <a:pt x="9329" y="10954"/>
                      <a:pt x="6093"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69" y="2191"/>
                      <a:pt x="3237" y="3334"/>
                      <a:pt x="3237" y="4953"/>
                    </a:cubicBezTo>
                    <a:cubicBezTo>
                      <a:pt x="3237" y="7144"/>
                      <a:pt x="5236" y="7144"/>
                      <a:pt x="8568" y="8001"/>
                    </a:cubicBezTo>
                    <a:cubicBezTo>
                      <a:pt x="12185" y="8953"/>
                      <a:pt x="13994" y="10287"/>
                      <a:pt x="13994" y="13049"/>
                    </a:cubicBezTo>
                    <a:cubicBezTo>
                      <a:pt x="13994" y="16192"/>
                      <a:pt x="11328" y="18478"/>
                      <a:pt x="7330" y="18478"/>
                    </a:cubicBezTo>
                    <a:cubicBezTo>
                      <a:pt x="3427" y="18478"/>
                      <a:pt x="762" y="16573"/>
                      <a:pt x="0" y="13430"/>
                    </a:cubicBezTo>
                    <a:lnTo>
                      <a:pt x="2189" y="12954"/>
                    </a:lnTo>
                    <a:close/>
                  </a:path>
                </a:pathLst>
              </a:custGeom>
              <a:solidFill>
                <a:srgbClr val="231F20"/>
              </a:solidFill>
              <a:ln w="9509" cap="flat">
                <a:noFill/>
                <a:prstDash val="solid"/>
                <a:miter/>
              </a:ln>
            </p:spPr>
            <p:txBody>
              <a:bodyPr rtlCol="0" anchor="ctr"/>
              <a:lstStyle/>
              <a:p>
                <a:endParaRPr lang="en-US"/>
              </a:p>
            </p:txBody>
          </p:sp>
          <p:sp>
            <p:nvSpPr>
              <p:cNvPr id="464" name="Freeform 463">
                <a:extLst>
                  <a:ext uri="{FF2B5EF4-FFF2-40B4-BE49-F238E27FC236}">
                    <a16:creationId xmlns:a16="http://schemas.microsoft.com/office/drawing/2014/main" id="{4EB0B1A1-B18D-214A-9E0D-E2DE3710ECEA}"/>
                  </a:ext>
                </a:extLst>
              </p:cNvPr>
              <p:cNvSpPr/>
              <p:nvPr/>
            </p:nvSpPr>
            <p:spPr>
              <a:xfrm>
                <a:off x="7042241" y="4945475"/>
                <a:ext cx="13993" cy="18478"/>
              </a:xfrm>
              <a:custGeom>
                <a:avLst/>
                <a:gdLst>
                  <a:gd name="connsiteX0" fmla="*/ 2189 w 13993"/>
                  <a:gd name="connsiteY0" fmla="*/ 12954 h 18478"/>
                  <a:gd name="connsiteX1" fmla="*/ 7140 w 13993"/>
                  <a:gd name="connsiteY1" fmla="*/ 16288 h 18478"/>
                  <a:gd name="connsiteX2" fmla="*/ 11138 w 13993"/>
                  <a:gd name="connsiteY2" fmla="*/ 13335 h 18478"/>
                  <a:gd name="connsiteX3" fmla="*/ 6093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8 h 18478"/>
                  <a:gd name="connsiteX13" fmla="*/ 0 w 13993"/>
                  <a:gd name="connsiteY13" fmla="*/ 13430 h 18478"/>
                  <a:gd name="connsiteX14" fmla="*/ 2189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89" y="12954"/>
                    </a:moveTo>
                    <a:cubicBezTo>
                      <a:pt x="2951" y="15145"/>
                      <a:pt x="4760" y="16288"/>
                      <a:pt x="7140" y="16288"/>
                    </a:cubicBezTo>
                    <a:cubicBezTo>
                      <a:pt x="9615" y="16288"/>
                      <a:pt x="11138" y="15049"/>
                      <a:pt x="11138" y="13335"/>
                    </a:cubicBezTo>
                    <a:cubicBezTo>
                      <a:pt x="11138" y="11144"/>
                      <a:pt x="9329" y="10954"/>
                      <a:pt x="6093"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69" y="2191"/>
                      <a:pt x="3237" y="3334"/>
                      <a:pt x="3237" y="4953"/>
                    </a:cubicBezTo>
                    <a:cubicBezTo>
                      <a:pt x="3237" y="7144"/>
                      <a:pt x="5236" y="7144"/>
                      <a:pt x="8568" y="8001"/>
                    </a:cubicBezTo>
                    <a:cubicBezTo>
                      <a:pt x="12185" y="8953"/>
                      <a:pt x="13994" y="10287"/>
                      <a:pt x="13994" y="13049"/>
                    </a:cubicBezTo>
                    <a:cubicBezTo>
                      <a:pt x="13994" y="16192"/>
                      <a:pt x="11328" y="18478"/>
                      <a:pt x="7330" y="18478"/>
                    </a:cubicBezTo>
                    <a:cubicBezTo>
                      <a:pt x="3427" y="18478"/>
                      <a:pt x="762" y="16573"/>
                      <a:pt x="0" y="13430"/>
                    </a:cubicBezTo>
                    <a:lnTo>
                      <a:pt x="2189" y="12954"/>
                    </a:lnTo>
                    <a:close/>
                  </a:path>
                </a:pathLst>
              </a:custGeom>
              <a:solidFill>
                <a:srgbClr val="231F20"/>
              </a:solidFill>
              <a:ln w="9509" cap="flat">
                <a:noFill/>
                <a:prstDash val="solid"/>
                <a:miter/>
              </a:ln>
            </p:spPr>
            <p:txBody>
              <a:bodyPr rtlCol="0" anchor="ctr"/>
              <a:lstStyle/>
              <a:p>
                <a:endParaRPr lang="en-US"/>
              </a:p>
            </p:txBody>
          </p:sp>
          <p:sp>
            <p:nvSpPr>
              <p:cNvPr id="465" name="Freeform 464">
                <a:extLst>
                  <a:ext uri="{FF2B5EF4-FFF2-40B4-BE49-F238E27FC236}">
                    <a16:creationId xmlns:a16="http://schemas.microsoft.com/office/drawing/2014/main" id="{4BC6370E-1C7C-2644-BEE7-2C75E79DB7A2}"/>
                  </a:ext>
                </a:extLst>
              </p:cNvPr>
              <p:cNvSpPr/>
              <p:nvPr/>
            </p:nvSpPr>
            <p:spPr>
              <a:xfrm>
                <a:off x="7059281" y="4939760"/>
                <a:ext cx="2570" cy="23621"/>
              </a:xfrm>
              <a:custGeom>
                <a:avLst/>
                <a:gdLst>
                  <a:gd name="connsiteX0" fmla="*/ 0 w 2570"/>
                  <a:gd name="connsiteY0" fmla="*/ 0 h 23621"/>
                  <a:gd name="connsiteX1" fmla="*/ 2570 w 2570"/>
                  <a:gd name="connsiteY1" fmla="*/ 0 h 23621"/>
                  <a:gd name="connsiteX2" fmla="*/ 2570 w 2570"/>
                  <a:gd name="connsiteY2" fmla="*/ 2572 h 23621"/>
                  <a:gd name="connsiteX3" fmla="*/ 0 w 2570"/>
                  <a:gd name="connsiteY3" fmla="*/ 2572 h 23621"/>
                  <a:gd name="connsiteX4" fmla="*/ 0 w 2570"/>
                  <a:gd name="connsiteY4" fmla="*/ 0 h 23621"/>
                  <a:gd name="connsiteX5" fmla="*/ 0 w 2570"/>
                  <a:gd name="connsiteY5" fmla="*/ 6096 h 23621"/>
                  <a:gd name="connsiteX6" fmla="*/ 2570 w 2570"/>
                  <a:gd name="connsiteY6" fmla="*/ 6096 h 23621"/>
                  <a:gd name="connsiteX7" fmla="*/ 2570 w 2570"/>
                  <a:gd name="connsiteY7" fmla="*/ 23622 h 23621"/>
                  <a:gd name="connsiteX8" fmla="*/ 0 w 2570"/>
                  <a:gd name="connsiteY8" fmla="*/ 23622 h 23621"/>
                  <a:gd name="connsiteX9" fmla="*/ 0 w 2570"/>
                  <a:gd name="connsiteY9" fmla="*/ 6096 h 23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621">
                    <a:moveTo>
                      <a:pt x="0" y="0"/>
                    </a:moveTo>
                    <a:lnTo>
                      <a:pt x="2570" y="0"/>
                    </a:lnTo>
                    <a:lnTo>
                      <a:pt x="2570" y="2572"/>
                    </a:lnTo>
                    <a:lnTo>
                      <a:pt x="0" y="2572"/>
                    </a:lnTo>
                    <a:lnTo>
                      <a:pt x="0" y="0"/>
                    </a:lnTo>
                    <a:close/>
                    <a:moveTo>
                      <a:pt x="0" y="6096"/>
                    </a:moveTo>
                    <a:lnTo>
                      <a:pt x="2570" y="6096"/>
                    </a:lnTo>
                    <a:lnTo>
                      <a:pt x="2570" y="23622"/>
                    </a:lnTo>
                    <a:lnTo>
                      <a:pt x="0" y="23622"/>
                    </a:lnTo>
                    <a:lnTo>
                      <a:pt x="0" y="6096"/>
                    </a:lnTo>
                    <a:close/>
                  </a:path>
                </a:pathLst>
              </a:custGeom>
              <a:solidFill>
                <a:srgbClr val="231F20"/>
              </a:solidFill>
              <a:ln w="9509" cap="flat">
                <a:noFill/>
                <a:prstDash val="solid"/>
                <a:miter/>
              </a:ln>
            </p:spPr>
            <p:txBody>
              <a:bodyPr rtlCol="0" anchor="ctr"/>
              <a:lstStyle/>
              <a:p>
                <a:endParaRPr lang="en-US"/>
              </a:p>
            </p:txBody>
          </p:sp>
          <p:sp>
            <p:nvSpPr>
              <p:cNvPr id="466" name="Freeform 465">
                <a:extLst>
                  <a:ext uri="{FF2B5EF4-FFF2-40B4-BE49-F238E27FC236}">
                    <a16:creationId xmlns:a16="http://schemas.microsoft.com/office/drawing/2014/main" id="{1EF33570-1BB9-484C-8E22-FF3BAA335051}"/>
                  </a:ext>
                </a:extLst>
              </p:cNvPr>
              <p:cNvSpPr/>
              <p:nvPr/>
            </p:nvSpPr>
            <p:spPr>
              <a:xfrm>
                <a:off x="7065469" y="4945475"/>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8 h 18478"/>
                  <a:gd name="connsiteX4" fmla="*/ 0 w 15802"/>
                  <a:gd name="connsiteY4" fmla="*/ 9239 h 18478"/>
                  <a:gd name="connsiteX5" fmla="*/ 12947 w 15802"/>
                  <a:gd name="connsiteY5" fmla="*/ 9239 h 18478"/>
                  <a:gd name="connsiteX6" fmla="*/ 7901 w 15802"/>
                  <a:gd name="connsiteY6" fmla="*/ 2191 h 18478"/>
                  <a:gd name="connsiteX7" fmla="*/ 2856 w 15802"/>
                  <a:gd name="connsiteY7" fmla="*/ 9239 h 18478"/>
                  <a:gd name="connsiteX8" fmla="*/ 7901 w 15802"/>
                  <a:gd name="connsiteY8" fmla="*/ 16288 h 18478"/>
                  <a:gd name="connsiteX9" fmla="*/ 12947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19"/>
                      <a:pt x="15803" y="9239"/>
                    </a:cubicBezTo>
                    <a:cubicBezTo>
                      <a:pt x="15803" y="14859"/>
                      <a:pt x="12566" y="18478"/>
                      <a:pt x="7901" y="18478"/>
                    </a:cubicBezTo>
                    <a:cubicBezTo>
                      <a:pt x="3237" y="18478"/>
                      <a:pt x="0" y="14859"/>
                      <a:pt x="0" y="9239"/>
                    </a:cubicBezTo>
                    <a:close/>
                    <a:moveTo>
                      <a:pt x="12947" y="9239"/>
                    </a:moveTo>
                    <a:cubicBezTo>
                      <a:pt x="12947" y="4763"/>
                      <a:pt x="10948" y="2191"/>
                      <a:pt x="7901" y="2191"/>
                    </a:cubicBezTo>
                    <a:cubicBezTo>
                      <a:pt x="4855" y="2191"/>
                      <a:pt x="2856" y="4763"/>
                      <a:pt x="2856" y="9239"/>
                    </a:cubicBezTo>
                    <a:cubicBezTo>
                      <a:pt x="2856" y="13716"/>
                      <a:pt x="4855" y="16288"/>
                      <a:pt x="7901" y="16288"/>
                    </a:cubicBezTo>
                    <a:cubicBezTo>
                      <a:pt x="10948" y="16288"/>
                      <a:pt x="12947" y="13621"/>
                      <a:pt x="12947" y="9239"/>
                    </a:cubicBezTo>
                    <a:close/>
                  </a:path>
                </a:pathLst>
              </a:custGeom>
              <a:solidFill>
                <a:srgbClr val="231F20"/>
              </a:solidFill>
              <a:ln w="9509" cap="flat">
                <a:noFill/>
                <a:prstDash val="solid"/>
                <a:miter/>
              </a:ln>
            </p:spPr>
            <p:txBody>
              <a:bodyPr rtlCol="0" anchor="ctr"/>
              <a:lstStyle/>
              <a:p>
                <a:endParaRPr lang="en-US"/>
              </a:p>
            </p:txBody>
          </p:sp>
          <p:sp>
            <p:nvSpPr>
              <p:cNvPr id="467" name="Freeform 466">
                <a:extLst>
                  <a:ext uri="{FF2B5EF4-FFF2-40B4-BE49-F238E27FC236}">
                    <a16:creationId xmlns:a16="http://schemas.microsoft.com/office/drawing/2014/main" id="{A8970DC1-8E80-0A44-9338-21287798A063}"/>
                  </a:ext>
                </a:extLst>
              </p:cNvPr>
              <p:cNvSpPr/>
              <p:nvPr/>
            </p:nvSpPr>
            <p:spPr>
              <a:xfrm>
                <a:off x="7084699" y="4945379"/>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4 w 13803"/>
                  <a:gd name="connsiteY4" fmla="*/ 6953 h 18192"/>
                  <a:gd name="connsiteX5" fmla="*/ 13804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4" y="2381"/>
                      <a:pt x="13804" y="6953"/>
                    </a:cubicBezTo>
                    <a:lnTo>
                      <a:pt x="13804" y="18098"/>
                    </a:lnTo>
                    <a:lnTo>
                      <a:pt x="11233" y="18098"/>
                    </a:lnTo>
                    <a:lnTo>
                      <a:pt x="11233" y="6763"/>
                    </a:lnTo>
                    <a:cubicBezTo>
                      <a:pt x="11233" y="3905"/>
                      <a:pt x="9901"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a:p>
            </p:txBody>
          </p:sp>
          <p:sp>
            <p:nvSpPr>
              <p:cNvPr id="468" name="Freeform 467">
                <a:extLst>
                  <a:ext uri="{FF2B5EF4-FFF2-40B4-BE49-F238E27FC236}">
                    <a16:creationId xmlns:a16="http://schemas.microsoft.com/office/drawing/2014/main" id="{EC4FC6D8-C9AD-F140-BE16-2998E6811392}"/>
                  </a:ext>
                </a:extLst>
              </p:cNvPr>
              <p:cNvSpPr/>
              <p:nvPr/>
            </p:nvSpPr>
            <p:spPr>
              <a:xfrm>
                <a:off x="7103929" y="4959381"/>
                <a:ext cx="3807" cy="4095"/>
              </a:xfrm>
              <a:custGeom>
                <a:avLst/>
                <a:gdLst>
                  <a:gd name="connsiteX0" fmla="*/ 0 w 3807"/>
                  <a:gd name="connsiteY0" fmla="*/ 0 h 4095"/>
                  <a:gd name="connsiteX1" fmla="*/ 3808 w 3807"/>
                  <a:gd name="connsiteY1" fmla="*/ 0 h 4095"/>
                  <a:gd name="connsiteX2" fmla="*/ 3808 w 3807"/>
                  <a:gd name="connsiteY2" fmla="*/ 4096 h 4095"/>
                  <a:gd name="connsiteX3" fmla="*/ 0 w 3807"/>
                  <a:gd name="connsiteY3" fmla="*/ 4096 h 4095"/>
                  <a:gd name="connsiteX4" fmla="*/ 0 w 3807"/>
                  <a:gd name="connsiteY4" fmla="*/ 0 h 4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7" h="4095">
                    <a:moveTo>
                      <a:pt x="0" y="0"/>
                    </a:moveTo>
                    <a:lnTo>
                      <a:pt x="3808" y="0"/>
                    </a:lnTo>
                    <a:lnTo>
                      <a:pt x="3808" y="4096"/>
                    </a:lnTo>
                    <a:lnTo>
                      <a:pt x="0" y="4096"/>
                    </a:lnTo>
                    <a:lnTo>
                      <a:pt x="0" y="0"/>
                    </a:lnTo>
                    <a:close/>
                  </a:path>
                </a:pathLst>
              </a:custGeom>
              <a:solidFill>
                <a:srgbClr val="231F20"/>
              </a:solidFill>
              <a:ln w="9509" cap="flat">
                <a:noFill/>
                <a:prstDash val="solid"/>
                <a:miter/>
              </a:ln>
            </p:spPr>
            <p:txBody>
              <a:bodyPr rtlCol="0" anchor="ctr"/>
              <a:lstStyle/>
              <a:p>
                <a:endParaRPr lang="en-US"/>
              </a:p>
            </p:txBody>
          </p:sp>
          <p:sp>
            <p:nvSpPr>
              <p:cNvPr id="469" name="Freeform 468">
                <a:extLst>
                  <a:ext uri="{FF2B5EF4-FFF2-40B4-BE49-F238E27FC236}">
                    <a16:creationId xmlns:a16="http://schemas.microsoft.com/office/drawing/2014/main" id="{7333201C-DAC3-B946-BF5A-DB9FD4D425D4}"/>
                  </a:ext>
                </a:extLst>
              </p:cNvPr>
              <p:cNvSpPr/>
              <p:nvPr/>
            </p:nvSpPr>
            <p:spPr>
              <a:xfrm>
                <a:off x="7120398" y="4939760"/>
                <a:ext cx="16278" cy="23717"/>
              </a:xfrm>
              <a:custGeom>
                <a:avLst/>
                <a:gdLst>
                  <a:gd name="connsiteX0" fmla="*/ 9615 w 16278"/>
                  <a:gd name="connsiteY0" fmla="*/ 23717 h 23717"/>
                  <a:gd name="connsiteX1" fmla="*/ 6664 w 16278"/>
                  <a:gd name="connsiteY1" fmla="*/ 23717 h 23717"/>
                  <a:gd name="connsiteX2" fmla="*/ 6664 w 16278"/>
                  <a:gd name="connsiteY2" fmla="*/ 2476 h 23717"/>
                  <a:gd name="connsiteX3" fmla="*/ 0 w 16278"/>
                  <a:gd name="connsiteY3" fmla="*/ 2476 h 23717"/>
                  <a:gd name="connsiteX4" fmla="*/ 0 w 16278"/>
                  <a:gd name="connsiteY4" fmla="*/ 0 h 23717"/>
                  <a:gd name="connsiteX5" fmla="*/ 16279 w 16278"/>
                  <a:gd name="connsiteY5" fmla="*/ 0 h 23717"/>
                  <a:gd name="connsiteX6" fmla="*/ 16279 w 16278"/>
                  <a:gd name="connsiteY6" fmla="*/ 2476 h 23717"/>
                  <a:gd name="connsiteX7" fmla="*/ 9615 w 16278"/>
                  <a:gd name="connsiteY7" fmla="*/ 2476 h 23717"/>
                  <a:gd name="connsiteX8" fmla="*/ 9615 w 16278"/>
                  <a:gd name="connsiteY8" fmla="*/ 23717 h 2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78" h="23717">
                    <a:moveTo>
                      <a:pt x="9615" y="23717"/>
                    </a:moveTo>
                    <a:lnTo>
                      <a:pt x="6664" y="23717"/>
                    </a:lnTo>
                    <a:lnTo>
                      <a:pt x="6664" y="2476"/>
                    </a:lnTo>
                    <a:lnTo>
                      <a:pt x="0" y="2476"/>
                    </a:lnTo>
                    <a:lnTo>
                      <a:pt x="0" y="0"/>
                    </a:lnTo>
                    <a:lnTo>
                      <a:pt x="16279" y="0"/>
                    </a:lnTo>
                    <a:lnTo>
                      <a:pt x="16279" y="2476"/>
                    </a:lnTo>
                    <a:lnTo>
                      <a:pt x="9615" y="2476"/>
                    </a:lnTo>
                    <a:lnTo>
                      <a:pt x="9615" y="23717"/>
                    </a:lnTo>
                    <a:close/>
                  </a:path>
                </a:pathLst>
              </a:custGeom>
              <a:solidFill>
                <a:srgbClr val="231F20"/>
              </a:solidFill>
              <a:ln w="9509" cap="flat">
                <a:noFill/>
                <a:prstDash val="solid"/>
                <a:miter/>
              </a:ln>
            </p:spPr>
            <p:txBody>
              <a:bodyPr rtlCol="0" anchor="ctr"/>
              <a:lstStyle/>
              <a:p>
                <a:endParaRPr lang="en-US"/>
              </a:p>
            </p:txBody>
          </p:sp>
          <p:sp>
            <p:nvSpPr>
              <p:cNvPr id="470" name="Freeform 469">
                <a:extLst>
                  <a:ext uri="{FF2B5EF4-FFF2-40B4-BE49-F238E27FC236}">
                    <a16:creationId xmlns:a16="http://schemas.microsoft.com/office/drawing/2014/main" id="{0391C576-5F53-C14B-8EA5-59F4895A7C30}"/>
                  </a:ext>
                </a:extLst>
              </p:cNvPr>
              <p:cNvSpPr/>
              <p:nvPr/>
            </p:nvSpPr>
            <p:spPr>
              <a:xfrm>
                <a:off x="7138675" y="4939760"/>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4 w 13803"/>
                  <a:gd name="connsiteY4" fmla="*/ 12573 h 23812"/>
                  <a:gd name="connsiteX5" fmla="*/ 13804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4" y="5620"/>
                      <a:pt x="13804" y="8001"/>
                      <a:pt x="13804" y="12573"/>
                    </a:cubicBezTo>
                    <a:lnTo>
                      <a:pt x="13804" y="23717"/>
                    </a:lnTo>
                    <a:lnTo>
                      <a:pt x="11233" y="23717"/>
                    </a:lnTo>
                    <a:lnTo>
                      <a:pt x="11233" y="12383"/>
                    </a:lnTo>
                    <a:cubicBezTo>
                      <a:pt x="11233" y="9525"/>
                      <a:pt x="9901"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a:p>
            </p:txBody>
          </p:sp>
          <p:sp>
            <p:nvSpPr>
              <p:cNvPr id="471" name="Freeform 470">
                <a:extLst>
                  <a:ext uri="{FF2B5EF4-FFF2-40B4-BE49-F238E27FC236}">
                    <a16:creationId xmlns:a16="http://schemas.microsoft.com/office/drawing/2014/main" id="{C684B5DF-18B5-104D-876D-F2BBCEACC716}"/>
                  </a:ext>
                </a:extLst>
              </p:cNvPr>
              <p:cNvSpPr/>
              <p:nvPr/>
            </p:nvSpPr>
            <p:spPr>
              <a:xfrm>
                <a:off x="7157048" y="4939760"/>
                <a:ext cx="2570" cy="23621"/>
              </a:xfrm>
              <a:custGeom>
                <a:avLst/>
                <a:gdLst>
                  <a:gd name="connsiteX0" fmla="*/ 0 w 2570"/>
                  <a:gd name="connsiteY0" fmla="*/ 0 h 23621"/>
                  <a:gd name="connsiteX1" fmla="*/ 2570 w 2570"/>
                  <a:gd name="connsiteY1" fmla="*/ 0 h 23621"/>
                  <a:gd name="connsiteX2" fmla="*/ 2570 w 2570"/>
                  <a:gd name="connsiteY2" fmla="*/ 2572 h 23621"/>
                  <a:gd name="connsiteX3" fmla="*/ 0 w 2570"/>
                  <a:gd name="connsiteY3" fmla="*/ 2572 h 23621"/>
                  <a:gd name="connsiteX4" fmla="*/ 0 w 2570"/>
                  <a:gd name="connsiteY4" fmla="*/ 0 h 23621"/>
                  <a:gd name="connsiteX5" fmla="*/ 0 w 2570"/>
                  <a:gd name="connsiteY5" fmla="*/ 6096 h 23621"/>
                  <a:gd name="connsiteX6" fmla="*/ 2570 w 2570"/>
                  <a:gd name="connsiteY6" fmla="*/ 6096 h 23621"/>
                  <a:gd name="connsiteX7" fmla="*/ 2570 w 2570"/>
                  <a:gd name="connsiteY7" fmla="*/ 23622 h 23621"/>
                  <a:gd name="connsiteX8" fmla="*/ 0 w 2570"/>
                  <a:gd name="connsiteY8" fmla="*/ 23622 h 23621"/>
                  <a:gd name="connsiteX9" fmla="*/ 0 w 2570"/>
                  <a:gd name="connsiteY9" fmla="*/ 6096 h 23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621">
                    <a:moveTo>
                      <a:pt x="0" y="0"/>
                    </a:moveTo>
                    <a:lnTo>
                      <a:pt x="2570" y="0"/>
                    </a:lnTo>
                    <a:lnTo>
                      <a:pt x="2570" y="2572"/>
                    </a:lnTo>
                    <a:lnTo>
                      <a:pt x="0" y="2572"/>
                    </a:lnTo>
                    <a:lnTo>
                      <a:pt x="0" y="0"/>
                    </a:lnTo>
                    <a:close/>
                    <a:moveTo>
                      <a:pt x="0" y="6096"/>
                    </a:moveTo>
                    <a:lnTo>
                      <a:pt x="2570" y="6096"/>
                    </a:lnTo>
                    <a:lnTo>
                      <a:pt x="2570" y="23622"/>
                    </a:lnTo>
                    <a:lnTo>
                      <a:pt x="0" y="23622"/>
                    </a:lnTo>
                    <a:lnTo>
                      <a:pt x="0" y="6096"/>
                    </a:lnTo>
                    <a:close/>
                  </a:path>
                </a:pathLst>
              </a:custGeom>
              <a:solidFill>
                <a:srgbClr val="231F20"/>
              </a:solidFill>
              <a:ln w="9509" cap="flat">
                <a:noFill/>
                <a:prstDash val="solid"/>
                <a:miter/>
              </a:ln>
            </p:spPr>
            <p:txBody>
              <a:bodyPr rtlCol="0" anchor="ctr"/>
              <a:lstStyle/>
              <a:p>
                <a:endParaRPr lang="en-US"/>
              </a:p>
            </p:txBody>
          </p:sp>
          <p:sp>
            <p:nvSpPr>
              <p:cNvPr id="472" name="Freeform 471">
                <a:extLst>
                  <a:ext uri="{FF2B5EF4-FFF2-40B4-BE49-F238E27FC236}">
                    <a16:creationId xmlns:a16="http://schemas.microsoft.com/office/drawing/2014/main" id="{8CFB33E1-E03F-484D-B88B-0207FDDA6720}"/>
                  </a:ext>
                </a:extLst>
              </p:cNvPr>
              <p:cNvSpPr/>
              <p:nvPr/>
            </p:nvSpPr>
            <p:spPr>
              <a:xfrm>
                <a:off x="7163046" y="4945475"/>
                <a:ext cx="13993" cy="18478"/>
              </a:xfrm>
              <a:custGeom>
                <a:avLst/>
                <a:gdLst>
                  <a:gd name="connsiteX0" fmla="*/ 2189 w 13993"/>
                  <a:gd name="connsiteY0" fmla="*/ 12954 h 18478"/>
                  <a:gd name="connsiteX1" fmla="*/ 7140 w 13993"/>
                  <a:gd name="connsiteY1" fmla="*/ 16288 h 18478"/>
                  <a:gd name="connsiteX2" fmla="*/ 11138 w 13993"/>
                  <a:gd name="connsiteY2" fmla="*/ 13335 h 18478"/>
                  <a:gd name="connsiteX3" fmla="*/ 6093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8 h 18478"/>
                  <a:gd name="connsiteX13" fmla="*/ 0 w 13993"/>
                  <a:gd name="connsiteY13" fmla="*/ 13430 h 18478"/>
                  <a:gd name="connsiteX14" fmla="*/ 2189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89" y="12954"/>
                    </a:moveTo>
                    <a:cubicBezTo>
                      <a:pt x="2951" y="15145"/>
                      <a:pt x="4760" y="16288"/>
                      <a:pt x="7140" y="16288"/>
                    </a:cubicBezTo>
                    <a:cubicBezTo>
                      <a:pt x="9615" y="16288"/>
                      <a:pt x="11138" y="15049"/>
                      <a:pt x="11138" y="13335"/>
                    </a:cubicBezTo>
                    <a:cubicBezTo>
                      <a:pt x="11138" y="11144"/>
                      <a:pt x="9329" y="10954"/>
                      <a:pt x="6093"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69" y="2191"/>
                      <a:pt x="3237" y="3334"/>
                      <a:pt x="3237" y="4953"/>
                    </a:cubicBezTo>
                    <a:cubicBezTo>
                      <a:pt x="3237" y="7144"/>
                      <a:pt x="5236" y="7144"/>
                      <a:pt x="8568" y="8001"/>
                    </a:cubicBezTo>
                    <a:cubicBezTo>
                      <a:pt x="12185" y="8953"/>
                      <a:pt x="13994" y="10287"/>
                      <a:pt x="13994" y="13049"/>
                    </a:cubicBezTo>
                    <a:cubicBezTo>
                      <a:pt x="13994" y="16192"/>
                      <a:pt x="11328" y="18478"/>
                      <a:pt x="7330" y="18478"/>
                    </a:cubicBezTo>
                    <a:cubicBezTo>
                      <a:pt x="3427" y="18478"/>
                      <a:pt x="762" y="16573"/>
                      <a:pt x="0" y="13430"/>
                    </a:cubicBezTo>
                    <a:lnTo>
                      <a:pt x="2189" y="12954"/>
                    </a:lnTo>
                    <a:close/>
                  </a:path>
                </a:pathLst>
              </a:custGeom>
              <a:solidFill>
                <a:srgbClr val="231F20"/>
              </a:solidFill>
              <a:ln w="9509" cap="flat">
                <a:noFill/>
                <a:prstDash val="solid"/>
                <a:miter/>
              </a:ln>
            </p:spPr>
            <p:txBody>
              <a:bodyPr rtlCol="0" anchor="ctr"/>
              <a:lstStyle/>
              <a:p>
                <a:endParaRPr lang="en-US"/>
              </a:p>
            </p:txBody>
          </p:sp>
          <p:sp>
            <p:nvSpPr>
              <p:cNvPr id="473" name="Freeform 472">
                <a:extLst>
                  <a:ext uri="{FF2B5EF4-FFF2-40B4-BE49-F238E27FC236}">
                    <a16:creationId xmlns:a16="http://schemas.microsoft.com/office/drawing/2014/main" id="{894BB31A-F994-1443-AF95-E8E5A32FB0E8}"/>
                  </a:ext>
                </a:extLst>
              </p:cNvPr>
              <p:cNvSpPr/>
              <p:nvPr/>
            </p:nvSpPr>
            <p:spPr>
              <a:xfrm>
                <a:off x="7189796" y="4945379"/>
                <a:ext cx="14565" cy="24098"/>
              </a:xfrm>
              <a:custGeom>
                <a:avLst/>
                <a:gdLst>
                  <a:gd name="connsiteX0" fmla="*/ 0 w 14565"/>
                  <a:gd name="connsiteY0" fmla="*/ 476 h 24098"/>
                  <a:gd name="connsiteX1" fmla="*/ 2380 w 14565"/>
                  <a:gd name="connsiteY1" fmla="*/ 476 h 24098"/>
                  <a:gd name="connsiteX2" fmla="*/ 2380 w 14565"/>
                  <a:gd name="connsiteY2" fmla="*/ 3905 h 24098"/>
                  <a:gd name="connsiteX3" fmla="*/ 7806 w 14565"/>
                  <a:gd name="connsiteY3" fmla="*/ 0 h 24098"/>
                  <a:gd name="connsiteX4" fmla="*/ 14565 w 14565"/>
                  <a:gd name="connsiteY4" fmla="*/ 9144 h 24098"/>
                  <a:gd name="connsiteX5" fmla="*/ 7616 w 14565"/>
                  <a:gd name="connsiteY5" fmla="*/ 18383 h 24098"/>
                  <a:gd name="connsiteX6" fmla="*/ 2570 w 14565"/>
                  <a:gd name="connsiteY6" fmla="*/ 15240 h 24098"/>
                  <a:gd name="connsiteX7" fmla="*/ 2570 w 14565"/>
                  <a:gd name="connsiteY7" fmla="*/ 24098 h 24098"/>
                  <a:gd name="connsiteX8" fmla="*/ 0 w 14565"/>
                  <a:gd name="connsiteY8" fmla="*/ 24098 h 24098"/>
                  <a:gd name="connsiteX9" fmla="*/ 0 w 14565"/>
                  <a:gd name="connsiteY9" fmla="*/ 476 h 24098"/>
                  <a:gd name="connsiteX10" fmla="*/ 7044 w 14565"/>
                  <a:gd name="connsiteY10" fmla="*/ 16192 h 24098"/>
                  <a:gd name="connsiteX11" fmla="*/ 11709 w 14565"/>
                  <a:gd name="connsiteY11" fmla="*/ 9239 h 24098"/>
                  <a:gd name="connsiteX12" fmla="*/ 7140 w 14565"/>
                  <a:gd name="connsiteY12" fmla="*/ 2381 h 24098"/>
                  <a:gd name="connsiteX13" fmla="*/ 2570 w 14565"/>
                  <a:gd name="connsiteY13" fmla="*/ 7811 h 24098"/>
                  <a:gd name="connsiteX14" fmla="*/ 2570 w 14565"/>
                  <a:gd name="connsiteY14" fmla="*/ 10763 h 24098"/>
                  <a:gd name="connsiteX15" fmla="*/ 7044 w 14565"/>
                  <a:gd name="connsiteY15" fmla="*/ 16192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0" y="476"/>
                    </a:moveTo>
                    <a:lnTo>
                      <a:pt x="2380" y="476"/>
                    </a:lnTo>
                    <a:lnTo>
                      <a:pt x="2380" y="3905"/>
                    </a:lnTo>
                    <a:cubicBezTo>
                      <a:pt x="3617" y="1333"/>
                      <a:pt x="5426" y="0"/>
                      <a:pt x="7806" y="0"/>
                    </a:cubicBezTo>
                    <a:cubicBezTo>
                      <a:pt x="11614" y="0"/>
                      <a:pt x="14565" y="3524"/>
                      <a:pt x="14565" y="9144"/>
                    </a:cubicBezTo>
                    <a:cubicBezTo>
                      <a:pt x="14565" y="14859"/>
                      <a:pt x="11519" y="18383"/>
                      <a:pt x="7616" y="18383"/>
                    </a:cubicBezTo>
                    <a:cubicBezTo>
                      <a:pt x="5617" y="18383"/>
                      <a:pt x="3713" y="17336"/>
                      <a:pt x="2570" y="15240"/>
                    </a:cubicBezTo>
                    <a:lnTo>
                      <a:pt x="2570" y="24098"/>
                    </a:lnTo>
                    <a:lnTo>
                      <a:pt x="0" y="24098"/>
                    </a:lnTo>
                    <a:lnTo>
                      <a:pt x="0" y="476"/>
                    </a:lnTo>
                    <a:close/>
                    <a:moveTo>
                      <a:pt x="7044" y="16192"/>
                    </a:moveTo>
                    <a:cubicBezTo>
                      <a:pt x="9900" y="16192"/>
                      <a:pt x="11709" y="13716"/>
                      <a:pt x="11709" y="9239"/>
                    </a:cubicBezTo>
                    <a:cubicBezTo>
                      <a:pt x="11709" y="4858"/>
                      <a:pt x="9900" y="2381"/>
                      <a:pt x="7140" y="2381"/>
                    </a:cubicBezTo>
                    <a:cubicBezTo>
                      <a:pt x="4665" y="2381"/>
                      <a:pt x="2570" y="4572"/>
                      <a:pt x="2570" y="7811"/>
                    </a:cubicBezTo>
                    <a:lnTo>
                      <a:pt x="2570" y="10763"/>
                    </a:lnTo>
                    <a:cubicBezTo>
                      <a:pt x="2570" y="14192"/>
                      <a:pt x="4474" y="16192"/>
                      <a:pt x="7044" y="16192"/>
                    </a:cubicBezTo>
                    <a:close/>
                  </a:path>
                </a:pathLst>
              </a:custGeom>
              <a:solidFill>
                <a:srgbClr val="231F20"/>
              </a:solidFill>
              <a:ln w="9509" cap="flat">
                <a:noFill/>
                <a:prstDash val="solid"/>
                <a:miter/>
              </a:ln>
            </p:spPr>
            <p:txBody>
              <a:bodyPr rtlCol="0" anchor="ctr"/>
              <a:lstStyle/>
              <a:p>
                <a:endParaRPr lang="en-US"/>
              </a:p>
            </p:txBody>
          </p:sp>
          <p:sp>
            <p:nvSpPr>
              <p:cNvPr id="474" name="Freeform 473">
                <a:extLst>
                  <a:ext uri="{FF2B5EF4-FFF2-40B4-BE49-F238E27FC236}">
                    <a16:creationId xmlns:a16="http://schemas.microsoft.com/office/drawing/2014/main" id="{66A4A315-689B-F443-917E-E80A2B134540}"/>
                  </a:ext>
                </a:extLst>
              </p:cNvPr>
              <p:cNvSpPr/>
              <p:nvPr/>
            </p:nvSpPr>
            <p:spPr>
              <a:xfrm>
                <a:off x="7207788" y="4945761"/>
                <a:ext cx="13708" cy="18192"/>
              </a:xfrm>
              <a:custGeom>
                <a:avLst/>
                <a:gdLst>
                  <a:gd name="connsiteX0" fmla="*/ 13708 w 13708"/>
                  <a:gd name="connsiteY0" fmla="*/ 17717 h 18192"/>
                  <a:gd name="connsiteX1" fmla="*/ 11328 w 13708"/>
                  <a:gd name="connsiteY1" fmla="*/ 17717 h 18192"/>
                  <a:gd name="connsiteX2" fmla="*/ 11328 w 13708"/>
                  <a:gd name="connsiteY2" fmla="*/ 14478 h 18192"/>
                  <a:gd name="connsiteX3" fmla="*/ 5712 w 13708"/>
                  <a:gd name="connsiteY3" fmla="*/ 18193 h 18192"/>
                  <a:gd name="connsiteX4" fmla="*/ 0 w 13708"/>
                  <a:gd name="connsiteY4" fmla="*/ 11239 h 18192"/>
                  <a:gd name="connsiteX5" fmla="*/ 0 w 13708"/>
                  <a:gd name="connsiteY5" fmla="*/ 95 h 18192"/>
                  <a:gd name="connsiteX6" fmla="*/ 2475 w 13708"/>
                  <a:gd name="connsiteY6" fmla="*/ 95 h 18192"/>
                  <a:gd name="connsiteX7" fmla="*/ 2475 w 13708"/>
                  <a:gd name="connsiteY7" fmla="*/ 11430 h 18192"/>
                  <a:gd name="connsiteX8" fmla="*/ 6093 w 13708"/>
                  <a:gd name="connsiteY8" fmla="*/ 15907 h 18192"/>
                  <a:gd name="connsiteX9" fmla="*/ 11138 w 13708"/>
                  <a:gd name="connsiteY9" fmla="*/ 9715 h 18192"/>
                  <a:gd name="connsiteX10" fmla="*/ 11138 w 13708"/>
                  <a:gd name="connsiteY10" fmla="*/ 0 h 18192"/>
                  <a:gd name="connsiteX11" fmla="*/ 13613 w 13708"/>
                  <a:gd name="connsiteY11" fmla="*/ 0 h 18192"/>
                  <a:gd name="connsiteX12" fmla="*/ 13613 w 13708"/>
                  <a:gd name="connsiteY12" fmla="*/ 17717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08" h="18192">
                    <a:moveTo>
                      <a:pt x="13708" y="17717"/>
                    </a:moveTo>
                    <a:lnTo>
                      <a:pt x="11328" y="17717"/>
                    </a:lnTo>
                    <a:lnTo>
                      <a:pt x="11328" y="14478"/>
                    </a:lnTo>
                    <a:cubicBezTo>
                      <a:pt x="9900" y="17050"/>
                      <a:pt x="8092" y="18193"/>
                      <a:pt x="5712" y="18193"/>
                    </a:cubicBezTo>
                    <a:cubicBezTo>
                      <a:pt x="1999" y="18193"/>
                      <a:pt x="0" y="15811"/>
                      <a:pt x="0" y="11239"/>
                    </a:cubicBezTo>
                    <a:lnTo>
                      <a:pt x="0" y="95"/>
                    </a:lnTo>
                    <a:lnTo>
                      <a:pt x="2475" y="95"/>
                    </a:lnTo>
                    <a:lnTo>
                      <a:pt x="2475" y="11430"/>
                    </a:lnTo>
                    <a:cubicBezTo>
                      <a:pt x="2475" y="14383"/>
                      <a:pt x="3808" y="15907"/>
                      <a:pt x="6093" y="15907"/>
                    </a:cubicBezTo>
                    <a:cubicBezTo>
                      <a:pt x="8853" y="15907"/>
                      <a:pt x="11138" y="13430"/>
                      <a:pt x="11138" y="9715"/>
                    </a:cubicBezTo>
                    <a:lnTo>
                      <a:pt x="11138" y="0"/>
                    </a:lnTo>
                    <a:lnTo>
                      <a:pt x="13613" y="0"/>
                    </a:lnTo>
                    <a:lnTo>
                      <a:pt x="13613" y="17717"/>
                    </a:lnTo>
                    <a:close/>
                  </a:path>
                </a:pathLst>
              </a:custGeom>
              <a:solidFill>
                <a:srgbClr val="231F20"/>
              </a:solidFill>
              <a:ln w="9509" cap="flat">
                <a:noFill/>
                <a:prstDash val="solid"/>
                <a:miter/>
              </a:ln>
            </p:spPr>
            <p:txBody>
              <a:bodyPr rtlCol="0" anchor="ctr"/>
              <a:lstStyle/>
              <a:p>
                <a:endParaRPr lang="en-US"/>
              </a:p>
            </p:txBody>
          </p:sp>
          <p:sp>
            <p:nvSpPr>
              <p:cNvPr id="475" name="Freeform 474">
                <a:extLst>
                  <a:ext uri="{FF2B5EF4-FFF2-40B4-BE49-F238E27FC236}">
                    <a16:creationId xmlns:a16="http://schemas.microsoft.com/office/drawing/2014/main" id="{2F1980DB-1B0B-F349-A4C9-8E924554AE33}"/>
                  </a:ext>
                </a:extLst>
              </p:cNvPr>
              <p:cNvSpPr/>
              <p:nvPr/>
            </p:nvSpPr>
            <p:spPr>
              <a:xfrm>
                <a:off x="7226256" y="4939760"/>
                <a:ext cx="14565" cy="24003"/>
              </a:xfrm>
              <a:custGeom>
                <a:avLst/>
                <a:gdLst>
                  <a:gd name="connsiteX0" fmla="*/ 0 w 14565"/>
                  <a:gd name="connsiteY0" fmla="*/ 0 h 24003"/>
                  <a:gd name="connsiteX1" fmla="*/ 2570 w 14565"/>
                  <a:gd name="connsiteY1" fmla="*/ 0 h 24003"/>
                  <a:gd name="connsiteX2" fmla="*/ 2570 w 14565"/>
                  <a:gd name="connsiteY2" fmla="*/ 9239 h 24003"/>
                  <a:gd name="connsiteX3" fmla="*/ 7806 w 14565"/>
                  <a:gd name="connsiteY3" fmla="*/ 5620 h 24003"/>
                  <a:gd name="connsiteX4" fmla="*/ 14565 w 14565"/>
                  <a:gd name="connsiteY4" fmla="*/ 14764 h 24003"/>
                  <a:gd name="connsiteX5" fmla="*/ 7711 w 14565"/>
                  <a:gd name="connsiteY5" fmla="*/ 24003 h 24003"/>
                  <a:gd name="connsiteX6" fmla="*/ 2380 w 14565"/>
                  <a:gd name="connsiteY6" fmla="*/ 20669 h 24003"/>
                  <a:gd name="connsiteX7" fmla="*/ 1333 w 14565"/>
                  <a:gd name="connsiteY7" fmla="*/ 23813 h 24003"/>
                  <a:gd name="connsiteX8" fmla="*/ 0 w 14565"/>
                  <a:gd name="connsiteY8" fmla="*/ 23813 h 24003"/>
                  <a:gd name="connsiteX9" fmla="*/ 0 w 14565"/>
                  <a:gd name="connsiteY9" fmla="*/ 0 h 24003"/>
                  <a:gd name="connsiteX10" fmla="*/ 7044 w 14565"/>
                  <a:gd name="connsiteY10" fmla="*/ 21812 h 24003"/>
                  <a:gd name="connsiteX11" fmla="*/ 11709 w 14565"/>
                  <a:gd name="connsiteY11" fmla="*/ 14859 h 24003"/>
                  <a:gd name="connsiteX12" fmla="*/ 7140 w 14565"/>
                  <a:gd name="connsiteY12" fmla="*/ 8001 h 24003"/>
                  <a:gd name="connsiteX13" fmla="*/ 2570 w 14565"/>
                  <a:gd name="connsiteY13" fmla="*/ 13430 h 24003"/>
                  <a:gd name="connsiteX14" fmla="*/ 2570 w 14565"/>
                  <a:gd name="connsiteY14" fmla="*/ 16288 h 24003"/>
                  <a:gd name="connsiteX15" fmla="*/ 7044 w 14565"/>
                  <a:gd name="connsiteY15" fmla="*/ 21812 h 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03">
                    <a:moveTo>
                      <a:pt x="0" y="0"/>
                    </a:moveTo>
                    <a:lnTo>
                      <a:pt x="2570" y="0"/>
                    </a:lnTo>
                    <a:lnTo>
                      <a:pt x="2570" y="9239"/>
                    </a:lnTo>
                    <a:cubicBezTo>
                      <a:pt x="3713" y="6858"/>
                      <a:pt x="5617" y="5620"/>
                      <a:pt x="7806" y="5620"/>
                    </a:cubicBezTo>
                    <a:cubicBezTo>
                      <a:pt x="11614" y="5620"/>
                      <a:pt x="14565" y="9144"/>
                      <a:pt x="14565" y="14764"/>
                    </a:cubicBezTo>
                    <a:cubicBezTo>
                      <a:pt x="14565" y="20479"/>
                      <a:pt x="11614" y="24003"/>
                      <a:pt x="7711" y="24003"/>
                    </a:cubicBezTo>
                    <a:cubicBezTo>
                      <a:pt x="5521" y="24003"/>
                      <a:pt x="3808" y="22955"/>
                      <a:pt x="2380" y="20669"/>
                    </a:cubicBezTo>
                    <a:lnTo>
                      <a:pt x="1333" y="23813"/>
                    </a:lnTo>
                    <a:lnTo>
                      <a:pt x="0" y="23813"/>
                    </a:lnTo>
                    <a:lnTo>
                      <a:pt x="0" y="0"/>
                    </a:lnTo>
                    <a:close/>
                    <a:moveTo>
                      <a:pt x="7044" y="21812"/>
                    </a:moveTo>
                    <a:cubicBezTo>
                      <a:pt x="9900" y="21812"/>
                      <a:pt x="11709" y="19336"/>
                      <a:pt x="11709" y="14859"/>
                    </a:cubicBezTo>
                    <a:cubicBezTo>
                      <a:pt x="11709" y="10478"/>
                      <a:pt x="9900" y="8001"/>
                      <a:pt x="7140" y="8001"/>
                    </a:cubicBezTo>
                    <a:cubicBezTo>
                      <a:pt x="4665" y="8001"/>
                      <a:pt x="2570" y="10192"/>
                      <a:pt x="2570" y="13430"/>
                    </a:cubicBezTo>
                    <a:lnTo>
                      <a:pt x="2570" y="16288"/>
                    </a:lnTo>
                    <a:cubicBezTo>
                      <a:pt x="2570" y="19812"/>
                      <a:pt x="4474" y="21812"/>
                      <a:pt x="7044" y="21812"/>
                    </a:cubicBezTo>
                    <a:close/>
                  </a:path>
                </a:pathLst>
              </a:custGeom>
              <a:solidFill>
                <a:srgbClr val="231F20"/>
              </a:solidFill>
              <a:ln w="9509" cap="flat">
                <a:noFill/>
                <a:prstDash val="solid"/>
                <a:miter/>
              </a:ln>
            </p:spPr>
            <p:txBody>
              <a:bodyPr rtlCol="0" anchor="ctr"/>
              <a:lstStyle/>
              <a:p>
                <a:endParaRPr lang="en-US"/>
              </a:p>
            </p:txBody>
          </p:sp>
          <p:sp>
            <p:nvSpPr>
              <p:cNvPr id="476" name="Freeform 475">
                <a:extLst>
                  <a:ext uri="{FF2B5EF4-FFF2-40B4-BE49-F238E27FC236}">
                    <a16:creationId xmlns:a16="http://schemas.microsoft.com/office/drawing/2014/main" id="{A1D21706-09B3-5F4C-8207-3E1D691C7509}"/>
                  </a:ext>
                </a:extLst>
              </p:cNvPr>
              <p:cNvSpPr/>
              <p:nvPr/>
            </p:nvSpPr>
            <p:spPr>
              <a:xfrm>
                <a:off x="7244344" y="4939760"/>
                <a:ext cx="2570" cy="23717"/>
              </a:xfrm>
              <a:custGeom>
                <a:avLst/>
                <a:gdLst>
                  <a:gd name="connsiteX0" fmla="*/ 0 w 2570"/>
                  <a:gd name="connsiteY0" fmla="*/ 0 h 23717"/>
                  <a:gd name="connsiteX1" fmla="*/ 2570 w 2570"/>
                  <a:gd name="connsiteY1" fmla="*/ 0 h 23717"/>
                  <a:gd name="connsiteX2" fmla="*/ 2570 w 2570"/>
                  <a:gd name="connsiteY2" fmla="*/ 23717 h 23717"/>
                  <a:gd name="connsiteX3" fmla="*/ 0 w 2570"/>
                  <a:gd name="connsiteY3" fmla="*/ 23717 h 23717"/>
                  <a:gd name="connsiteX4" fmla="*/ 0 w 2570"/>
                  <a:gd name="connsiteY4" fmla="*/ 0 h 2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 h="23717">
                    <a:moveTo>
                      <a:pt x="0" y="0"/>
                    </a:moveTo>
                    <a:lnTo>
                      <a:pt x="2570" y="0"/>
                    </a:lnTo>
                    <a:lnTo>
                      <a:pt x="2570" y="23717"/>
                    </a:lnTo>
                    <a:lnTo>
                      <a:pt x="0" y="23717"/>
                    </a:lnTo>
                    <a:lnTo>
                      <a:pt x="0" y="0"/>
                    </a:lnTo>
                    <a:close/>
                  </a:path>
                </a:pathLst>
              </a:custGeom>
              <a:solidFill>
                <a:srgbClr val="231F20"/>
              </a:solidFill>
              <a:ln w="9509" cap="flat">
                <a:noFill/>
                <a:prstDash val="solid"/>
                <a:miter/>
              </a:ln>
            </p:spPr>
            <p:txBody>
              <a:bodyPr rtlCol="0" anchor="ctr"/>
              <a:lstStyle/>
              <a:p>
                <a:endParaRPr lang="en-US"/>
              </a:p>
            </p:txBody>
          </p:sp>
          <p:sp>
            <p:nvSpPr>
              <p:cNvPr id="477" name="Freeform 476">
                <a:extLst>
                  <a:ext uri="{FF2B5EF4-FFF2-40B4-BE49-F238E27FC236}">
                    <a16:creationId xmlns:a16="http://schemas.microsoft.com/office/drawing/2014/main" id="{C240AD3D-9E76-5B4E-9691-B9369AB357D1}"/>
                  </a:ext>
                </a:extLst>
              </p:cNvPr>
              <p:cNvSpPr/>
              <p:nvPr/>
            </p:nvSpPr>
            <p:spPr>
              <a:xfrm>
                <a:off x="7251864" y="4939760"/>
                <a:ext cx="2570" cy="23621"/>
              </a:xfrm>
              <a:custGeom>
                <a:avLst/>
                <a:gdLst>
                  <a:gd name="connsiteX0" fmla="*/ 0 w 2570"/>
                  <a:gd name="connsiteY0" fmla="*/ 0 h 23621"/>
                  <a:gd name="connsiteX1" fmla="*/ 2570 w 2570"/>
                  <a:gd name="connsiteY1" fmla="*/ 0 h 23621"/>
                  <a:gd name="connsiteX2" fmla="*/ 2570 w 2570"/>
                  <a:gd name="connsiteY2" fmla="*/ 2572 h 23621"/>
                  <a:gd name="connsiteX3" fmla="*/ 0 w 2570"/>
                  <a:gd name="connsiteY3" fmla="*/ 2572 h 23621"/>
                  <a:gd name="connsiteX4" fmla="*/ 0 w 2570"/>
                  <a:gd name="connsiteY4" fmla="*/ 0 h 23621"/>
                  <a:gd name="connsiteX5" fmla="*/ 0 w 2570"/>
                  <a:gd name="connsiteY5" fmla="*/ 6096 h 23621"/>
                  <a:gd name="connsiteX6" fmla="*/ 2570 w 2570"/>
                  <a:gd name="connsiteY6" fmla="*/ 6096 h 23621"/>
                  <a:gd name="connsiteX7" fmla="*/ 2570 w 2570"/>
                  <a:gd name="connsiteY7" fmla="*/ 23622 h 23621"/>
                  <a:gd name="connsiteX8" fmla="*/ 0 w 2570"/>
                  <a:gd name="connsiteY8" fmla="*/ 23622 h 23621"/>
                  <a:gd name="connsiteX9" fmla="*/ 0 w 2570"/>
                  <a:gd name="connsiteY9" fmla="*/ 6096 h 23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621">
                    <a:moveTo>
                      <a:pt x="0" y="0"/>
                    </a:moveTo>
                    <a:lnTo>
                      <a:pt x="2570" y="0"/>
                    </a:lnTo>
                    <a:lnTo>
                      <a:pt x="2570" y="2572"/>
                    </a:lnTo>
                    <a:lnTo>
                      <a:pt x="0" y="2572"/>
                    </a:lnTo>
                    <a:lnTo>
                      <a:pt x="0" y="0"/>
                    </a:lnTo>
                    <a:close/>
                    <a:moveTo>
                      <a:pt x="0" y="6096"/>
                    </a:moveTo>
                    <a:lnTo>
                      <a:pt x="2570" y="6096"/>
                    </a:lnTo>
                    <a:lnTo>
                      <a:pt x="2570" y="23622"/>
                    </a:lnTo>
                    <a:lnTo>
                      <a:pt x="0" y="23622"/>
                    </a:lnTo>
                    <a:lnTo>
                      <a:pt x="0" y="6096"/>
                    </a:lnTo>
                    <a:close/>
                  </a:path>
                </a:pathLst>
              </a:custGeom>
              <a:solidFill>
                <a:srgbClr val="231F20"/>
              </a:solidFill>
              <a:ln w="9509" cap="flat">
                <a:noFill/>
                <a:prstDash val="solid"/>
                <a:miter/>
              </a:ln>
            </p:spPr>
            <p:txBody>
              <a:bodyPr rtlCol="0" anchor="ctr"/>
              <a:lstStyle/>
              <a:p>
                <a:endParaRPr lang="en-US"/>
              </a:p>
            </p:txBody>
          </p:sp>
          <p:sp>
            <p:nvSpPr>
              <p:cNvPr id="478" name="Freeform 477">
                <a:extLst>
                  <a:ext uri="{FF2B5EF4-FFF2-40B4-BE49-F238E27FC236}">
                    <a16:creationId xmlns:a16="http://schemas.microsoft.com/office/drawing/2014/main" id="{4CE31E91-4C3F-964F-A2AB-5AD06408D144}"/>
                  </a:ext>
                </a:extLst>
              </p:cNvPr>
              <p:cNvSpPr/>
              <p:nvPr/>
            </p:nvSpPr>
            <p:spPr>
              <a:xfrm>
                <a:off x="7258147" y="4945379"/>
                <a:ext cx="14184" cy="18478"/>
              </a:xfrm>
              <a:custGeom>
                <a:avLst/>
                <a:gdLst>
                  <a:gd name="connsiteX0" fmla="*/ 7521 w 14184"/>
                  <a:gd name="connsiteY0" fmla="*/ 2191 h 18478"/>
                  <a:gd name="connsiteX1" fmla="*/ 2761 w 14184"/>
                  <a:gd name="connsiteY1" fmla="*/ 9239 h 18478"/>
                  <a:gd name="connsiteX2" fmla="*/ 7521 w 14184"/>
                  <a:gd name="connsiteY2" fmla="*/ 16192 h 18478"/>
                  <a:gd name="connsiteX3" fmla="*/ 11804 w 14184"/>
                  <a:gd name="connsiteY3" fmla="*/ 11906 h 18478"/>
                  <a:gd name="connsiteX4" fmla="*/ 14184 w 14184"/>
                  <a:gd name="connsiteY4" fmla="*/ 12383 h 18478"/>
                  <a:gd name="connsiteX5" fmla="*/ 7425 w 14184"/>
                  <a:gd name="connsiteY5" fmla="*/ 18479 h 18478"/>
                  <a:gd name="connsiteX6" fmla="*/ 0 w 14184"/>
                  <a:gd name="connsiteY6" fmla="*/ 9239 h 18478"/>
                  <a:gd name="connsiteX7" fmla="*/ 7901 w 14184"/>
                  <a:gd name="connsiteY7" fmla="*/ 0 h 18478"/>
                  <a:gd name="connsiteX8" fmla="*/ 14184 w 14184"/>
                  <a:gd name="connsiteY8" fmla="*/ 6287 h 18478"/>
                  <a:gd name="connsiteX9" fmla="*/ 11709 w 14184"/>
                  <a:gd name="connsiteY9" fmla="*/ 6667 h 18478"/>
                  <a:gd name="connsiteX10" fmla="*/ 7521 w 14184"/>
                  <a:gd name="connsiteY10" fmla="*/ 2191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84" h="18478">
                    <a:moveTo>
                      <a:pt x="7521" y="2191"/>
                    </a:moveTo>
                    <a:cubicBezTo>
                      <a:pt x="4760" y="2191"/>
                      <a:pt x="2761" y="4763"/>
                      <a:pt x="2761" y="9239"/>
                    </a:cubicBezTo>
                    <a:cubicBezTo>
                      <a:pt x="2761" y="13621"/>
                      <a:pt x="4665" y="16192"/>
                      <a:pt x="7521" y="16192"/>
                    </a:cubicBezTo>
                    <a:cubicBezTo>
                      <a:pt x="9615" y="16192"/>
                      <a:pt x="11233" y="14669"/>
                      <a:pt x="11804" y="11906"/>
                    </a:cubicBezTo>
                    <a:lnTo>
                      <a:pt x="14184" y="12383"/>
                    </a:lnTo>
                    <a:cubicBezTo>
                      <a:pt x="13518" y="16288"/>
                      <a:pt x="11043" y="18479"/>
                      <a:pt x="7425" y="18479"/>
                    </a:cubicBezTo>
                    <a:cubicBezTo>
                      <a:pt x="3046" y="18479"/>
                      <a:pt x="0" y="14954"/>
                      <a:pt x="0" y="9239"/>
                    </a:cubicBezTo>
                    <a:cubicBezTo>
                      <a:pt x="0" y="3620"/>
                      <a:pt x="3237" y="0"/>
                      <a:pt x="7901" y="0"/>
                    </a:cubicBezTo>
                    <a:cubicBezTo>
                      <a:pt x="11233" y="0"/>
                      <a:pt x="13613" y="2286"/>
                      <a:pt x="14184" y="6287"/>
                    </a:cubicBezTo>
                    <a:lnTo>
                      <a:pt x="11709" y="6667"/>
                    </a:lnTo>
                    <a:cubicBezTo>
                      <a:pt x="11328" y="3905"/>
                      <a:pt x="9615" y="2191"/>
                      <a:pt x="7521" y="2191"/>
                    </a:cubicBezTo>
                    <a:close/>
                  </a:path>
                </a:pathLst>
              </a:custGeom>
              <a:solidFill>
                <a:srgbClr val="231F20"/>
              </a:solidFill>
              <a:ln w="9509" cap="flat">
                <a:noFill/>
                <a:prstDash val="solid"/>
                <a:miter/>
              </a:ln>
            </p:spPr>
            <p:txBody>
              <a:bodyPr rtlCol="0" anchor="ctr"/>
              <a:lstStyle/>
              <a:p>
                <a:endParaRPr lang="en-US"/>
              </a:p>
            </p:txBody>
          </p:sp>
          <p:sp>
            <p:nvSpPr>
              <p:cNvPr id="479" name="Freeform 478">
                <a:extLst>
                  <a:ext uri="{FF2B5EF4-FFF2-40B4-BE49-F238E27FC236}">
                    <a16:creationId xmlns:a16="http://schemas.microsoft.com/office/drawing/2014/main" id="{18C1A670-9FAA-7948-BB63-F9CA8BA29ED1}"/>
                  </a:ext>
                </a:extLst>
              </p:cNvPr>
              <p:cNvSpPr/>
              <p:nvPr/>
            </p:nvSpPr>
            <p:spPr>
              <a:xfrm>
                <a:off x="7274521" y="4945475"/>
                <a:ext cx="15136" cy="18383"/>
              </a:xfrm>
              <a:custGeom>
                <a:avLst/>
                <a:gdLst>
                  <a:gd name="connsiteX0" fmla="*/ 11995 w 15136"/>
                  <a:gd name="connsiteY0" fmla="*/ 14668 h 18383"/>
                  <a:gd name="connsiteX1" fmla="*/ 5997 w 15136"/>
                  <a:gd name="connsiteY1" fmla="*/ 18383 h 18383"/>
                  <a:gd name="connsiteX2" fmla="*/ 0 w 15136"/>
                  <a:gd name="connsiteY2" fmla="*/ 13049 h 18383"/>
                  <a:gd name="connsiteX3" fmla="*/ 10567 w 15136"/>
                  <a:gd name="connsiteY3" fmla="*/ 7048 h 18383"/>
                  <a:gd name="connsiteX4" fmla="*/ 12090 w 15136"/>
                  <a:gd name="connsiteY4" fmla="*/ 7048 h 18383"/>
                  <a:gd name="connsiteX5" fmla="*/ 12090 w 15136"/>
                  <a:gd name="connsiteY5" fmla="*/ 6001 h 18383"/>
                  <a:gd name="connsiteX6" fmla="*/ 7711 w 15136"/>
                  <a:gd name="connsiteY6" fmla="*/ 2095 h 18383"/>
                  <a:gd name="connsiteX7" fmla="*/ 3046 w 15136"/>
                  <a:gd name="connsiteY7" fmla="*/ 5143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7 h 18383"/>
                  <a:gd name="connsiteX13" fmla="*/ 12471 w 15136"/>
                  <a:gd name="connsiteY13" fmla="*/ 18097 h 18383"/>
                  <a:gd name="connsiteX14" fmla="*/ 11995 w 15136"/>
                  <a:gd name="connsiteY14" fmla="*/ 14668 h 18383"/>
                  <a:gd name="connsiteX15" fmla="*/ 9901 w 15136"/>
                  <a:gd name="connsiteY15" fmla="*/ 9049 h 18383"/>
                  <a:gd name="connsiteX16" fmla="*/ 2761 w 15136"/>
                  <a:gd name="connsiteY16" fmla="*/ 13049 h 18383"/>
                  <a:gd name="connsiteX17" fmla="*/ 6378 w 15136"/>
                  <a:gd name="connsiteY17" fmla="*/ 16192 h 18383"/>
                  <a:gd name="connsiteX18" fmla="*/ 11900 w 15136"/>
                  <a:gd name="connsiteY18" fmla="*/ 10001 h 18383"/>
                  <a:gd name="connsiteX19" fmla="*/ 11900 w 15136"/>
                  <a:gd name="connsiteY19" fmla="*/ 9049 h 18383"/>
                  <a:gd name="connsiteX20" fmla="*/ 9901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1995" y="14668"/>
                    </a:moveTo>
                    <a:cubicBezTo>
                      <a:pt x="10852" y="17050"/>
                      <a:pt x="8568" y="18383"/>
                      <a:pt x="5997" y="18383"/>
                    </a:cubicBezTo>
                    <a:cubicBezTo>
                      <a:pt x="2380" y="18383"/>
                      <a:pt x="0" y="16097"/>
                      <a:pt x="0" y="13049"/>
                    </a:cubicBezTo>
                    <a:cubicBezTo>
                      <a:pt x="0" y="9049"/>
                      <a:pt x="3522" y="7048"/>
                      <a:pt x="10567" y="7048"/>
                    </a:cubicBezTo>
                    <a:cubicBezTo>
                      <a:pt x="11043" y="7048"/>
                      <a:pt x="11519" y="7048"/>
                      <a:pt x="12090" y="7048"/>
                    </a:cubicBezTo>
                    <a:lnTo>
                      <a:pt x="12090" y="6001"/>
                    </a:lnTo>
                    <a:cubicBezTo>
                      <a:pt x="12090" y="3334"/>
                      <a:pt x="10662" y="2095"/>
                      <a:pt x="7711" y="2095"/>
                    </a:cubicBezTo>
                    <a:cubicBezTo>
                      <a:pt x="5045" y="2095"/>
                      <a:pt x="3522" y="3048"/>
                      <a:pt x="3046" y="5143"/>
                    </a:cubicBezTo>
                    <a:lnTo>
                      <a:pt x="571" y="4763"/>
                    </a:lnTo>
                    <a:cubicBezTo>
                      <a:pt x="1333" y="1619"/>
                      <a:pt x="3808" y="0"/>
                      <a:pt x="8187" y="0"/>
                    </a:cubicBezTo>
                    <a:cubicBezTo>
                      <a:pt x="12756" y="0"/>
                      <a:pt x="14660" y="2191"/>
                      <a:pt x="14660" y="6953"/>
                    </a:cubicBezTo>
                    <a:lnTo>
                      <a:pt x="14660" y="14478"/>
                    </a:lnTo>
                    <a:cubicBezTo>
                      <a:pt x="14660" y="15811"/>
                      <a:pt x="14756" y="16954"/>
                      <a:pt x="15136" y="18097"/>
                    </a:cubicBezTo>
                    <a:lnTo>
                      <a:pt x="12471" y="18097"/>
                    </a:lnTo>
                    <a:cubicBezTo>
                      <a:pt x="12090" y="16954"/>
                      <a:pt x="11995" y="15907"/>
                      <a:pt x="11995" y="14668"/>
                    </a:cubicBezTo>
                    <a:close/>
                    <a:moveTo>
                      <a:pt x="9901" y="9049"/>
                    </a:moveTo>
                    <a:cubicBezTo>
                      <a:pt x="5141" y="9049"/>
                      <a:pt x="2761" y="10477"/>
                      <a:pt x="2761" y="13049"/>
                    </a:cubicBezTo>
                    <a:cubicBezTo>
                      <a:pt x="2761" y="14954"/>
                      <a:pt x="4094" y="16192"/>
                      <a:pt x="6378" y="16192"/>
                    </a:cubicBezTo>
                    <a:cubicBezTo>
                      <a:pt x="9425" y="16192"/>
                      <a:pt x="11900" y="13430"/>
                      <a:pt x="11900" y="10001"/>
                    </a:cubicBezTo>
                    <a:lnTo>
                      <a:pt x="11900" y="9049"/>
                    </a:lnTo>
                    <a:cubicBezTo>
                      <a:pt x="11233" y="9049"/>
                      <a:pt x="10567" y="9049"/>
                      <a:pt x="9901" y="9049"/>
                    </a:cubicBezTo>
                    <a:close/>
                  </a:path>
                </a:pathLst>
              </a:custGeom>
              <a:solidFill>
                <a:srgbClr val="231F20"/>
              </a:solidFill>
              <a:ln w="9509" cap="flat">
                <a:noFill/>
                <a:prstDash val="solid"/>
                <a:miter/>
              </a:ln>
            </p:spPr>
            <p:txBody>
              <a:bodyPr rtlCol="0" anchor="ctr"/>
              <a:lstStyle/>
              <a:p>
                <a:endParaRPr lang="en-US"/>
              </a:p>
            </p:txBody>
          </p:sp>
          <p:sp>
            <p:nvSpPr>
              <p:cNvPr id="480" name="Freeform 479">
                <a:extLst>
                  <a:ext uri="{FF2B5EF4-FFF2-40B4-BE49-F238E27FC236}">
                    <a16:creationId xmlns:a16="http://schemas.microsoft.com/office/drawing/2014/main" id="{14CBCA87-C290-DB4A-9B3C-99E360AA70D9}"/>
                  </a:ext>
                </a:extLst>
              </p:cNvPr>
              <p:cNvSpPr/>
              <p:nvPr/>
            </p:nvSpPr>
            <p:spPr>
              <a:xfrm>
                <a:off x="7291276" y="4941474"/>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0 w 10471"/>
                  <a:gd name="connsiteY7" fmla="*/ 4477 h 22479"/>
                  <a:gd name="connsiteX8" fmla="*/ 9900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0" y="4477"/>
                    </a:lnTo>
                    <a:lnTo>
                      <a:pt x="9900"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a:p>
            </p:txBody>
          </p:sp>
          <p:sp>
            <p:nvSpPr>
              <p:cNvPr id="481" name="Freeform 480">
                <a:extLst>
                  <a:ext uri="{FF2B5EF4-FFF2-40B4-BE49-F238E27FC236}">
                    <a16:creationId xmlns:a16="http://schemas.microsoft.com/office/drawing/2014/main" id="{173FE640-C882-EE4F-97C3-ACF9DC5AB88E}"/>
                  </a:ext>
                </a:extLst>
              </p:cNvPr>
              <p:cNvSpPr/>
              <p:nvPr/>
            </p:nvSpPr>
            <p:spPr>
              <a:xfrm>
                <a:off x="7304127" y="4939760"/>
                <a:ext cx="2570" cy="23621"/>
              </a:xfrm>
              <a:custGeom>
                <a:avLst/>
                <a:gdLst>
                  <a:gd name="connsiteX0" fmla="*/ 0 w 2570"/>
                  <a:gd name="connsiteY0" fmla="*/ 0 h 23621"/>
                  <a:gd name="connsiteX1" fmla="*/ 2570 w 2570"/>
                  <a:gd name="connsiteY1" fmla="*/ 0 h 23621"/>
                  <a:gd name="connsiteX2" fmla="*/ 2570 w 2570"/>
                  <a:gd name="connsiteY2" fmla="*/ 2572 h 23621"/>
                  <a:gd name="connsiteX3" fmla="*/ 0 w 2570"/>
                  <a:gd name="connsiteY3" fmla="*/ 2572 h 23621"/>
                  <a:gd name="connsiteX4" fmla="*/ 0 w 2570"/>
                  <a:gd name="connsiteY4" fmla="*/ 0 h 23621"/>
                  <a:gd name="connsiteX5" fmla="*/ 0 w 2570"/>
                  <a:gd name="connsiteY5" fmla="*/ 6096 h 23621"/>
                  <a:gd name="connsiteX6" fmla="*/ 2570 w 2570"/>
                  <a:gd name="connsiteY6" fmla="*/ 6096 h 23621"/>
                  <a:gd name="connsiteX7" fmla="*/ 2570 w 2570"/>
                  <a:gd name="connsiteY7" fmla="*/ 23622 h 23621"/>
                  <a:gd name="connsiteX8" fmla="*/ 0 w 2570"/>
                  <a:gd name="connsiteY8" fmla="*/ 23622 h 23621"/>
                  <a:gd name="connsiteX9" fmla="*/ 0 w 2570"/>
                  <a:gd name="connsiteY9" fmla="*/ 6096 h 23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621">
                    <a:moveTo>
                      <a:pt x="0" y="0"/>
                    </a:moveTo>
                    <a:lnTo>
                      <a:pt x="2570" y="0"/>
                    </a:lnTo>
                    <a:lnTo>
                      <a:pt x="2570" y="2572"/>
                    </a:lnTo>
                    <a:lnTo>
                      <a:pt x="0" y="2572"/>
                    </a:lnTo>
                    <a:lnTo>
                      <a:pt x="0" y="0"/>
                    </a:lnTo>
                    <a:close/>
                    <a:moveTo>
                      <a:pt x="0" y="6096"/>
                    </a:moveTo>
                    <a:lnTo>
                      <a:pt x="2570" y="6096"/>
                    </a:lnTo>
                    <a:lnTo>
                      <a:pt x="2570" y="23622"/>
                    </a:lnTo>
                    <a:lnTo>
                      <a:pt x="0" y="23622"/>
                    </a:lnTo>
                    <a:lnTo>
                      <a:pt x="0" y="6096"/>
                    </a:lnTo>
                    <a:close/>
                  </a:path>
                </a:pathLst>
              </a:custGeom>
              <a:solidFill>
                <a:srgbClr val="231F20"/>
              </a:solidFill>
              <a:ln w="9509" cap="flat">
                <a:noFill/>
                <a:prstDash val="solid"/>
                <a:miter/>
              </a:ln>
            </p:spPr>
            <p:txBody>
              <a:bodyPr rtlCol="0" anchor="ctr"/>
              <a:lstStyle/>
              <a:p>
                <a:endParaRPr lang="en-US"/>
              </a:p>
            </p:txBody>
          </p:sp>
          <p:sp>
            <p:nvSpPr>
              <p:cNvPr id="482" name="Freeform 481">
                <a:extLst>
                  <a:ext uri="{FF2B5EF4-FFF2-40B4-BE49-F238E27FC236}">
                    <a16:creationId xmlns:a16="http://schemas.microsoft.com/office/drawing/2014/main" id="{1C4EAEFE-2DC8-4640-A830-B5E1F56E9CCC}"/>
                  </a:ext>
                </a:extLst>
              </p:cNvPr>
              <p:cNvSpPr/>
              <p:nvPr/>
            </p:nvSpPr>
            <p:spPr>
              <a:xfrm>
                <a:off x="7310315" y="4945475"/>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8 h 18478"/>
                  <a:gd name="connsiteX4" fmla="*/ 0 w 15802"/>
                  <a:gd name="connsiteY4" fmla="*/ 9239 h 18478"/>
                  <a:gd name="connsiteX5" fmla="*/ 12851 w 15802"/>
                  <a:gd name="connsiteY5" fmla="*/ 9239 h 18478"/>
                  <a:gd name="connsiteX6" fmla="*/ 7806 w 15802"/>
                  <a:gd name="connsiteY6" fmla="*/ 2191 h 18478"/>
                  <a:gd name="connsiteX7" fmla="*/ 2761 w 15802"/>
                  <a:gd name="connsiteY7" fmla="*/ 9239 h 18478"/>
                  <a:gd name="connsiteX8" fmla="*/ 7806 w 15802"/>
                  <a:gd name="connsiteY8" fmla="*/ 16288 h 18478"/>
                  <a:gd name="connsiteX9" fmla="*/ 12851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19"/>
                      <a:pt x="15803" y="9239"/>
                    </a:cubicBezTo>
                    <a:cubicBezTo>
                      <a:pt x="15803" y="14859"/>
                      <a:pt x="12566" y="18478"/>
                      <a:pt x="7901" y="18478"/>
                    </a:cubicBezTo>
                    <a:cubicBezTo>
                      <a:pt x="3141" y="18478"/>
                      <a:pt x="0" y="14859"/>
                      <a:pt x="0" y="9239"/>
                    </a:cubicBezTo>
                    <a:close/>
                    <a:moveTo>
                      <a:pt x="12851" y="9239"/>
                    </a:moveTo>
                    <a:cubicBezTo>
                      <a:pt x="12851" y="4763"/>
                      <a:pt x="10852" y="2191"/>
                      <a:pt x="7806" y="2191"/>
                    </a:cubicBezTo>
                    <a:cubicBezTo>
                      <a:pt x="4760" y="2191"/>
                      <a:pt x="2761" y="4763"/>
                      <a:pt x="2761" y="9239"/>
                    </a:cubicBezTo>
                    <a:cubicBezTo>
                      <a:pt x="2761" y="13716"/>
                      <a:pt x="4760" y="16288"/>
                      <a:pt x="7806" y="16288"/>
                    </a:cubicBezTo>
                    <a:cubicBezTo>
                      <a:pt x="10852" y="16288"/>
                      <a:pt x="12851" y="13621"/>
                      <a:pt x="12851" y="9239"/>
                    </a:cubicBezTo>
                    <a:close/>
                  </a:path>
                </a:pathLst>
              </a:custGeom>
              <a:solidFill>
                <a:srgbClr val="231F20"/>
              </a:solidFill>
              <a:ln w="9509" cap="flat">
                <a:noFill/>
                <a:prstDash val="solid"/>
                <a:miter/>
              </a:ln>
            </p:spPr>
            <p:txBody>
              <a:bodyPr rtlCol="0" anchor="ctr"/>
              <a:lstStyle/>
              <a:p>
                <a:endParaRPr lang="en-US"/>
              </a:p>
            </p:txBody>
          </p:sp>
          <p:sp>
            <p:nvSpPr>
              <p:cNvPr id="483" name="Freeform 482">
                <a:extLst>
                  <a:ext uri="{FF2B5EF4-FFF2-40B4-BE49-F238E27FC236}">
                    <a16:creationId xmlns:a16="http://schemas.microsoft.com/office/drawing/2014/main" id="{F3F6C775-CCBC-8447-9B33-F5E48D263F26}"/>
                  </a:ext>
                </a:extLst>
              </p:cNvPr>
              <p:cNvSpPr/>
              <p:nvPr/>
            </p:nvSpPr>
            <p:spPr>
              <a:xfrm>
                <a:off x="7329545" y="4945379"/>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1"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a:p>
            </p:txBody>
          </p:sp>
          <p:sp>
            <p:nvSpPr>
              <p:cNvPr id="484" name="Freeform 483">
                <a:extLst>
                  <a:ext uri="{FF2B5EF4-FFF2-40B4-BE49-F238E27FC236}">
                    <a16:creationId xmlns:a16="http://schemas.microsoft.com/office/drawing/2014/main" id="{9E438A6A-163B-6842-8FF4-7A2B288E1859}"/>
                  </a:ext>
                </a:extLst>
              </p:cNvPr>
              <p:cNvSpPr/>
              <p:nvPr/>
            </p:nvSpPr>
            <p:spPr>
              <a:xfrm>
                <a:off x="7357628" y="4945284"/>
                <a:ext cx="8662" cy="18192"/>
              </a:xfrm>
              <a:custGeom>
                <a:avLst/>
                <a:gdLst>
                  <a:gd name="connsiteX0" fmla="*/ 95 w 8662"/>
                  <a:gd name="connsiteY0" fmla="*/ 571 h 18192"/>
                  <a:gd name="connsiteX1" fmla="*/ 2570 w 8662"/>
                  <a:gd name="connsiteY1" fmla="*/ 571 h 18192"/>
                  <a:gd name="connsiteX2" fmla="*/ 2570 w 8662"/>
                  <a:gd name="connsiteY2" fmla="*/ 4477 h 18192"/>
                  <a:gd name="connsiteX3" fmla="*/ 7711 w 8662"/>
                  <a:gd name="connsiteY3" fmla="*/ 0 h 18192"/>
                  <a:gd name="connsiteX4" fmla="*/ 8663 w 8662"/>
                  <a:gd name="connsiteY4" fmla="*/ 95 h 18192"/>
                  <a:gd name="connsiteX5" fmla="*/ 8663 w 8662"/>
                  <a:gd name="connsiteY5" fmla="*/ 2762 h 18192"/>
                  <a:gd name="connsiteX6" fmla="*/ 8187 w 8662"/>
                  <a:gd name="connsiteY6" fmla="*/ 2762 h 18192"/>
                  <a:gd name="connsiteX7" fmla="*/ 2666 w 8662"/>
                  <a:gd name="connsiteY7" fmla="*/ 9334 h 18192"/>
                  <a:gd name="connsiteX8" fmla="*/ 2666 w 8662"/>
                  <a:gd name="connsiteY8" fmla="*/ 18193 h 18192"/>
                  <a:gd name="connsiteX9" fmla="*/ 0 w 8662"/>
                  <a:gd name="connsiteY9" fmla="*/ 18193 h 18192"/>
                  <a:gd name="connsiteX10" fmla="*/ 0 w 8662"/>
                  <a:gd name="connsiteY10" fmla="*/ 571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2" h="18192">
                    <a:moveTo>
                      <a:pt x="95" y="571"/>
                    </a:moveTo>
                    <a:lnTo>
                      <a:pt x="2570" y="571"/>
                    </a:lnTo>
                    <a:lnTo>
                      <a:pt x="2570" y="4477"/>
                    </a:lnTo>
                    <a:cubicBezTo>
                      <a:pt x="3618" y="1524"/>
                      <a:pt x="5236" y="0"/>
                      <a:pt x="7711" y="0"/>
                    </a:cubicBezTo>
                    <a:cubicBezTo>
                      <a:pt x="7997" y="0"/>
                      <a:pt x="8282" y="0"/>
                      <a:pt x="8663" y="95"/>
                    </a:cubicBezTo>
                    <a:lnTo>
                      <a:pt x="8663" y="2762"/>
                    </a:lnTo>
                    <a:cubicBezTo>
                      <a:pt x="8473" y="2762"/>
                      <a:pt x="8377" y="2762"/>
                      <a:pt x="8187" y="2762"/>
                    </a:cubicBezTo>
                    <a:cubicBezTo>
                      <a:pt x="4855" y="2762"/>
                      <a:pt x="2666" y="5239"/>
                      <a:pt x="2666" y="9334"/>
                    </a:cubicBezTo>
                    <a:lnTo>
                      <a:pt x="2666" y="18193"/>
                    </a:lnTo>
                    <a:lnTo>
                      <a:pt x="0" y="18193"/>
                    </a:lnTo>
                    <a:lnTo>
                      <a:pt x="0" y="571"/>
                    </a:lnTo>
                    <a:close/>
                  </a:path>
                </a:pathLst>
              </a:custGeom>
              <a:solidFill>
                <a:srgbClr val="231F20"/>
              </a:solidFill>
              <a:ln w="9509" cap="flat">
                <a:noFill/>
                <a:prstDash val="solid"/>
                <a:miter/>
              </a:ln>
            </p:spPr>
            <p:txBody>
              <a:bodyPr rtlCol="0" anchor="ctr"/>
              <a:lstStyle/>
              <a:p>
                <a:endParaRPr lang="en-US"/>
              </a:p>
            </p:txBody>
          </p:sp>
          <p:sp>
            <p:nvSpPr>
              <p:cNvPr id="485" name="Freeform 484">
                <a:extLst>
                  <a:ext uri="{FF2B5EF4-FFF2-40B4-BE49-F238E27FC236}">
                    <a16:creationId xmlns:a16="http://schemas.microsoft.com/office/drawing/2014/main" id="{0128BDF3-508C-9644-932D-70399774376A}"/>
                  </a:ext>
                </a:extLst>
              </p:cNvPr>
              <p:cNvSpPr/>
              <p:nvPr/>
            </p:nvSpPr>
            <p:spPr>
              <a:xfrm>
                <a:off x="7366957" y="4945475"/>
                <a:ext cx="15612" cy="18478"/>
              </a:xfrm>
              <a:custGeom>
                <a:avLst/>
                <a:gdLst>
                  <a:gd name="connsiteX0" fmla="*/ 7901 w 15612"/>
                  <a:gd name="connsiteY0" fmla="*/ 18478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8 h 18478"/>
                  <a:gd name="connsiteX11" fmla="*/ 12756 w 15612"/>
                  <a:gd name="connsiteY11" fmla="*/ 7525 h 18478"/>
                  <a:gd name="connsiteX12" fmla="*/ 7996 w 15612"/>
                  <a:gd name="connsiteY12" fmla="*/ 2191 h 18478"/>
                  <a:gd name="connsiteX13" fmla="*/ 2856 w 15612"/>
                  <a:gd name="connsiteY13" fmla="*/ 7525 h 18478"/>
                  <a:gd name="connsiteX14" fmla="*/ 12756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8"/>
                    </a:moveTo>
                    <a:cubicBezTo>
                      <a:pt x="3142" y="18478"/>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49"/>
                      <a:pt x="12852" y="12859"/>
                    </a:cubicBezTo>
                    <a:lnTo>
                      <a:pt x="15327" y="13335"/>
                    </a:lnTo>
                    <a:cubicBezTo>
                      <a:pt x="14184" y="16669"/>
                      <a:pt x="11519" y="18478"/>
                      <a:pt x="7901" y="18478"/>
                    </a:cubicBezTo>
                    <a:close/>
                    <a:moveTo>
                      <a:pt x="12756" y="7525"/>
                    </a:moveTo>
                    <a:cubicBezTo>
                      <a:pt x="12661" y="4096"/>
                      <a:pt x="10852" y="2191"/>
                      <a:pt x="7996" y="2191"/>
                    </a:cubicBezTo>
                    <a:cubicBezTo>
                      <a:pt x="5141" y="2191"/>
                      <a:pt x="3332" y="4096"/>
                      <a:pt x="2856" y="7525"/>
                    </a:cubicBezTo>
                    <a:lnTo>
                      <a:pt x="12756" y="7525"/>
                    </a:lnTo>
                    <a:close/>
                  </a:path>
                </a:pathLst>
              </a:custGeom>
              <a:solidFill>
                <a:srgbClr val="231F20"/>
              </a:solidFill>
              <a:ln w="9509" cap="flat">
                <a:noFill/>
                <a:prstDash val="solid"/>
                <a:miter/>
              </a:ln>
            </p:spPr>
            <p:txBody>
              <a:bodyPr rtlCol="0" anchor="ctr"/>
              <a:lstStyle/>
              <a:p>
                <a:endParaRPr lang="en-US"/>
              </a:p>
            </p:txBody>
          </p:sp>
          <p:sp>
            <p:nvSpPr>
              <p:cNvPr id="486" name="Freeform 485">
                <a:extLst>
                  <a:ext uri="{FF2B5EF4-FFF2-40B4-BE49-F238E27FC236}">
                    <a16:creationId xmlns:a16="http://schemas.microsoft.com/office/drawing/2014/main" id="{BD3791AC-62DB-DB4E-A43A-59329D2A4887}"/>
                  </a:ext>
                </a:extLst>
              </p:cNvPr>
              <p:cNvSpPr/>
              <p:nvPr/>
            </p:nvSpPr>
            <p:spPr>
              <a:xfrm>
                <a:off x="7383807" y="4939474"/>
                <a:ext cx="10947" cy="24003"/>
              </a:xfrm>
              <a:custGeom>
                <a:avLst/>
                <a:gdLst>
                  <a:gd name="connsiteX0" fmla="*/ 3142 w 10947"/>
                  <a:gd name="connsiteY0" fmla="*/ 8382 h 24003"/>
                  <a:gd name="connsiteX1" fmla="*/ 0 w 10947"/>
                  <a:gd name="connsiteY1" fmla="*/ 8382 h 24003"/>
                  <a:gd name="connsiteX2" fmla="*/ 0 w 10947"/>
                  <a:gd name="connsiteY2" fmla="*/ 6477 h 24003"/>
                  <a:gd name="connsiteX3" fmla="*/ 3142 w 10947"/>
                  <a:gd name="connsiteY3" fmla="*/ 6477 h 24003"/>
                  <a:gd name="connsiteX4" fmla="*/ 3142 w 10947"/>
                  <a:gd name="connsiteY4" fmla="*/ 6382 h 24003"/>
                  <a:gd name="connsiteX5" fmla="*/ 8377 w 10947"/>
                  <a:gd name="connsiteY5" fmla="*/ 0 h 24003"/>
                  <a:gd name="connsiteX6" fmla="*/ 10948 w 10947"/>
                  <a:gd name="connsiteY6" fmla="*/ 191 h 24003"/>
                  <a:gd name="connsiteX7" fmla="*/ 10948 w 10947"/>
                  <a:gd name="connsiteY7" fmla="*/ 2381 h 24003"/>
                  <a:gd name="connsiteX8" fmla="*/ 8853 w 10947"/>
                  <a:gd name="connsiteY8" fmla="*/ 2191 h 24003"/>
                  <a:gd name="connsiteX9" fmla="*/ 5712 w 10947"/>
                  <a:gd name="connsiteY9" fmla="*/ 5810 h 24003"/>
                  <a:gd name="connsiteX10" fmla="*/ 5712 w 10947"/>
                  <a:gd name="connsiteY10" fmla="*/ 6477 h 24003"/>
                  <a:gd name="connsiteX11" fmla="*/ 9901 w 10947"/>
                  <a:gd name="connsiteY11" fmla="*/ 6477 h 24003"/>
                  <a:gd name="connsiteX12" fmla="*/ 9901 w 10947"/>
                  <a:gd name="connsiteY12" fmla="*/ 8382 h 24003"/>
                  <a:gd name="connsiteX13" fmla="*/ 5712 w 10947"/>
                  <a:gd name="connsiteY13" fmla="*/ 8382 h 24003"/>
                  <a:gd name="connsiteX14" fmla="*/ 5712 w 10947"/>
                  <a:gd name="connsiteY14" fmla="*/ 24003 h 24003"/>
                  <a:gd name="connsiteX15" fmla="*/ 3142 w 10947"/>
                  <a:gd name="connsiteY15" fmla="*/ 24003 h 24003"/>
                  <a:gd name="connsiteX16" fmla="*/ 3142 w 10947"/>
                  <a:gd name="connsiteY16" fmla="*/ 8382 h 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947" h="24003">
                    <a:moveTo>
                      <a:pt x="3142" y="8382"/>
                    </a:moveTo>
                    <a:lnTo>
                      <a:pt x="0" y="8382"/>
                    </a:lnTo>
                    <a:lnTo>
                      <a:pt x="0" y="6477"/>
                    </a:lnTo>
                    <a:lnTo>
                      <a:pt x="3142" y="6477"/>
                    </a:lnTo>
                    <a:cubicBezTo>
                      <a:pt x="3142" y="6477"/>
                      <a:pt x="3142" y="6382"/>
                      <a:pt x="3142" y="6382"/>
                    </a:cubicBezTo>
                    <a:cubicBezTo>
                      <a:pt x="3142" y="2096"/>
                      <a:pt x="4855" y="0"/>
                      <a:pt x="8377" y="0"/>
                    </a:cubicBezTo>
                    <a:cubicBezTo>
                      <a:pt x="9234" y="0"/>
                      <a:pt x="10091" y="95"/>
                      <a:pt x="10948" y="191"/>
                    </a:cubicBezTo>
                    <a:lnTo>
                      <a:pt x="10948" y="2381"/>
                    </a:lnTo>
                    <a:cubicBezTo>
                      <a:pt x="9996" y="2191"/>
                      <a:pt x="9329" y="2191"/>
                      <a:pt x="8853" y="2191"/>
                    </a:cubicBezTo>
                    <a:cubicBezTo>
                      <a:pt x="6664" y="2191"/>
                      <a:pt x="5712" y="3334"/>
                      <a:pt x="5712" y="5810"/>
                    </a:cubicBezTo>
                    <a:cubicBezTo>
                      <a:pt x="5712" y="6001"/>
                      <a:pt x="5712" y="6287"/>
                      <a:pt x="5712" y="6477"/>
                    </a:cubicBezTo>
                    <a:lnTo>
                      <a:pt x="9901" y="6477"/>
                    </a:lnTo>
                    <a:lnTo>
                      <a:pt x="9901" y="8382"/>
                    </a:lnTo>
                    <a:lnTo>
                      <a:pt x="5712" y="8382"/>
                    </a:lnTo>
                    <a:lnTo>
                      <a:pt x="5712" y="24003"/>
                    </a:lnTo>
                    <a:lnTo>
                      <a:pt x="3142" y="24003"/>
                    </a:lnTo>
                    <a:lnTo>
                      <a:pt x="3142" y="8382"/>
                    </a:lnTo>
                    <a:close/>
                  </a:path>
                </a:pathLst>
              </a:custGeom>
              <a:solidFill>
                <a:srgbClr val="231F20"/>
              </a:solidFill>
              <a:ln w="9509" cap="flat">
                <a:noFill/>
                <a:prstDash val="solid"/>
                <a:miter/>
              </a:ln>
            </p:spPr>
            <p:txBody>
              <a:bodyPr rtlCol="0" anchor="ctr"/>
              <a:lstStyle/>
              <a:p>
                <a:endParaRPr lang="en-US"/>
              </a:p>
            </p:txBody>
          </p:sp>
          <p:sp>
            <p:nvSpPr>
              <p:cNvPr id="487" name="Freeform 486">
                <a:extLst>
                  <a:ext uri="{FF2B5EF4-FFF2-40B4-BE49-F238E27FC236}">
                    <a16:creationId xmlns:a16="http://schemas.microsoft.com/office/drawing/2014/main" id="{C676F68D-417F-2B48-AF58-9102B38650AE}"/>
                  </a:ext>
                </a:extLst>
              </p:cNvPr>
              <p:cNvSpPr/>
              <p:nvPr/>
            </p:nvSpPr>
            <p:spPr>
              <a:xfrm>
                <a:off x="7395706" y="4939760"/>
                <a:ext cx="2570" cy="23717"/>
              </a:xfrm>
              <a:custGeom>
                <a:avLst/>
                <a:gdLst>
                  <a:gd name="connsiteX0" fmla="*/ 0 w 2570"/>
                  <a:gd name="connsiteY0" fmla="*/ 0 h 23717"/>
                  <a:gd name="connsiteX1" fmla="*/ 2570 w 2570"/>
                  <a:gd name="connsiteY1" fmla="*/ 0 h 23717"/>
                  <a:gd name="connsiteX2" fmla="*/ 2570 w 2570"/>
                  <a:gd name="connsiteY2" fmla="*/ 23717 h 23717"/>
                  <a:gd name="connsiteX3" fmla="*/ 0 w 2570"/>
                  <a:gd name="connsiteY3" fmla="*/ 23717 h 23717"/>
                  <a:gd name="connsiteX4" fmla="*/ 0 w 2570"/>
                  <a:gd name="connsiteY4" fmla="*/ 0 h 2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 h="23717">
                    <a:moveTo>
                      <a:pt x="0" y="0"/>
                    </a:moveTo>
                    <a:lnTo>
                      <a:pt x="2570" y="0"/>
                    </a:lnTo>
                    <a:lnTo>
                      <a:pt x="2570" y="23717"/>
                    </a:lnTo>
                    <a:lnTo>
                      <a:pt x="0" y="23717"/>
                    </a:lnTo>
                    <a:lnTo>
                      <a:pt x="0" y="0"/>
                    </a:lnTo>
                    <a:close/>
                  </a:path>
                </a:pathLst>
              </a:custGeom>
              <a:solidFill>
                <a:srgbClr val="231F20"/>
              </a:solidFill>
              <a:ln w="9509" cap="flat">
                <a:noFill/>
                <a:prstDash val="solid"/>
                <a:miter/>
              </a:ln>
            </p:spPr>
            <p:txBody>
              <a:bodyPr rtlCol="0" anchor="ctr"/>
              <a:lstStyle/>
              <a:p>
                <a:endParaRPr lang="en-US"/>
              </a:p>
            </p:txBody>
          </p:sp>
          <p:sp>
            <p:nvSpPr>
              <p:cNvPr id="488" name="Freeform 487">
                <a:extLst>
                  <a:ext uri="{FF2B5EF4-FFF2-40B4-BE49-F238E27FC236}">
                    <a16:creationId xmlns:a16="http://schemas.microsoft.com/office/drawing/2014/main" id="{F888CC4D-C61D-B24C-B581-2522BC3279DD}"/>
                  </a:ext>
                </a:extLst>
              </p:cNvPr>
              <p:cNvSpPr/>
              <p:nvPr/>
            </p:nvSpPr>
            <p:spPr>
              <a:xfrm>
                <a:off x="7401894" y="4945475"/>
                <a:ext cx="15612" cy="18478"/>
              </a:xfrm>
              <a:custGeom>
                <a:avLst/>
                <a:gdLst>
                  <a:gd name="connsiteX0" fmla="*/ 7901 w 15612"/>
                  <a:gd name="connsiteY0" fmla="*/ 18478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8 h 18478"/>
                  <a:gd name="connsiteX11" fmla="*/ 12757 w 15612"/>
                  <a:gd name="connsiteY11" fmla="*/ 7525 h 18478"/>
                  <a:gd name="connsiteX12" fmla="*/ 7997 w 15612"/>
                  <a:gd name="connsiteY12" fmla="*/ 2191 h 18478"/>
                  <a:gd name="connsiteX13" fmla="*/ 2856 w 15612"/>
                  <a:gd name="connsiteY13" fmla="*/ 7525 h 18478"/>
                  <a:gd name="connsiteX14" fmla="*/ 12757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8"/>
                    </a:moveTo>
                    <a:cubicBezTo>
                      <a:pt x="3142" y="18478"/>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49"/>
                      <a:pt x="12852" y="12859"/>
                    </a:cubicBezTo>
                    <a:lnTo>
                      <a:pt x="15327" y="13335"/>
                    </a:lnTo>
                    <a:cubicBezTo>
                      <a:pt x="14089" y="16669"/>
                      <a:pt x="11519" y="18478"/>
                      <a:pt x="7901" y="18478"/>
                    </a:cubicBezTo>
                    <a:close/>
                    <a:moveTo>
                      <a:pt x="12757" y="7525"/>
                    </a:moveTo>
                    <a:cubicBezTo>
                      <a:pt x="12661" y="4096"/>
                      <a:pt x="10853" y="2191"/>
                      <a:pt x="7997" y="2191"/>
                    </a:cubicBezTo>
                    <a:cubicBezTo>
                      <a:pt x="5141" y="2191"/>
                      <a:pt x="3332" y="4096"/>
                      <a:pt x="2856" y="7525"/>
                    </a:cubicBezTo>
                    <a:lnTo>
                      <a:pt x="12757" y="7525"/>
                    </a:lnTo>
                    <a:close/>
                  </a:path>
                </a:pathLst>
              </a:custGeom>
              <a:solidFill>
                <a:srgbClr val="231F20"/>
              </a:solidFill>
              <a:ln w="9509" cap="flat">
                <a:noFill/>
                <a:prstDash val="solid"/>
                <a:miter/>
              </a:ln>
            </p:spPr>
            <p:txBody>
              <a:bodyPr rtlCol="0" anchor="ctr"/>
              <a:lstStyle/>
              <a:p>
                <a:endParaRPr lang="en-US"/>
              </a:p>
            </p:txBody>
          </p:sp>
          <p:sp>
            <p:nvSpPr>
              <p:cNvPr id="489" name="Freeform 488">
                <a:extLst>
                  <a:ext uri="{FF2B5EF4-FFF2-40B4-BE49-F238E27FC236}">
                    <a16:creationId xmlns:a16="http://schemas.microsoft.com/office/drawing/2014/main" id="{70B44CBE-B158-9F43-BF0B-A138098F1054}"/>
                  </a:ext>
                </a:extLst>
              </p:cNvPr>
              <p:cNvSpPr/>
              <p:nvPr/>
            </p:nvSpPr>
            <p:spPr>
              <a:xfrm>
                <a:off x="7419886" y="4945379"/>
                <a:ext cx="14184" cy="18478"/>
              </a:xfrm>
              <a:custGeom>
                <a:avLst/>
                <a:gdLst>
                  <a:gd name="connsiteX0" fmla="*/ 7521 w 14184"/>
                  <a:gd name="connsiteY0" fmla="*/ 2191 h 18478"/>
                  <a:gd name="connsiteX1" fmla="*/ 2761 w 14184"/>
                  <a:gd name="connsiteY1" fmla="*/ 9239 h 18478"/>
                  <a:gd name="connsiteX2" fmla="*/ 7521 w 14184"/>
                  <a:gd name="connsiteY2" fmla="*/ 16192 h 18478"/>
                  <a:gd name="connsiteX3" fmla="*/ 11804 w 14184"/>
                  <a:gd name="connsiteY3" fmla="*/ 11906 h 18478"/>
                  <a:gd name="connsiteX4" fmla="*/ 14184 w 14184"/>
                  <a:gd name="connsiteY4" fmla="*/ 12383 h 18478"/>
                  <a:gd name="connsiteX5" fmla="*/ 7425 w 14184"/>
                  <a:gd name="connsiteY5" fmla="*/ 18479 h 18478"/>
                  <a:gd name="connsiteX6" fmla="*/ 0 w 14184"/>
                  <a:gd name="connsiteY6" fmla="*/ 9239 h 18478"/>
                  <a:gd name="connsiteX7" fmla="*/ 7901 w 14184"/>
                  <a:gd name="connsiteY7" fmla="*/ 0 h 18478"/>
                  <a:gd name="connsiteX8" fmla="*/ 14184 w 14184"/>
                  <a:gd name="connsiteY8" fmla="*/ 6287 h 18478"/>
                  <a:gd name="connsiteX9" fmla="*/ 11709 w 14184"/>
                  <a:gd name="connsiteY9" fmla="*/ 6667 h 18478"/>
                  <a:gd name="connsiteX10" fmla="*/ 7521 w 14184"/>
                  <a:gd name="connsiteY10" fmla="*/ 2191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84" h="18478">
                    <a:moveTo>
                      <a:pt x="7521" y="2191"/>
                    </a:moveTo>
                    <a:cubicBezTo>
                      <a:pt x="4760" y="2191"/>
                      <a:pt x="2761" y="4763"/>
                      <a:pt x="2761" y="9239"/>
                    </a:cubicBezTo>
                    <a:cubicBezTo>
                      <a:pt x="2761" y="13621"/>
                      <a:pt x="4665" y="16192"/>
                      <a:pt x="7521" y="16192"/>
                    </a:cubicBezTo>
                    <a:cubicBezTo>
                      <a:pt x="9615" y="16192"/>
                      <a:pt x="11233" y="14669"/>
                      <a:pt x="11804" y="11906"/>
                    </a:cubicBezTo>
                    <a:lnTo>
                      <a:pt x="14184" y="12383"/>
                    </a:lnTo>
                    <a:cubicBezTo>
                      <a:pt x="13518" y="16288"/>
                      <a:pt x="11043" y="18479"/>
                      <a:pt x="7425" y="18479"/>
                    </a:cubicBezTo>
                    <a:cubicBezTo>
                      <a:pt x="3046" y="18479"/>
                      <a:pt x="0" y="14954"/>
                      <a:pt x="0" y="9239"/>
                    </a:cubicBezTo>
                    <a:cubicBezTo>
                      <a:pt x="0" y="3620"/>
                      <a:pt x="3237" y="0"/>
                      <a:pt x="7901" y="0"/>
                    </a:cubicBezTo>
                    <a:cubicBezTo>
                      <a:pt x="11233" y="0"/>
                      <a:pt x="13613" y="2286"/>
                      <a:pt x="14184" y="6287"/>
                    </a:cubicBezTo>
                    <a:lnTo>
                      <a:pt x="11709" y="6667"/>
                    </a:lnTo>
                    <a:cubicBezTo>
                      <a:pt x="11233" y="3905"/>
                      <a:pt x="9520" y="2191"/>
                      <a:pt x="7521" y="2191"/>
                    </a:cubicBezTo>
                    <a:close/>
                  </a:path>
                </a:pathLst>
              </a:custGeom>
              <a:solidFill>
                <a:srgbClr val="231F20"/>
              </a:solidFill>
              <a:ln w="9509" cap="flat">
                <a:noFill/>
                <a:prstDash val="solid"/>
                <a:miter/>
              </a:ln>
            </p:spPr>
            <p:txBody>
              <a:bodyPr rtlCol="0" anchor="ctr"/>
              <a:lstStyle/>
              <a:p>
                <a:endParaRPr lang="en-US"/>
              </a:p>
            </p:txBody>
          </p:sp>
          <p:sp>
            <p:nvSpPr>
              <p:cNvPr id="490" name="Freeform 489">
                <a:extLst>
                  <a:ext uri="{FF2B5EF4-FFF2-40B4-BE49-F238E27FC236}">
                    <a16:creationId xmlns:a16="http://schemas.microsoft.com/office/drawing/2014/main" id="{6C83FFF1-8F7A-374F-BF28-601C02A4D93F}"/>
                  </a:ext>
                </a:extLst>
              </p:cNvPr>
              <p:cNvSpPr/>
              <p:nvPr/>
            </p:nvSpPr>
            <p:spPr>
              <a:xfrm>
                <a:off x="7435118" y="4941474"/>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0 w 10471"/>
                  <a:gd name="connsiteY7" fmla="*/ 4477 h 22479"/>
                  <a:gd name="connsiteX8" fmla="*/ 9900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0" y="4477"/>
                    </a:lnTo>
                    <a:lnTo>
                      <a:pt x="9900"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a:p>
            </p:txBody>
          </p:sp>
          <p:sp>
            <p:nvSpPr>
              <p:cNvPr id="491" name="Freeform 490">
                <a:extLst>
                  <a:ext uri="{FF2B5EF4-FFF2-40B4-BE49-F238E27FC236}">
                    <a16:creationId xmlns:a16="http://schemas.microsoft.com/office/drawing/2014/main" id="{6FDA4547-5560-9448-9950-97FBFADA0650}"/>
                  </a:ext>
                </a:extLst>
              </p:cNvPr>
              <p:cNvSpPr/>
              <p:nvPr/>
            </p:nvSpPr>
            <p:spPr>
              <a:xfrm>
                <a:off x="7446351" y="4945475"/>
                <a:ext cx="13993" cy="18478"/>
              </a:xfrm>
              <a:custGeom>
                <a:avLst/>
                <a:gdLst>
                  <a:gd name="connsiteX0" fmla="*/ 2190 w 13993"/>
                  <a:gd name="connsiteY0" fmla="*/ 12954 h 18478"/>
                  <a:gd name="connsiteX1" fmla="*/ 7140 w 13993"/>
                  <a:gd name="connsiteY1" fmla="*/ 16288 h 18478"/>
                  <a:gd name="connsiteX2" fmla="*/ 11138 w 13993"/>
                  <a:gd name="connsiteY2" fmla="*/ 13335 h 18478"/>
                  <a:gd name="connsiteX3" fmla="*/ 6093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8 h 18478"/>
                  <a:gd name="connsiteX13" fmla="*/ 0 w 13993"/>
                  <a:gd name="connsiteY13" fmla="*/ 13430 h 18478"/>
                  <a:gd name="connsiteX14" fmla="*/ 2190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90" y="12954"/>
                    </a:moveTo>
                    <a:cubicBezTo>
                      <a:pt x="2951" y="15145"/>
                      <a:pt x="4760" y="16288"/>
                      <a:pt x="7140" y="16288"/>
                    </a:cubicBezTo>
                    <a:cubicBezTo>
                      <a:pt x="9615" y="16288"/>
                      <a:pt x="11138" y="15049"/>
                      <a:pt x="11138" y="13335"/>
                    </a:cubicBezTo>
                    <a:cubicBezTo>
                      <a:pt x="11138" y="11144"/>
                      <a:pt x="9329" y="10954"/>
                      <a:pt x="6093"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70" y="2191"/>
                      <a:pt x="3237" y="3334"/>
                      <a:pt x="3237" y="4953"/>
                    </a:cubicBezTo>
                    <a:cubicBezTo>
                      <a:pt x="3237" y="7144"/>
                      <a:pt x="5236" y="7144"/>
                      <a:pt x="8568" y="8001"/>
                    </a:cubicBezTo>
                    <a:cubicBezTo>
                      <a:pt x="12185" y="8953"/>
                      <a:pt x="13994" y="10287"/>
                      <a:pt x="13994" y="13049"/>
                    </a:cubicBezTo>
                    <a:cubicBezTo>
                      <a:pt x="13994" y="16192"/>
                      <a:pt x="11328" y="18478"/>
                      <a:pt x="7330" y="18478"/>
                    </a:cubicBezTo>
                    <a:cubicBezTo>
                      <a:pt x="3427" y="18478"/>
                      <a:pt x="761" y="16573"/>
                      <a:pt x="0" y="13430"/>
                    </a:cubicBezTo>
                    <a:lnTo>
                      <a:pt x="2190" y="12954"/>
                    </a:lnTo>
                    <a:close/>
                  </a:path>
                </a:pathLst>
              </a:custGeom>
              <a:solidFill>
                <a:srgbClr val="231F20"/>
              </a:solidFill>
              <a:ln w="9509" cap="flat">
                <a:noFill/>
                <a:prstDash val="solid"/>
                <a:miter/>
              </a:ln>
            </p:spPr>
            <p:txBody>
              <a:bodyPr rtlCol="0" anchor="ctr"/>
              <a:lstStyle/>
              <a:p>
                <a:endParaRPr lang="en-US"/>
              </a:p>
            </p:txBody>
          </p:sp>
          <p:sp>
            <p:nvSpPr>
              <p:cNvPr id="492" name="Freeform 491">
                <a:extLst>
                  <a:ext uri="{FF2B5EF4-FFF2-40B4-BE49-F238E27FC236}">
                    <a16:creationId xmlns:a16="http://schemas.microsoft.com/office/drawing/2014/main" id="{92711B8E-C80E-A049-A4F2-2FFA9D6F5D36}"/>
                  </a:ext>
                </a:extLst>
              </p:cNvPr>
              <p:cNvSpPr/>
              <p:nvPr/>
            </p:nvSpPr>
            <p:spPr>
              <a:xfrm>
                <a:off x="7470912" y="4941474"/>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1 w 10471"/>
                  <a:gd name="connsiteY7" fmla="*/ 4477 h 22479"/>
                  <a:gd name="connsiteX8" fmla="*/ 9901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1" y="4477"/>
                    </a:lnTo>
                    <a:lnTo>
                      <a:pt x="9901"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a:p>
            </p:txBody>
          </p:sp>
          <p:sp>
            <p:nvSpPr>
              <p:cNvPr id="493" name="Freeform 492">
                <a:extLst>
                  <a:ext uri="{FF2B5EF4-FFF2-40B4-BE49-F238E27FC236}">
                    <a16:creationId xmlns:a16="http://schemas.microsoft.com/office/drawing/2014/main" id="{75E42434-CA45-9247-8E3C-832BDBAF15AB}"/>
                  </a:ext>
                </a:extLst>
              </p:cNvPr>
              <p:cNvSpPr/>
              <p:nvPr/>
            </p:nvSpPr>
            <p:spPr>
              <a:xfrm>
                <a:off x="7483668" y="4939760"/>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1 w 13803"/>
                  <a:gd name="connsiteY3" fmla="*/ 5620 h 23812"/>
                  <a:gd name="connsiteX4" fmla="*/ 13803 w 13803"/>
                  <a:gd name="connsiteY4" fmla="*/ 12573 h 23812"/>
                  <a:gd name="connsiteX5" fmla="*/ 13803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1" y="5620"/>
                    </a:cubicBezTo>
                    <a:cubicBezTo>
                      <a:pt x="11804" y="5620"/>
                      <a:pt x="13803" y="8001"/>
                      <a:pt x="13803" y="12573"/>
                    </a:cubicBezTo>
                    <a:lnTo>
                      <a:pt x="13803" y="23717"/>
                    </a:lnTo>
                    <a:lnTo>
                      <a:pt x="11233" y="23717"/>
                    </a:lnTo>
                    <a:lnTo>
                      <a:pt x="11233" y="12383"/>
                    </a:lnTo>
                    <a:cubicBezTo>
                      <a:pt x="11233" y="9525"/>
                      <a:pt x="9900"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a:p>
            </p:txBody>
          </p:sp>
          <p:sp>
            <p:nvSpPr>
              <p:cNvPr id="494" name="Freeform 493">
                <a:extLst>
                  <a:ext uri="{FF2B5EF4-FFF2-40B4-BE49-F238E27FC236}">
                    <a16:creationId xmlns:a16="http://schemas.microsoft.com/office/drawing/2014/main" id="{4504AD19-E8B5-8747-8317-DF9248159AAC}"/>
                  </a:ext>
                </a:extLst>
              </p:cNvPr>
              <p:cNvSpPr/>
              <p:nvPr/>
            </p:nvSpPr>
            <p:spPr>
              <a:xfrm>
                <a:off x="7500708" y="4945475"/>
                <a:ext cx="15612" cy="18478"/>
              </a:xfrm>
              <a:custGeom>
                <a:avLst/>
                <a:gdLst>
                  <a:gd name="connsiteX0" fmla="*/ 7901 w 15612"/>
                  <a:gd name="connsiteY0" fmla="*/ 18478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8 h 18478"/>
                  <a:gd name="connsiteX11" fmla="*/ 12852 w 15612"/>
                  <a:gd name="connsiteY11" fmla="*/ 7525 h 18478"/>
                  <a:gd name="connsiteX12" fmla="*/ 8092 w 15612"/>
                  <a:gd name="connsiteY12" fmla="*/ 2191 h 18478"/>
                  <a:gd name="connsiteX13" fmla="*/ 2951 w 15612"/>
                  <a:gd name="connsiteY13" fmla="*/ 7525 h 18478"/>
                  <a:gd name="connsiteX14" fmla="*/ 12852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8"/>
                    </a:moveTo>
                    <a:cubicBezTo>
                      <a:pt x="3142" y="18478"/>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49"/>
                      <a:pt x="12852" y="12859"/>
                    </a:cubicBezTo>
                    <a:lnTo>
                      <a:pt x="15327" y="13335"/>
                    </a:lnTo>
                    <a:cubicBezTo>
                      <a:pt x="14184" y="16669"/>
                      <a:pt x="11614" y="18478"/>
                      <a:pt x="7901" y="18478"/>
                    </a:cubicBezTo>
                    <a:close/>
                    <a:moveTo>
                      <a:pt x="12852" y="7525"/>
                    </a:moveTo>
                    <a:cubicBezTo>
                      <a:pt x="12756" y="4096"/>
                      <a:pt x="10948" y="2191"/>
                      <a:pt x="8092" y="2191"/>
                    </a:cubicBezTo>
                    <a:cubicBezTo>
                      <a:pt x="5236" y="2191"/>
                      <a:pt x="3427" y="4096"/>
                      <a:pt x="2951" y="7525"/>
                    </a:cubicBezTo>
                    <a:lnTo>
                      <a:pt x="12852" y="7525"/>
                    </a:lnTo>
                    <a:close/>
                  </a:path>
                </a:pathLst>
              </a:custGeom>
              <a:solidFill>
                <a:srgbClr val="231F20"/>
              </a:solidFill>
              <a:ln w="9509" cap="flat">
                <a:noFill/>
                <a:prstDash val="solid"/>
                <a:miter/>
              </a:ln>
            </p:spPr>
            <p:txBody>
              <a:bodyPr rtlCol="0" anchor="ctr"/>
              <a:lstStyle/>
              <a:p>
                <a:endParaRPr lang="en-US"/>
              </a:p>
            </p:txBody>
          </p:sp>
          <p:sp>
            <p:nvSpPr>
              <p:cNvPr id="495" name="Freeform 494">
                <a:extLst>
                  <a:ext uri="{FF2B5EF4-FFF2-40B4-BE49-F238E27FC236}">
                    <a16:creationId xmlns:a16="http://schemas.microsoft.com/office/drawing/2014/main" id="{780D6FDA-F7D8-0143-B345-00A1D7F5E16C}"/>
                  </a:ext>
                </a:extLst>
              </p:cNvPr>
              <p:cNvSpPr/>
              <p:nvPr/>
            </p:nvSpPr>
            <p:spPr>
              <a:xfrm>
                <a:off x="7527078" y="4945856"/>
                <a:ext cx="14850" cy="17525"/>
              </a:xfrm>
              <a:custGeom>
                <a:avLst/>
                <a:gdLst>
                  <a:gd name="connsiteX0" fmla="*/ 0 w 14850"/>
                  <a:gd name="connsiteY0" fmla="*/ 0 h 17525"/>
                  <a:gd name="connsiteX1" fmla="*/ 2570 w 14850"/>
                  <a:gd name="connsiteY1" fmla="*/ 0 h 17525"/>
                  <a:gd name="connsiteX2" fmla="*/ 7520 w 14850"/>
                  <a:gd name="connsiteY2" fmla="*/ 14954 h 17525"/>
                  <a:gd name="connsiteX3" fmla="*/ 12471 w 14850"/>
                  <a:gd name="connsiteY3" fmla="*/ 0 h 17525"/>
                  <a:gd name="connsiteX4" fmla="*/ 14851 w 14850"/>
                  <a:gd name="connsiteY4" fmla="*/ 0 h 17525"/>
                  <a:gd name="connsiteX5" fmla="*/ 8663 w 14850"/>
                  <a:gd name="connsiteY5" fmla="*/ 17526 h 17525"/>
                  <a:gd name="connsiteX6" fmla="*/ 5807 w 14850"/>
                  <a:gd name="connsiteY6" fmla="*/ 17526 h 17525"/>
                  <a:gd name="connsiteX7" fmla="*/ 0 w 14850"/>
                  <a:gd name="connsiteY7" fmla="*/ 0 h 1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850" h="17525">
                    <a:moveTo>
                      <a:pt x="0" y="0"/>
                    </a:moveTo>
                    <a:lnTo>
                      <a:pt x="2570" y="0"/>
                    </a:lnTo>
                    <a:lnTo>
                      <a:pt x="7520" y="14954"/>
                    </a:lnTo>
                    <a:lnTo>
                      <a:pt x="12471" y="0"/>
                    </a:lnTo>
                    <a:lnTo>
                      <a:pt x="14851" y="0"/>
                    </a:lnTo>
                    <a:lnTo>
                      <a:pt x="8663" y="17526"/>
                    </a:lnTo>
                    <a:lnTo>
                      <a:pt x="5807" y="17526"/>
                    </a:lnTo>
                    <a:lnTo>
                      <a:pt x="0" y="0"/>
                    </a:lnTo>
                    <a:close/>
                  </a:path>
                </a:pathLst>
              </a:custGeom>
              <a:solidFill>
                <a:srgbClr val="231F20"/>
              </a:solidFill>
              <a:ln w="9509" cap="flat">
                <a:noFill/>
                <a:prstDash val="solid"/>
                <a:miter/>
              </a:ln>
            </p:spPr>
            <p:txBody>
              <a:bodyPr rtlCol="0" anchor="ctr"/>
              <a:lstStyle/>
              <a:p>
                <a:endParaRPr lang="en-US"/>
              </a:p>
            </p:txBody>
          </p:sp>
          <p:sp>
            <p:nvSpPr>
              <p:cNvPr id="496" name="Freeform 495">
                <a:extLst>
                  <a:ext uri="{FF2B5EF4-FFF2-40B4-BE49-F238E27FC236}">
                    <a16:creationId xmlns:a16="http://schemas.microsoft.com/office/drawing/2014/main" id="{F22B4388-C38B-5F45-BFC9-0637E1F649CE}"/>
                  </a:ext>
                </a:extLst>
              </p:cNvPr>
              <p:cNvSpPr/>
              <p:nvPr/>
            </p:nvSpPr>
            <p:spPr>
              <a:xfrm>
                <a:off x="7544118" y="4939760"/>
                <a:ext cx="2570" cy="23621"/>
              </a:xfrm>
              <a:custGeom>
                <a:avLst/>
                <a:gdLst>
                  <a:gd name="connsiteX0" fmla="*/ 0 w 2570"/>
                  <a:gd name="connsiteY0" fmla="*/ 0 h 23621"/>
                  <a:gd name="connsiteX1" fmla="*/ 2570 w 2570"/>
                  <a:gd name="connsiteY1" fmla="*/ 0 h 23621"/>
                  <a:gd name="connsiteX2" fmla="*/ 2570 w 2570"/>
                  <a:gd name="connsiteY2" fmla="*/ 2572 h 23621"/>
                  <a:gd name="connsiteX3" fmla="*/ 0 w 2570"/>
                  <a:gd name="connsiteY3" fmla="*/ 2572 h 23621"/>
                  <a:gd name="connsiteX4" fmla="*/ 0 w 2570"/>
                  <a:gd name="connsiteY4" fmla="*/ 0 h 23621"/>
                  <a:gd name="connsiteX5" fmla="*/ 0 w 2570"/>
                  <a:gd name="connsiteY5" fmla="*/ 6096 h 23621"/>
                  <a:gd name="connsiteX6" fmla="*/ 2570 w 2570"/>
                  <a:gd name="connsiteY6" fmla="*/ 6096 h 23621"/>
                  <a:gd name="connsiteX7" fmla="*/ 2570 w 2570"/>
                  <a:gd name="connsiteY7" fmla="*/ 23622 h 23621"/>
                  <a:gd name="connsiteX8" fmla="*/ 0 w 2570"/>
                  <a:gd name="connsiteY8" fmla="*/ 23622 h 23621"/>
                  <a:gd name="connsiteX9" fmla="*/ 0 w 2570"/>
                  <a:gd name="connsiteY9" fmla="*/ 6096 h 23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621">
                    <a:moveTo>
                      <a:pt x="0" y="0"/>
                    </a:moveTo>
                    <a:lnTo>
                      <a:pt x="2570" y="0"/>
                    </a:lnTo>
                    <a:lnTo>
                      <a:pt x="2570" y="2572"/>
                    </a:lnTo>
                    <a:lnTo>
                      <a:pt x="0" y="2572"/>
                    </a:lnTo>
                    <a:lnTo>
                      <a:pt x="0" y="0"/>
                    </a:lnTo>
                    <a:close/>
                    <a:moveTo>
                      <a:pt x="0" y="6096"/>
                    </a:moveTo>
                    <a:lnTo>
                      <a:pt x="2570" y="6096"/>
                    </a:lnTo>
                    <a:lnTo>
                      <a:pt x="2570" y="23622"/>
                    </a:lnTo>
                    <a:lnTo>
                      <a:pt x="0" y="23622"/>
                    </a:lnTo>
                    <a:lnTo>
                      <a:pt x="0" y="6096"/>
                    </a:lnTo>
                    <a:close/>
                  </a:path>
                </a:pathLst>
              </a:custGeom>
              <a:solidFill>
                <a:srgbClr val="231F20"/>
              </a:solidFill>
              <a:ln w="9509" cap="flat">
                <a:noFill/>
                <a:prstDash val="solid"/>
                <a:miter/>
              </a:ln>
            </p:spPr>
            <p:txBody>
              <a:bodyPr rtlCol="0" anchor="ctr"/>
              <a:lstStyle/>
              <a:p>
                <a:endParaRPr lang="en-US"/>
              </a:p>
            </p:txBody>
          </p:sp>
          <p:sp>
            <p:nvSpPr>
              <p:cNvPr id="497" name="Freeform 496">
                <a:extLst>
                  <a:ext uri="{FF2B5EF4-FFF2-40B4-BE49-F238E27FC236}">
                    <a16:creationId xmlns:a16="http://schemas.microsoft.com/office/drawing/2014/main" id="{59043C36-BADA-2748-A83D-98463FDE01E5}"/>
                  </a:ext>
                </a:extLst>
              </p:cNvPr>
              <p:cNvSpPr/>
              <p:nvPr/>
            </p:nvSpPr>
            <p:spPr>
              <a:xfrm>
                <a:off x="7550211" y="4945475"/>
                <a:ext cx="15612" cy="18478"/>
              </a:xfrm>
              <a:custGeom>
                <a:avLst/>
                <a:gdLst>
                  <a:gd name="connsiteX0" fmla="*/ 7901 w 15612"/>
                  <a:gd name="connsiteY0" fmla="*/ 18478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8 h 18478"/>
                  <a:gd name="connsiteX11" fmla="*/ 12852 w 15612"/>
                  <a:gd name="connsiteY11" fmla="*/ 7525 h 18478"/>
                  <a:gd name="connsiteX12" fmla="*/ 8092 w 15612"/>
                  <a:gd name="connsiteY12" fmla="*/ 2191 h 18478"/>
                  <a:gd name="connsiteX13" fmla="*/ 2951 w 15612"/>
                  <a:gd name="connsiteY13" fmla="*/ 7525 h 18478"/>
                  <a:gd name="connsiteX14" fmla="*/ 12852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8"/>
                    </a:moveTo>
                    <a:cubicBezTo>
                      <a:pt x="3141" y="18478"/>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49"/>
                      <a:pt x="12852" y="12859"/>
                    </a:cubicBezTo>
                    <a:lnTo>
                      <a:pt x="15327" y="13335"/>
                    </a:lnTo>
                    <a:cubicBezTo>
                      <a:pt x="14184" y="16669"/>
                      <a:pt x="11519" y="18478"/>
                      <a:pt x="7901" y="18478"/>
                    </a:cubicBezTo>
                    <a:close/>
                    <a:moveTo>
                      <a:pt x="12852" y="7525"/>
                    </a:moveTo>
                    <a:cubicBezTo>
                      <a:pt x="12756" y="4096"/>
                      <a:pt x="10948" y="2191"/>
                      <a:pt x="8092" y="2191"/>
                    </a:cubicBezTo>
                    <a:cubicBezTo>
                      <a:pt x="5236" y="2191"/>
                      <a:pt x="3427" y="4096"/>
                      <a:pt x="2951" y="7525"/>
                    </a:cubicBezTo>
                    <a:lnTo>
                      <a:pt x="12852" y="7525"/>
                    </a:lnTo>
                    <a:close/>
                  </a:path>
                </a:pathLst>
              </a:custGeom>
              <a:solidFill>
                <a:srgbClr val="231F20"/>
              </a:solidFill>
              <a:ln w="9509" cap="flat">
                <a:noFill/>
                <a:prstDash val="solid"/>
                <a:miter/>
              </a:ln>
            </p:spPr>
            <p:txBody>
              <a:bodyPr rtlCol="0" anchor="ctr"/>
              <a:lstStyle/>
              <a:p>
                <a:endParaRPr lang="en-US"/>
              </a:p>
            </p:txBody>
          </p:sp>
          <p:sp>
            <p:nvSpPr>
              <p:cNvPr id="498" name="Freeform 497">
                <a:extLst>
                  <a:ext uri="{FF2B5EF4-FFF2-40B4-BE49-F238E27FC236}">
                    <a16:creationId xmlns:a16="http://schemas.microsoft.com/office/drawing/2014/main" id="{B4D9450F-6145-254A-9C96-54C8823052DE}"/>
                  </a:ext>
                </a:extLst>
              </p:cNvPr>
              <p:cNvSpPr/>
              <p:nvPr/>
            </p:nvSpPr>
            <p:spPr>
              <a:xfrm>
                <a:off x="7567156" y="4945856"/>
                <a:ext cx="22371" cy="17525"/>
              </a:xfrm>
              <a:custGeom>
                <a:avLst/>
                <a:gdLst>
                  <a:gd name="connsiteX0" fmla="*/ 0 w 22371"/>
                  <a:gd name="connsiteY0" fmla="*/ 0 h 17525"/>
                  <a:gd name="connsiteX1" fmla="*/ 2570 w 22371"/>
                  <a:gd name="connsiteY1" fmla="*/ 0 h 17525"/>
                  <a:gd name="connsiteX2" fmla="*/ 6473 w 22371"/>
                  <a:gd name="connsiteY2" fmla="*/ 14097 h 17525"/>
                  <a:gd name="connsiteX3" fmla="*/ 10091 w 22371"/>
                  <a:gd name="connsiteY3" fmla="*/ 0 h 17525"/>
                  <a:gd name="connsiteX4" fmla="*/ 12090 w 22371"/>
                  <a:gd name="connsiteY4" fmla="*/ 0 h 17525"/>
                  <a:gd name="connsiteX5" fmla="*/ 15993 w 22371"/>
                  <a:gd name="connsiteY5" fmla="*/ 14097 h 17525"/>
                  <a:gd name="connsiteX6" fmla="*/ 20086 w 22371"/>
                  <a:gd name="connsiteY6" fmla="*/ 0 h 17525"/>
                  <a:gd name="connsiteX7" fmla="*/ 22371 w 22371"/>
                  <a:gd name="connsiteY7" fmla="*/ 0 h 17525"/>
                  <a:gd name="connsiteX8" fmla="*/ 17040 w 22371"/>
                  <a:gd name="connsiteY8" fmla="*/ 17526 h 17525"/>
                  <a:gd name="connsiteX9" fmla="*/ 14755 w 22371"/>
                  <a:gd name="connsiteY9" fmla="*/ 17526 h 17525"/>
                  <a:gd name="connsiteX10" fmla="*/ 10948 w 22371"/>
                  <a:gd name="connsiteY10" fmla="*/ 3620 h 17525"/>
                  <a:gd name="connsiteX11" fmla="*/ 7425 w 22371"/>
                  <a:gd name="connsiteY11" fmla="*/ 17526 h 17525"/>
                  <a:gd name="connsiteX12" fmla="*/ 5045 w 22371"/>
                  <a:gd name="connsiteY12" fmla="*/ 17526 h 17525"/>
                  <a:gd name="connsiteX13" fmla="*/ 0 w 22371"/>
                  <a:gd name="connsiteY13" fmla="*/ 0 h 1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371" h="17525">
                    <a:moveTo>
                      <a:pt x="0" y="0"/>
                    </a:moveTo>
                    <a:lnTo>
                      <a:pt x="2570" y="0"/>
                    </a:lnTo>
                    <a:lnTo>
                      <a:pt x="6473" y="14097"/>
                    </a:lnTo>
                    <a:lnTo>
                      <a:pt x="10091" y="0"/>
                    </a:lnTo>
                    <a:lnTo>
                      <a:pt x="12090" y="0"/>
                    </a:lnTo>
                    <a:lnTo>
                      <a:pt x="15993" y="14097"/>
                    </a:lnTo>
                    <a:lnTo>
                      <a:pt x="20086" y="0"/>
                    </a:lnTo>
                    <a:lnTo>
                      <a:pt x="22371" y="0"/>
                    </a:lnTo>
                    <a:lnTo>
                      <a:pt x="17040" y="17526"/>
                    </a:lnTo>
                    <a:lnTo>
                      <a:pt x="14755" y="17526"/>
                    </a:lnTo>
                    <a:lnTo>
                      <a:pt x="10948" y="3620"/>
                    </a:lnTo>
                    <a:lnTo>
                      <a:pt x="7425" y="17526"/>
                    </a:lnTo>
                    <a:lnTo>
                      <a:pt x="5045" y="17526"/>
                    </a:lnTo>
                    <a:lnTo>
                      <a:pt x="0" y="0"/>
                    </a:lnTo>
                    <a:close/>
                  </a:path>
                </a:pathLst>
              </a:custGeom>
              <a:solidFill>
                <a:srgbClr val="231F20"/>
              </a:solidFill>
              <a:ln w="9509" cap="flat">
                <a:noFill/>
                <a:prstDash val="solid"/>
                <a:miter/>
              </a:ln>
            </p:spPr>
            <p:txBody>
              <a:bodyPr rtlCol="0" anchor="ctr"/>
              <a:lstStyle/>
              <a:p>
                <a:endParaRPr lang="en-US"/>
              </a:p>
            </p:txBody>
          </p:sp>
          <p:sp>
            <p:nvSpPr>
              <p:cNvPr id="499" name="Freeform 498">
                <a:extLst>
                  <a:ext uri="{FF2B5EF4-FFF2-40B4-BE49-F238E27FC236}">
                    <a16:creationId xmlns:a16="http://schemas.microsoft.com/office/drawing/2014/main" id="{9F4DEBCD-10AD-6540-B4A5-54D5A038453F}"/>
                  </a:ext>
                </a:extLst>
              </p:cNvPr>
              <p:cNvSpPr/>
              <p:nvPr/>
            </p:nvSpPr>
            <p:spPr>
              <a:xfrm>
                <a:off x="7590193" y="4945475"/>
                <a:ext cx="13993" cy="18478"/>
              </a:xfrm>
              <a:custGeom>
                <a:avLst/>
                <a:gdLst>
                  <a:gd name="connsiteX0" fmla="*/ 2190 w 13993"/>
                  <a:gd name="connsiteY0" fmla="*/ 12954 h 18478"/>
                  <a:gd name="connsiteX1" fmla="*/ 7140 w 13993"/>
                  <a:gd name="connsiteY1" fmla="*/ 16288 h 18478"/>
                  <a:gd name="connsiteX2" fmla="*/ 11138 w 13993"/>
                  <a:gd name="connsiteY2" fmla="*/ 13335 h 18478"/>
                  <a:gd name="connsiteX3" fmla="*/ 6093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8 h 18478"/>
                  <a:gd name="connsiteX13" fmla="*/ 0 w 13993"/>
                  <a:gd name="connsiteY13" fmla="*/ 13430 h 18478"/>
                  <a:gd name="connsiteX14" fmla="*/ 2190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90" y="12954"/>
                    </a:moveTo>
                    <a:cubicBezTo>
                      <a:pt x="2951" y="15145"/>
                      <a:pt x="4760" y="16288"/>
                      <a:pt x="7140" y="16288"/>
                    </a:cubicBezTo>
                    <a:cubicBezTo>
                      <a:pt x="9615" y="16288"/>
                      <a:pt x="11138" y="15049"/>
                      <a:pt x="11138" y="13335"/>
                    </a:cubicBezTo>
                    <a:cubicBezTo>
                      <a:pt x="11138" y="11144"/>
                      <a:pt x="9329" y="10954"/>
                      <a:pt x="6093"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4" y="2191"/>
                      <a:pt x="6759" y="2191"/>
                    </a:cubicBezTo>
                    <a:cubicBezTo>
                      <a:pt x="4570" y="2191"/>
                      <a:pt x="3237" y="3334"/>
                      <a:pt x="3237" y="4953"/>
                    </a:cubicBezTo>
                    <a:cubicBezTo>
                      <a:pt x="3237" y="7144"/>
                      <a:pt x="5236" y="7144"/>
                      <a:pt x="8568" y="8001"/>
                    </a:cubicBezTo>
                    <a:cubicBezTo>
                      <a:pt x="12185" y="8953"/>
                      <a:pt x="13994" y="10287"/>
                      <a:pt x="13994" y="13049"/>
                    </a:cubicBezTo>
                    <a:cubicBezTo>
                      <a:pt x="13994" y="16192"/>
                      <a:pt x="11328" y="18478"/>
                      <a:pt x="7330" y="18478"/>
                    </a:cubicBezTo>
                    <a:cubicBezTo>
                      <a:pt x="3427" y="18478"/>
                      <a:pt x="762" y="16573"/>
                      <a:pt x="0" y="13430"/>
                    </a:cubicBezTo>
                    <a:lnTo>
                      <a:pt x="2190" y="12954"/>
                    </a:lnTo>
                    <a:close/>
                  </a:path>
                </a:pathLst>
              </a:custGeom>
              <a:solidFill>
                <a:srgbClr val="231F20"/>
              </a:solidFill>
              <a:ln w="9509" cap="flat">
                <a:noFill/>
                <a:prstDash val="solid"/>
                <a:miter/>
              </a:ln>
            </p:spPr>
            <p:txBody>
              <a:bodyPr rtlCol="0" anchor="ctr"/>
              <a:lstStyle/>
              <a:p>
                <a:endParaRPr lang="en-US"/>
              </a:p>
            </p:txBody>
          </p:sp>
          <p:sp>
            <p:nvSpPr>
              <p:cNvPr id="500" name="Freeform 499">
                <a:extLst>
                  <a:ext uri="{FF2B5EF4-FFF2-40B4-BE49-F238E27FC236}">
                    <a16:creationId xmlns:a16="http://schemas.microsoft.com/office/drawing/2014/main" id="{555AC174-8674-A641-A6A8-C01481CBE963}"/>
                  </a:ext>
                </a:extLst>
              </p:cNvPr>
              <p:cNvSpPr/>
              <p:nvPr/>
            </p:nvSpPr>
            <p:spPr>
              <a:xfrm>
                <a:off x="7615801" y="4945475"/>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8 h 18478"/>
                  <a:gd name="connsiteX4" fmla="*/ 0 w 15802"/>
                  <a:gd name="connsiteY4" fmla="*/ 9239 h 18478"/>
                  <a:gd name="connsiteX5" fmla="*/ 12852 w 15802"/>
                  <a:gd name="connsiteY5" fmla="*/ 9239 h 18478"/>
                  <a:gd name="connsiteX6" fmla="*/ 7806 w 15802"/>
                  <a:gd name="connsiteY6" fmla="*/ 2191 h 18478"/>
                  <a:gd name="connsiteX7" fmla="*/ 2761 w 15802"/>
                  <a:gd name="connsiteY7" fmla="*/ 9239 h 18478"/>
                  <a:gd name="connsiteX8" fmla="*/ 7806 w 15802"/>
                  <a:gd name="connsiteY8" fmla="*/ 16288 h 18478"/>
                  <a:gd name="connsiteX9" fmla="*/ 12852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19"/>
                      <a:pt x="15803" y="9239"/>
                    </a:cubicBezTo>
                    <a:cubicBezTo>
                      <a:pt x="15803" y="14859"/>
                      <a:pt x="12566" y="18478"/>
                      <a:pt x="7901" y="18478"/>
                    </a:cubicBezTo>
                    <a:cubicBezTo>
                      <a:pt x="3142" y="18478"/>
                      <a:pt x="0" y="14859"/>
                      <a:pt x="0" y="9239"/>
                    </a:cubicBezTo>
                    <a:close/>
                    <a:moveTo>
                      <a:pt x="12852" y="9239"/>
                    </a:moveTo>
                    <a:cubicBezTo>
                      <a:pt x="12852" y="4763"/>
                      <a:pt x="10853" y="2191"/>
                      <a:pt x="7806" y="2191"/>
                    </a:cubicBezTo>
                    <a:cubicBezTo>
                      <a:pt x="4760" y="2191"/>
                      <a:pt x="2761" y="4763"/>
                      <a:pt x="2761" y="9239"/>
                    </a:cubicBezTo>
                    <a:cubicBezTo>
                      <a:pt x="2761" y="13716"/>
                      <a:pt x="4760" y="16288"/>
                      <a:pt x="7806" y="16288"/>
                    </a:cubicBezTo>
                    <a:cubicBezTo>
                      <a:pt x="10853" y="16288"/>
                      <a:pt x="12852" y="13621"/>
                      <a:pt x="12852" y="9239"/>
                    </a:cubicBezTo>
                    <a:close/>
                  </a:path>
                </a:pathLst>
              </a:custGeom>
              <a:solidFill>
                <a:srgbClr val="231F20"/>
              </a:solidFill>
              <a:ln w="9509" cap="flat">
                <a:noFill/>
                <a:prstDash val="solid"/>
                <a:miter/>
              </a:ln>
            </p:spPr>
            <p:txBody>
              <a:bodyPr rtlCol="0" anchor="ctr"/>
              <a:lstStyle/>
              <a:p>
                <a:endParaRPr lang="en-US"/>
              </a:p>
            </p:txBody>
          </p:sp>
          <p:sp>
            <p:nvSpPr>
              <p:cNvPr id="501" name="Freeform 500">
                <a:extLst>
                  <a:ext uri="{FF2B5EF4-FFF2-40B4-BE49-F238E27FC236}">
                    <a16:creationId xmlns:a16="http://schemas.microsoft.com/office/drawing/2014/main" id="{0FBBEEED-7433-0B4F-934A-6222593DCAA7}"/>
                  </a:ext>
                </a:extLst>
              </p:cNvPr>
              <p:cNvSpPr/>
              <p:nvPr/>
            </p:nvSpPr>
            <p:spPr>
              <a:xfrm>
                <a:off x="7635031" y="4945379"/>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0"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a:p>
            </p:txBody>
          </p:sp>
          <p:sp>
            <p:nvSpPr>
              <p:cNvPr id="502" name="Freeform 501">
                <a:extLst>
                  <a:ext uri="{FF2B5EF4-FFF2-40B4-BE49-F238E27FC236}">
                    <a16:creationId xmlns:a16="http://schemas.microsoft.com/office/drawing/2014/main" id="{211C55B4-34EE-7D46-9FF6-524CA2671AD0}"/>
                  </a:ext>
                </a:extLst>
              </p:cNvPr>
              <p:cNvSpPr/>
              <p:nvPr/>
            </p:nvSpPr>
            <p:spPr>
              <a:xfrm>
                <a:off x="7653499" y="4939760"/>
                <a:ext cx="2570" cy="23717"/>
              </a:xfrm>
              <a:custGeom>
                <a:avLst/>
                <a:gdLst>
                  <a:gd name="connsiteX0" fmla="*/ 0 w 2570"/>
                  <a:gd name="connsiteY0" fmla="*/ 0 h 23717"/>
                  <a:gd name="connsiteX1" fmla="*/ 2570 w 2570"/>
                  <a:gd name="connsiteY1" fmla="*/ 0 h 23717"/>
                  <a:gd name="connsiteX2" fmla="*/ 2570 w 2570"/>
                  <a:gd name="connsiteY2" fmla="*/ 23717 h 23717"/>
                  <a:gd name="connsiteX3" fmla="*/ 0 w 2570"/>
                  <a:gd name="connsiteY3" fmla="*/ 23717 h 23717"/>
                  <a:gd name="connsiteX4" fmla="*/ 0 w 2570"/>
                  <a:gd name="connsiteY4" fmla="*/ 0 h 2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 h="23717">
                    <a:moveTo>
                      <a:pt x="0" y="0"/>
                    </a:moveTo>
                    <a:lnTo>
                      <a:pt x="2570" y="0"/>
                    </a:lnTo>
                    <a:lnTo>
                      <a:pt x="2570" y="23717"/>
                    </a:lnTo>
                    <a:lnTo>
                      <a:pt x="0" y="23717"/>
                    </a:lnTo>
                    <a:lnTo>
                      <a:pt x="0" y="0"/>
                    </a:lnTo>
                    <a:close/>
                  </a:path>
                </a:pathLst>
              </a:custGeom>
              <a:solidFill>
                <a:srgbClr val="231F20"/>
              </a:solidFill>
              <a:ln w="9509" cap="flat">
                <a:noFill/>
                <a:prstDash val="solid"/>
                <a:miter/>
              </a:ln>
            </p:spPr>
            <p:txBody>
              <a:bodyPr rtlCol="0" anchor="ctr"/>
              <a:lstStyle/>
              <a:p>
                <a:endParaRPr lang="en-US"/>
              </a:p>
            </p:txBody>
          </p:sp>
          <p:sp>
            <p:nvSpPr>
              <p:cNvPr id="503" name="Freeform 502">
                <a:extLst>
                  <a:ext uri="{FF2B5EF4-FFF2-40B4-BE49-F238E27FC236}">
                    <a16:creationId xmlns:a16="http://schemas.microsoft.com/office/drawing/2014/main" id="{5B6849B6-3EA4-7244-B6EF-39DB82B8FA52}"/>
                  </a:ext>
                </a:extLst>
              </p:cNvPr>
              <p:cNvSpPr/>
              <p:nvPr/>
            </p:nvSpPr>
            <p:spPr>
              <a:xfrm>
                <a:off x="7658354" y="4945951"/>
                <a:ext cx="14850" cy="24003"/>
              </a:xfrm>
              <a:custGeom>
                <a:avLst/>
                <a:gdLst>
                  <a:gd name="connsiteX0" fmla="*/ 191 w 14850"/>
                  <a:gd name="connsiteY0" fmla="*/ 21527 h 24003"/>
                  <a:gd name="connsiteX1" fmla="*/ 2190 w 14850"/>
                  <a:gd name="connsiteY1" fmla="*/ 21812 h 24003"/>
                  <a:gd name="connsiteX2" fmla="*/ 6283 w 14850"/>
                  <a:gd name="connsiteY2" fmla="*/ 17431 h 24003"/>
                  <a:gd name="connsiteX3" fmla="*/ 0 w 14850"/>
                  <a:gd name="connsiteY3" fmla="*/ 0 h 24003"/>
                  <a:gd name="connsiteX4" fmla="*/ 2665 w 14850"/>
                  <a:gd name="connsiteY4" fmla="*/ 0 h 24003"/>
                  <a:gd name="connsiteX5" fmla="*/ 7616 w 14850"/>
                  <a:gd name="connsiteY5" fmla="*/ 14097 h 24003"/>
                  <a:gd name="connsiteX6" fmla="*/ 12566 w 14850"/>
                  <a:gd name="connsiteY6" fmla="*/ 0 h 24003"/>
                  <a:gd name="connsiteX7" fmla="*/ 14851 w 14850"/>
                  <a:gd name="connsiteY7" fmla="*/ 0 h 24003"/>
                  <a:gd name="connsiteX8" fmla="*/ 7996 w 14850"/>
                  <a:gd name="connsiteY8" fmla="*/ 18955 h 24003"/>
                  <a:gd name="connsiteX9" fmla="*/ 2190 w 14850"/>
                  <a:gd name="connsiteY9" fmla="*/ 24003 h 24003"/>
                  <a:gd name="connsiteX10" fmla="*/ 191 w 14850"/>
                  <a:gd name="connsiteY10" fmla="*/ 23717 h 24003"/>
                  <a:gd name="connsiteX11" fmla="*/ 191 w 14850"/>
                  <a:gd name="connsiteY11" fmla="*/ 21527 h 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50" h="24003">
                    <a:moveTo>
                      <a:pt x="191" y="21527"/>
                    </a:moveTo>
                    <a:cubicBezTo>
                      <a:pt x="1047" y="21717"/>
                      <a:pt x="1618" y="21812"/>
                      <a:pt x="2190" y="21812"/>
                    </a:cubicBezTo>
                    <a:cubicBezTo>
                      <a:pt x="4379" y="21812"/>
                      <a:pt x="5426" y="20479"/>
                      <a:pt x="6283" y="17431"/>
                    </a:cubicBezTo>
                    <a:lnTo>
                      <a:pt x="0" y="0"/>
                    </a:lnTo>
                    <a:lnTo>
                      <a:pt x="2665" y="0"/>
                    </a:lnTo>
                    <a:lnTo>
                      <a:pt x="7616" y="14097"/>
                    </a:lnTo>
                    <a:lnTo>
                      <a:pt x="12566" y="0"/>
                    </a:lnTo>
                    <a:lnTo>
                      <a:pt x="14851" y="0"/>
                    </a:lnTo>
                    <a:lnTo>
                      <a:pt x="7996" y="18955"/>
                    </a:lnTo>
                    <a:cubicBezTo>
                      <a:pt x="6664" y="22670"/>
                      <a:pt x="5236" y="24003"/>
                      <a:pt x="2190" y="24003"/>
                    </a:cubicBezTo>
                    <a:cubicBezTo>
                      <a:pt x="1523" y="24003"/>
                      <a:pt x="857" y="23908"/>
                      <a:pt x="191" y="23717"/>
                    </a:cubicBezTo>
                    <a:lnTo>
                      <a:pt x="191" y="21527"/>
                    </a:lnTo>
                    <a:close/>
                  </a:path>
                </a:pathLst>
              </a:custGeom>
              <a:solidFill>
                <a:srgbClr val="231F20"/>
              </a:solidFill>
              <a:ln w="9509" cap="flat">
                <a:noFill/>
                <a:prstDash val="solid"/>
                <a:miter/>
              </a:ln>
            </p:spPr>
            <p:txBody>
              <a:bodyPr rtlCol="0" anchor="ctr"/>
              <a:lstStyle/>
              <a:p>
                <a:endParaRPr lang="en-US"/>
              </a:p>
            </p:txBody>
          </p:sp>
          <p:sp>
            <p:nvSpPr>
              <p:cNvPr id="504" name="Freeform 503">
                <a:extLst>
                  <a:ext uri="{FF2B5EF4-FFF2-40B4-BE49-F238E27FC236}">
                    <a16:creationId xmlns:a16="http://schemas.microsoft.com/office/drawing/2014/main" id="{2A0D3FD9-DBCA-C446-9071-9F1888EAC89B}"/>
                  </a:ext>
                </a:extLst>
              </p:cNvPr>
              <p:cNvSpPr/>
              <p:nvPr/>
            </p:nvSpPr>
            <p:spPr>
              <a:xfrm>
                <a:off x="7683867" y="4945475"/>
                <a:ext cx="15802" cy="18478"/>
              </a:xfrm>
              <a:custGeom>
                <a:avLst/>
                <a:gdLst>
                  <a:gd name="connsiteX0" fmla="*/ 0 w 15802"/>
                  <a:gd name="connsiteY0" fmla="*/ 9239 h 18478"/>
                  <a:gd name="connsiteX1" fmla="*/ 7901 w 15802"/>
                  <a:gd name="connsiteY1" fmla="*/ 0 h 18478"/>
                  <a:gd name="connsiteX2" fmla="*/ 15802 w 15802"/>
                  <a:gd name="connsiteY2" fmla="*/ 9239 h 18478"/>
                  <a:gd name="connsiteX3" fmla="*/ 7901 w 15802"/>
                  <a:gd name="connsiteY3" fmla="*/ 18478 h 18478"/>
                  <a:gd name="connsiteX4" fmla="*/ 0 w 15802"/>
                  <a:gd name="connsiteY4" fmla="*/ 9239 h 18478"/>
                  <a:gd name="connsiteX5" fmla="*/ 12851 w 15802"/>
                  <a:gd name="connsiteY5" fmla="*/ 9239 h 18478"/>
                  <a:gd name="connsiteX6" fmla="*/ 7806 w 15802"/>
                  <a:gd name="connsiteY6" fmla="*/ 2191 h 18478"/>
                  <a:gd name="connsiteX7" fmla="*/ 2760 w 15802"/>
                  <a:gd name="connsiteY7" fmla="*/ 9239 h 18478"/>
                  <a:gd name="connsiteX8" fmla="*/ 7806 w 15802"/>
                  <a:gd name="connsiteY8" fmla="*/ 16288 h 18478"/>
                  <a:gd name="connsiteX9" fmla="*/ 12851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2" y="3619"/>
                      <a:pt x="15802" y="9239"/>
                    </a:cubicBezTo>
                    <a:cubicBezTo>
                      <a:pt x="15802" y="14859"/>
                      <a:pt x="12566" y="18478"/>
                      <a:pt x="7901" y="18478"/>
                    </a:cubicBezTo>
                    <a:cubicBezTo>
                      <a:pt x="3141" y="18478"/>
                      <a:pt x="0" y="14859"/>
                      <a:pt x="0" y="9239"/>
                    </a:cubicBezTo>
                    <a:close/>
                    <a:moveTo>
                      <a:pt x="12851" y="9239"/>
                    </a:moveTo>
                    <a:cubicBezTo>
                      <a:pt x="12851" y="4763"/>
                      <a:pt x="10852" y="2191"/>
                      <a:pt x="7806" y="2191"/>
                    </a:cubicBezTo>
                    <a:cubicBezTo>
                      <a:pt x="4760" y="2191"/>
                      <a:pt x="2760" y="4763"/>
                      <a:pt x="2760" y="9239"/>
                    </a:cubicBezTo>
                    <a:cubicBezTo>
                      <a:pt x="2760" y="13716"/>
                      <a:pt x="4760" y="16288"/>
                      <a:pt x="7806" y="16288"/>
                    </a:cubicBezTo>
                    <a:cubicBezTo>
                      <a:pt x="10852" y="16288"/>
                      <a:pt x="12851" y="13621"/>
                      <a:pt x="12851" y="9239"/>
                    </a:cubicBezTo>
                    <a:close/>
                  </a:path>
                </a:pathLst>
              </a:custGeom>
              <a:solidFill>
                <a:srgbClr val="231F20"/>
              </a:solidFill>
              <a:ln w="9509" cap="flat">
                <a:noFill/>
                <a:prstDash val="solid"/>
                <a:miter/>
              </a:ln>
            </p:spPr>
            <p:txBody>
              <a:bodyPr rtlCol="0" anchor="ctr"/>
              <a:lstStyle/>
              <a:p>
                <a:endParaRPr lang="en-US"/>
              </a:p>
            </p:txBody>
          </p:sp>
          <p:sp>
            <p:nvSpPr>
              <p:cNvPr id="505" name="Freeform 504">
                <a:extLst>
                  <a:ext uri="{FF2B5EF4-FFF2-40B4-BE49-F238E27FC236}">
                    <a16:creationId xmlns:a16="http://schemas.microsoft.com/office/drawing/2014/main" id="{415A40A7-454E-3C4C-9377-6971D04ECE0D}"/>
                  </a:ext>
                </a:extLst>
              </p:cNvPr>
              <p:cNvSpPr/>
              <p:nvPr/>
            </p:nvSpPr>
            <p:spPr>
              <a:xfrm>
                <a:off x="7700812" y="4939474"/>
                <a:ext cx="10947" cy="24003"/>
              </a:xfrm>
              <a:custGeom>
                <a:avLst/>
                <a:gdLst>
                  <a:gd name="connsiteX0" fmla="*/ 3141 w 10947"/>
                  <a:gd name="connsiteY0" fmla="*/ 8382 h 24003"/>
                  <a:gd name="connsiteX1" fmla="*/ 0 w 10947"/>
                  <a:gd name="connsiteY1" fmla="*/ 8382 h 24003"/>
                  <a:gd name="connsiteX2" fmla="*/ 0 w 10947"/>
                  <a:gd name="connsiteY2" fmla="*/ 6477 h 24003"/>
                  <a:gd name="connsiteX3" fmla="*/ 3141 w 10947"/>
                  <a:gd name="connsiteY3" fmla="*/ 6477 h 24003"/>
                  <a:gd name="connsiteX4" fmla="*/ 3141 w 10947"/>
                  <a:gd name="connsiteY4" fmla="*/ 6382 h 24003"/>
                  <a:gd name="connsiteX5" fmla="*/ 8377 w 10947"/>
                  <a:gd name="connsiteY5" fmla="*/ 0 h 24003"/>
                  <a:gd name="connsiteX6" fmla="*/ 10948 w 10947"/>
                  <a:gd name="connsiteY6" fmla="*/ 191 h 24003"/>
                  <a:gd name="connsiteX7" fmla="*/ 10948 w 10947"/>
                  <a:gd name="connsiteY7" fmla="*/ 2381 h 24003"/>
                  <a:gd name="connsiteX8" fmla="*/ 8853 w 10947"/>
                  <a:gd name="connsiteY8" fmla="*/ 2191 h 24003"/>
                  <a:gd name="connsiteX9" fmla="*/ 5712 w 10947"/>
                  <a:gd name="connsiteY9" fmla="*/ 5810 h 24003"/>
                  <a:gd name="connsiteX10" fmla="*/ 5712 w 10947"/>
                  <a:gd name="connsiteY10" fmla="*/ 6477 h 24003"/>
                  <a:gd name="connsiteX11" fmla="*/ 9900 w 10947"/>
                  <a:gd name="connsiteY11" fmla="*/ 6477 h 24003"/>
                  <a:gd name="connsiteX12" fmla="*/ 9900 w 10947"/>
                  <a:gd name="connsiteY12" fmla="*/ 8382 h 24003"/>
                  <a:gd name="connsiteX13" fmla="*/ 5712 w 10947"/>
                  <a:gd name="connsiteY13" fmla="*/ 8382 h 24003"/>
                  <a:gd name="connsiteX14" fmla="*/ 5712 w 10947"/>
                  <a:gd name="connsiteY14" fmla="*/ 24003 h 24003"/>
                  <a:gd name="connsiteX15" fmla="*/ 3141 w 10947"/>
                  <a:gd name="connsiteY15" fmla="*/ 24003 h 24003"/>
                  <a:gd name="connsiteX16" fmla="*/ 3141 w 10947"/>
                  <a:gd name="connsiteY16" fmla="*/ 8382 h 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947" h="24003">
                    <a:moveTo>
                      <a:pt x="3141" y="8382"/>
                    </a:moveTo>
                    <a:lnTo>
                      <a:pt x="0" y="8382"/>
                    </a:lnTo>
                    <a:lnTo>
                      <a:pt x="0" y="6477"/>
                    </a:lnTo>
                    <a:lnTo>
                      <a:pt x="3141" y="6477"/>
                    </a:lnTo>
                    <a:cubicBezTo>
                      <a:pt x="3141" y="6477"/>
                      <a:pt x="3141" y="6382"/>
                      <a:pt x="3141" y="6382"/>
                    </a:cubicBezTo>
                    <a:cubicBezTo>
                      <a:pt x="3141" y="2096"/>
                      <a:pt x="4855" y="0"/>
                      <a:pt x="8377" y="0"/>
                    </a:cubicBezTo>
                    <a:cubicBezTo>
                      <a:pt x="9234" y="0"/>
                      <a:pt x="10091" y="95"/>
                      <a:pt x="10948" y="191"/>
                    </a:cubicBezTo>
                    <a:lnTo>
                      <a:pt x="10948" y="2381"/>
                    </a:lnTo>
                    <a:cubicBezTo>
                      <a:pt x="9996" y="2191"/>
                      <a:pt x="9329" y="2191"/>
                      <a:pt x="8853" y="2191"/>
                    </a:cubicBezTo>
                    <a:cubicBezTo>
                      <a:pt x="6664" y="2191"/>
                      <a:pt x="5712" y="3334"/>
                      <a:pt x="5712" y="5810"/>
                    </a:cubicBezTo>
                    <a:cubicBezTo>
                      <a:pt x="5712" y="6001"/>
                      <a:pt x="5712" y="6287"/>
                      <a:pt x="5712" y="6477"/>
                    </a:cubicBezTo>
                    <a:lnTo>
                      <a:pt x="9900" y="6477"/>
                    </a:lnTo>
                    <a:lnTo>
                      <a:pt x="9900" y="8382"/>
                    </a:lnTo>
                    <a:lnTo>
                      <a:pt x="5712" y="8382"/>
                    </a:lnTo>
                    <a:lnTo>
                      <a:pt x="5712" y="24003"/>
                    </a:lnTo>
                    <a:lnTo>
                      <a:pt x="3141" y="24003"/>
                    </a:lnTo>
                    <a:lnTo>
                      <a:pt x="3141" y="8382"/>
                    </a:lnTo>
                    <a:close/>
                  </a:path>
                </a:pathLst>
              </a:custGeom>
              <a:solidFill>
                <a:srgbClr val="231F20"/>
              </a:solidFill>
              <a:ln w="9509" cap="flat">
                <a:noFill/>
                <a:prstDash val="solid"/>
                <a:miter/>
              </a:ln>
            </p:spPr>
            <p:txBody>
              <a:bodyPr rtlCol="0" anchor="ctr"/>
              <a:lstStyle/>
              <a:p>
                <a:endParaRPr lang="en-US"/>
              </a:p>
            </p:txBody>
          </p:sp>
          <p:sp>
            <p:nvSpPr>
              <p:cNvPr id="506" name="Freeform 505">
                <a:extLst>
                  <a:ext uri="{FF2B5EF4-FFF2-40B4-BE49-F238E27FC236}">
                    <a16:creationId xmlns:a16="http://schemas.microsoft.com/office/drawing/2014/main" id="{EF4EA4CD-75DE-6D46-8A17-C51D5ED8A2D1}"/>
                  </a:ext>
                </a:extLst>
              </p:cNvPr>
              <p:cNvSpPr/>
              <p:nvPr/>
            </p:nvSpPr>
            <p:spPr>
              <a:xfrm>
                <a:off x="7720232" y="4941474"/>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1 w 10471"/>
                  <a:gd name="connsiteY7" fmla="*/ 4477 h 22479"/>
                  <a:gd name="connsiteX8" fmla="*/ 9901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1" y="4477"/>
                    </a:lnTo>
                    <a:lnTo>
                      <a:pt x="9901"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a:p>
            </p:txBody>
          </p:sp>
          <p:sp>
            <p:nvSpPr>
              <p:cNvPr id="507" name="Freeform 506">
                <a:extLst>
                  <a:ext uri="{FF2B5EF4-FFF2-40B4-BE49-F238E27FC236}">
                    <a16:creationId xmlns:a16="http://schemas.microsoft.com/office/drawing/2014/main" id="{56023106-B96E-784D-A5D4-EF8F0411B3CE}"/>
                  </a:ext>
                </a:extLst>
              </p:cNvPr>
              <p:cNvSpPr/>
              <p:nvPr/>
            </p:nvSpPr>
            <p:spPr>
              <a:xfrm>
                <a:off x="7732988" y="4939760"/>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4 w 13803"/>
                  <a:gd name="connsiteY4" fmla="*/ 12573 h 23812"/>
                  <a:gd name="connsiteX5" fmla="*/ 13804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5" y="5620"/>
                      <a:pt x="13804" y="8001"/>
                      <a:pt x="13804" y="12573"/>
                    </a:cubicBezTo>
                    <a:lnTo>
                      <a:pt x="13804" y="23717"/>
                    </a:lnTo>
                    <a:lnTo>
                      <a:pt x="11233" y="23717"/>
                    </a:lnTo>
                    <a:lnTo>
                      <a:pt x="11233" y="12383"/>
                    </a:lnTo>
                    <a:cubicBezTo>
                      <a:pt x="11233" y="9525"/>
                      <a:pt x="9901"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a:p>
            </p:txBody>
          </p:sp>
          <p:sp>
            <p:nvSpPr>
              <p:cNvPr id="508" name="Freeform 507">
                <a:extLst>
                  <a:ext uri="{FF2B5EF4-FFF2-40B4-BE49-F238E27FC236}">
                    <a16:creationId xmlns:a16="http://schemas.microsoft.com/office/drawing/2014/main" id="{FED9AE15-8189-ED4C-8E2C-89CDDBCD7493}"/>
                  </a:ext>
                </a:extLst>
              </p:cNvPr>
              <p:cNvSpPr/>
              <p:nvPr/>
            </p:nvSpPr>
            <p:spPr>
              <a:xfrm>
                <a:off x="7750028" y="4945475"/>
                <a:ext cx="15612" cy="18478"/>
              </a:xfrm>
              <a:custGeom>
                <a:avLst/>
                <a:gdLst>
                  <a:gd name="connsiteX0" fmla="*/ 7901 w 15612"/>
                  <a:gd name="connsiteY0" fmla="*/ 18478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8 h 18478"/>
                  <a:gd name="connsiteX11" fmla="*/ 12852 w 15612"/>
                  <a:gd name="connsiteY11" fmla="*/ 7525 h 18478"/>
                  <a:gd name="connsiteX12" fmla="*/ 8092 w 15612"/>
                  <a:gd name="connsiteY12" fmla="*/ 2191 h 18478"/>
                  <a:gd name="connsiteX13" fmla="*/ 2951 w 15612"/>
                  <a:gd name="connsiteY13" fmla="*/ 7525 h 18478"/>
                  <a:gd name="connsiteX14" fmla="*/ 12852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8"/>
                    </a:moveTo>
                    <a:cubicBezTo>
                      <a:pt x="3142" y="18478"/>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49"/>
                      <a:pt x="12852" y="12859"/>
                    </a:cubicBezTo>
                    <a:lnTo>
                      <a:pt x="15327" y="13335"/>
                    </a:lnTo>
                    <a:cubicBezTo>
                      <a:pt x="14184" y="16669"/>
                      <a:pt x="11519" y="18478"/>
                      <a:pt x="7901" y="18478"/>
                    </a:cubicBezTo>
                    <a:close/>
                    <a:moveTo>
                      <a:pt x="12852" y="7525"/>
                    </a:moveTo>
                    <a:cubicBezTo>
                      <a:pt x="12756" y="4096"/>
                      <a:pt x="10948" y="2191"/>
                      <a:pt x="8092" y="2191"/>
                    </a:cubicBezTo>
                    <a:cubicBezTo>
                      <a:pt x="5236" y="2191"/>
                      <a:pt x="3427" y="4096"/>
                      <a:pt x="2951" y="7525"/>
                    </a:cubicBezTo>
                    <a:lnTo>
                      <a:pt x="12852" y="7525"/>
                    </a:lnTo>
                    <a:close/>
                  </a:path>
                </a:pathLst>
              </a:custGeom>
              <a:solidFill>
                <a:srgbClr val="231F20"/>
              </a:solidFill>
              <a:ln w="9509" cap="flat">
                <a:noFill/>
                <a:prstDash val="solid"/>
                <a:miter/>
              </a:ln>
            </p:spPr>
            <p:txBody>
              <a:bodyPr rtlCol="0" anchor="ctr"/>
              <a:lstStyle/>
              <a:p>
                <a:endParaRPr lang="en-US"/>
              </a:p>
            </p:txBody>
          </p:sp>
          <p:sp>
            <p:nvSpPr>
              <p:cNvPr id="509" name="Freeform 508">
                <a:extLst>
                  <a:ext uri="{FF2B5EF4-FFF2-40B4-BE49-F238E27FC236}">
                    <a16:creationId xmlns:a16="http://schemas.microsoft.com/office/drawing/2014/main" id="{89C87163-A8D0-2B44-8335-C9A0F8594312}"/>
                  </a:ext>
                </a:extLst>
              </p:cNvPr>
              <p:cNvSpPr/>
              <p:nvPr/>
            </p:nvSpPr>
            <p:spPr>
              <a:xfrm>
                <a:off x="7777730" y="4945475"/>
                <a:ext cx="15136" cy="18383"/>
              </a:xfrm>
              <a:custGeom>
                <a:avLst/>
                <a:gdLst>
                  <a:gd name="connsiteX0" fmla="*/ 12090 w 15136"/>
                  <a:gd name="connsiteY0" fmla="*/ 14668 h 18383"/>
                  <a:gd name="connsiteX1" fmla="*/ 5997 w 15136"/>
                  <a:gd name="connsiteY1" fmla="*/ 18383 h 18383"/>
                  <a:gd name="connsiteX2" fmla="*/ 0 w 15136"/>
                  <a:gd name="connsiteY2" fmla="*/ 13049 h 18383"/>
                  <a:gd name="connsiteX3" fmla="*/ 10567 w 15136"/>
                  <a:gd name="connsiteY3" fmla="*/ 7048 h 18383"/>
                  <a:gd name="connsiteX4" fmla="*/ 12090 w 15136"/>
                  <a:gd name="connsiteY4" fmla="*/ 7048 h 18383"/>
                  <a:gd name="connsiteX5" fmla="*/ 12090 w 15136"/>
                  <a:gd name="connsiteY5" fmla="*/ 6001 h 18383"/>
                  <a:gd name="connsiteX6" fmla="*/ 7711 w 15136"/>
                  <a:gd name="connsiteY6" fmla="*/ 2095 h 18383"/>
                  <a:gd name="connsiteX7" fmla="*/ 3046 w 15136"/>
                  <a:gd name="connsiteY7" fmla="*/ 5143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7 h 18383"/>
                  <a:gd name="connsiteX13" fmla="*/ 12471 w 15136"/>
                  <a:gd name="connsiteY13" fmla="*/ 18097 h 18383"/>
                  <a:gd name="connsiteX14" fmla="*/ 12090 w 15136"/>
                  <a:gd name="connsiteY14" fmla="*/ 14668 h 18383"/>
                  <a:gd name="connsiteX15" fmla="*/ 10091 w 15136"/>
                  <a:gd name="connsiteY15" fmla="*/ 9049 h 18383"/>
                  <a:gd name="connsiteX16" fmla="*/ 2951 w 15136"/>
                  <a:gd name="connsiteY16" fmla="*/ 13049 h 18383"/>
                  <a:gd name="connsiteX17" fmla="*/ 6569 w 15136"/>
                  <a:gd name="connsiteY17" fmla="*/ 16192 h 18383"/>
                  <a:gd name="connsiteX18" fmla="*/ 12090 w 15136"/>
                  <a:gd name="connsiteY18" fmla="*/ 10001 h 18383"/>
                  <a:gd name="connsiteX19" fmla="*/ 12090 w 15136"/>
                  <a:gd name="connsiteY19" fmla="*/ 9049 h 18383"/>
                  <a:gd name="connsiteX20" fmla="*/ 10091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2090" y="14668"/>
                    </a:moveTo>
                    <a:cubicBezTo>
                      <a:pt x="10853" y="17050"/>
                      <a:pt x="8758" y="18383"/>
                      <a:pt x="5997" y="18383"/>
                    </a:cubicBezTo>
                    <a:cubicBezTo>
                      <a:pt x="2380" y="18383"/>
                      <a:pt x="0" y="16097"/>
                      <a:pt x="0" y="13049"/>
                    </a:cubicBezTo>
                    <a:cubicBezTo>
                      <a:pt x="0" y="9049"/>
                      <a:pt x="3522" y="7048"/>
                      <a:pt x="10567" y="7048"/>
                    </a:cubicBezTo>
                    <a:cubicBezTo>
                      <a:pt x="11043" y="7048"/>
                      <a:pt x="11519" y="7048"/>
                      <a:pt x="12090" y="7048"/>
                    </a:cubicBezTo>
                    <a:lnTo>
                      <a:pt x="12090" y="6001"/>
                    </a:lnTo>
                    <a:cubicBezTo>
                      <a:pt x="12090" y="3334"/>
                      <a:pt x="10662" y="2095"/>
                      <a:pt x="7711" y="2095"/>
                    </a:cubicBezTo>
                    <a:cubicBezTo>
                      <a:pt x="5045" y="2095"/>
                      <a:pt x="3522" y="3048"/>
                      <a:pt x="3046" y="5143"/>
                    </a:cubicBezTo>
                    <a:lnTo>
                      <a:pt x="571" y="4763"/>
                    </a:lnTo>
                    <a:cubicBezTo>
                      <a:pt x="1333" y="1619"/>
                      <a:pt x="3808" y="0"/>
                      <a:pt x="8187" y="0"/>
                    </a:cubicBezTo>
                    <a:cubicBezTo>
                      <a:pt x="12756" y="0"/>
                      <a:pt x="14660" y="2191"/>
                      <a:pt x="14660" y="6953"/>
                    </a:cubicBezTo>
                    <a:lnTo>
                      <a:pt x="14660" y="14478"/>
                    </a:lnTo>
                    <a:cubicBezTo>
                      <a:pt x="14660" y="15811"/>
                      <a:pt x="14755" y="16954"/>
                      <a:pt x="15136" y="18097"/>
                    </a:cubicBezTo>
                    <a:lnTo>
                      <a:pt x="12471" y="18097"/>
                    </a:lnTo>
                    <a:cubicBezTo>
                      <a:pt x="12280" y="16954"/>
                      <a:pt x="12090" y="15907"/>
                      <a:pt x="12090" y="14668"/>
                    </a:cubicBezTo>
                    <a:close/>
                    <a:moveTo>
                      <a:pt x="10091" y="9049"/>
                    </a:moveTo>
                    <a:cubicBezTo>
                      <a:pt x="5331" y="9049"/>
                      <a:pt x="2951" y="10477"/>
                      <a:pt x="2951" y="13049"/>
                    </a:cubicBezTo>
                    <a:cubicBezTo>
                      <a:pt x="2951" y="14954"/>
                      <a:pt x="4284" y="16192"/>
                      <a:pt x="6569" y="16192"/>
                    </a:cubicBezTo>
                    <a:cubicBezTo>
                      <a:pt x="9615" y="16192"/>
                      <a:pt x="12090" y="13430"/>
                      <a:pt x="12090" y="10001"/>
                    </a:cubicBezTo>
                    <a:lnTo>
                      <a:pt x="12090" y="9049"/>
                    </a:lnTo>
                    <a:cubicBezTo>
                      <a:pt x="11424" y="9049"/>
                      <a:pt x="10662" y="9049"/>
                      <a:pt x="10091" y="9049"/>
                    </a:cubicBezTo>
                    <a:close/>
                  </a:path>
                </a:pathLst>
              </a:custGeom>
              <a:solidFill>
                <a:srgbClr val="231F20"/>
              </a:solidFill>
              <a:ln w="9509" cap="flat">
                <a:noFill/>
                <a:prstDash val="solid"/>
                <a:miter/>
              </a:ln>
            </p:spPr>
            <p:txBody>
              <a:bodyPr rtlCol="0" anchor="ctr"/>
              <a:lstStyle/>
              <a:p>
                <a:endParaRPr lang="en-US"/>
              </a:p>
            </p:txBody>
          </p:sp>
          <p:sp>
            <p:nvSpPr>
              <p:cNvPr id="510" name="Freeform 509">
                <a:extLst>
                  <a:ext uri="{FF2B5EF4-FFF2-40B4-BE49-F238E27FC236}">
                    <a16:creationId xmlns:a16="http://schemas.microsoft.com/office/drawing/2014/main" id="{6BE366A0-E658-D744-97E3-F2ED75B7BD3A}"/>
                  </a:ext>
                </a:extLst>
              </p:cNvPr>
              <p:cNvSpPr/>
              <p:nvPr/>
            </p:nvSpPr>
            <p:spPr>
              <a:xfrm>
                <a:off x="7796770" y="4945761"/>
                <a:ext cx="13708" cy="18192"/>
              </a:xfrm>
              <a:custGeom>
                <a:avLst/>
                <a:gdLst>
                  <a:gd name="connsiteX0" fmla="*/ 13708 w 13708"/>
                  <a:gd name="connsiteY0" fmla="*/ 17717 h 18192"/>
                  <a:gd name="connsiteX1" fmla="*/ 11328 w 13708"/>
                  <a:gd name="connsiteY1" fmla="*/ 17717 h 18192"/>
                  <a:gd name="connsiteX2" fmla="*/ 11328 w 13708"/>
                  <a:gd name="connsiteY2" fmla="*/ 14478 h 18192"/>
                  <a:gd name="connsiteX3" fmla="*/ 5712 w 13708"/>
                  <a:gd name="connsiteY3" fmla="*/ 18193 h 18192"/>
                  <a:gd name="connsiteX4" fmla="*/ 0 w 13708"/>
                  <a:gd name="connsiteY4" fmla="*/ 11239 h 18192"/>
                  <a:gd name="connsiteX5" fmla="*/ 0 w 13708"/>
                  <a:gd name="connsiteY5" fmla="*/ 95 h 18192"/>
                  <a:gd name="connsiteX6" fmla="*/ 2475 w 13708"/>
                  <a:gd name="connsiteY6" fmla="*/ 95 h 18192"/>
                  <a:gd name="connsiteX7" fmla="*/ 2475 w 13708"/>
                  <a:gd name="connsiteY7" fmla="*/ 11430 h 18192"/>
                  <a:gd name="connsiteX8" fmla="*/ 6093 w 13708"/>
                  <a:gd name="connsiteY8" fmla="*/ 15907 h 18192"/>
                  <a:gd name="connsiteX9" fmla="*/ 11138 w 13708"/>
                  <a:gd name="connsiteY9" fmla="*/ 9715 h 18192"/>
                  <a:gd name="connsiteX10" fmla="*/ 11138 w 13708"/>
                  <a:gd name="connsiteY10" fmla="*/ 0 h 18192"/>
                  <a:gd name="connsiteX11" fmla="*/ 13613 w 13708"/>
                  <a:gd name="connsiteY11" fmla="*/ 0 h 18192"/>
                  <a:gd name="connsiteX12" fmla="*/ 13613 w 13708"/>
                  <a:gd name="connsiteY12" fmla="*/ 17717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08" h="18192">
                    <a:moveTo>
                      <a:pt x="13708" y="17717"/>
                    </a:moveTo>
                    <a:lnTo>
                      <a:pt x="11328" y="17717"/>
                    </a:lnTo>
                    <a:lnTo>
                      <a:pt x="11328" y="14478"/>
                    </a:lnTo>
                    <a:cubicBezTo>
                      <a:pt x="9901" y="17050"/>
                      <a:pt x="8092" y="18193"/>
                      <a:pt x="5712" y="18193"/>
                    </a:cubicBezTo>
                    <a:cubicBezTo>
                      <a:pt x="1999" y="18193"/>
                      <a:pt x="0" y="15811"/>
                      <a:pt x="0" y="11239"/>
                    </a:cubicBezTo>
                    <a:lnTo>
                      <a:pt x="0" y="95"/>
                    </a:lnTo>
                    <a:lnTo>
                      <a:pt x="2475" y="95"/>
                    </a:lnTo>
                    <a:lnTo>
                      <a:pt x="2475" y="11430"/>
                    </a:lnTo>
                    <a:cubicBezTo>
                      <a:pt x="2475" y="14383"/>
                      <a:pt x="3808" y="15907"/>
                      <a:pt x="6093" y="15907"/>
                    </a:cubicBezTo>
                    <a:cubicBezTo>
                      <a:pt x="8853" y="15907"/>
                      <a:pt x="11138" y="13430"/>
                      <a:pt x="11138" y="9715"/>
                    </a:cubicBezTo>
                    <a:lnTo>
                      <a:pt x="11138" y="0"/>
                    </a:lnTo>
                    <a:lnTo>
                      <a:pt x="13613" y="0"/>
                    </a:lnTo>
                    <a:lnTo>
                      <a:pt x="13613" y="17717"/>
                    </a:lnTo>
                    <a:close/>
                  </a:path>
                </a:pathLst>
              </a:custGeom>
              <a:solidFill>
                <a:srgbClr val="231F20"/>
              </a:solidFill>
              <a:ln w="9509" cap="flat">
                <a:noFill/>
                <a:prstDash val="solid"/>
                <a:miter/>
              </a:ln>
            </p:spPr>
            <p:txBody>
              <a:bodyPr rtlCol="0" anchor="ctr"/>
              <a:lstStyle/>
              <a:p>
                <a:endParaRPr lang="en-US"/>
              </a:p>
            </p:txBody>
          </p:sp>
          <p:sp>
            <p:nvSpPr>
              <p:cNvPr id="511" name="Freeform 510">
                <a:extLst>
                  <a:ext uri="{FF2B5EF4-FFF2-40B4-BE49-F238E27FC236}">
                    <a16:creationId xmlns:a16="http://schemas.microsoft.com/office/drawing/2014/main" id="{D477EA5E-0392-9145-A82E-2577076CA2C8}"/>
                  </a:ext>
                </a:extLst>
              </p:cNvPr>
              <p:cNvSpPr/>
              <p:nvPr/>
            </p:nvSpPr>
            <p:spPr>
              <a:xfrm>
                <a:off x="7812858" y="4941474"/>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1 w 10471"/>
                  <a:gd name="connsiteY7" fmla="*/ 4477 h 22479"/>
                  <a:gd name="connsiteX8" fmla="*/ 9901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1" y="4477"/>
                    </a:lnTo>
                    <a:lnTo>
                      <a:pt x="9901"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a:p>
            </p:txBody>
          </p:sp>
          <p:sp>
            <p:nvSpPr>
              <p:cNvPr id="512" name="Freeform 511">
                <a:extLst>
                  <a:ext uri="{FF2B5EF4-FFF2-40B4-BE49-F238E27FC236}">
                    <a16:creationId xmlns:a16="http://schemas.microsoft.com/office/drawing/2014/main" id="{DEECF0C6-B5F6-B242-8646-0B8DF011F95A}"/>
                  </a:ext>
                </a:extLst>
              </p:cNvPr>
              <p:cNvSpPr/>
              <p:nvPr/>
            </p:nvSpPr>
            <p:spPr>
              <a:xfrm>
                <a:off x="7825710" y="4939760"/>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3 w 13803"/>
                  <a:gd name="connsiteY4" fmla="*/ 12573 h 23812"/>
                  <a:gd name="connsiteX5" fmla="*/ 13803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4" y="5620"/>
                      <a:pt x="13803" y="8001"/>
                      <a:pt x="13803" y="12573"/>
                    </a:cubicBezTo>
                    <a:lnTo>
                      <a:pt x="13803" y="23717"/>
                    </a:lnTo>
                    <a:lnTo>
                      <a:pt x="11233" y="23717"/>
                    </a:lnTo>
                    <a:lnTo>
                      <a:pt x="11233" y="12383"/>
                    </a:lnTo>
                    <a:cubicBezTo>
                      <a:pt x="11233" y="9525"/>
                      <a:pt x="9901"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a:p>
            </p:txBody>
          </p:sp>
          <p:sp>
            <p:nvSpPr>
              <p:cNvPr id="513" name="Freeform 512">
                <a:extLst>
                  <a:ext uri="{FF2B5EF4-FFF2-40B4-BE49-F238E27FC236}">
                    <a16:creationId xmlns:a16="http://schemas.microsoft.com/office/drawing/2014/main" id="{4E35554C-45F9-1345-9DD2-CFD644DD47A3}"/>
                  </a:ext>
                </a:extLst>
              </p:cNvPr>
              <p:cNvSpPr/>
              <p:nvPr/>
            </p:nvSpPr>
            <p:spPr>
              <a:xfrm>
                <a:off x="7842750" y="4945475"/>
                <a:ext cx="15802" cy="18478"/>
              </a:xfrm>
              <a:custGeom>
                <a:avLst/>
                <a:gdLst>
                  <a:gd name="connsiteX0" fmla="*/ 0 w 15802"/>
                  <a:gd name="connsiteY0" fmla="*/ 9239 h 18478"/>
                  <a:gd name="connsiteX1" fmla="*/ 7901 w 15802"/>
                  <a:gd name="connsiteY1" fmla="*/ 0 h 18478"/>
                  <a:gd name="connsiteX2" fmla="*/ 15802 w 15802"/>
                  <a:gd name="connsiteY2" fmla="*/ 9239 h 18478"/>
                  <a:gd name="connsiteX3" fmla="*/ 7901 w 15802"/>
                  <a:gd name="connsiteY3" fmla="*/ 18478 h 18478"/>
                  <a:gd name="connsiteX4" fmla="*/ 0 w 15802"/>
                  <a:gd name="connsiteY4" fmla="*/ 9239 h 18478"/>
                  <a:gd name="connsiteX5" fmla="*/ 12947 w 15802"/>
                  <a:gd name="connsiteY5" fmla="*/ 9239 h 18478"/>
                  <a:gd name="connsiteX6" fmla="*/ 7901 w 15802"/>
                  <a:gd name="connsiteY6" fmla="*/ 2191 h 18478"/>
                  <a:gd name="connsiteX7" fmla="*/ 2856 w 15802"/>
                  <a:gd name="connsiteY7" fmla="*/ 9239 h 18478"/>
                  <a:gd name="connsiteX8" fmla="*/ 7901 w 15802"/>
                  <a:gd name="connsiteY8" fmla="*/ 16288 h 18478"/>
                  <a:gd name="connsiteX9" fmla="*/ 12947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2" y="3619"/>
                      <a:pt x="15802" y="9239"/>
                    </a:cubicBezTo>
                    <a:cubicBezTo>
                      <a:pt x="15802" y="14859"/>
                      <a:pt x="12566" y="18478"/>
                      <a:pt x="7901" y="18478"/>
                    </a:cubicBezTo>
                    <a:cubicBezTo>
                      <a:pt x="3237" y="18478"/>
                      <a:pt x="0" y="14859"/>
                      <a:pt x="0" y="9239"/>
                    </a:cubicBezTo>
                    <a:close/>
                    <a:moveTo>
                      <a:pt x="12947" y="9239"/>
                    </a:moveTo>
                    <a:cubicBezTo>
                      <a:pt x="12947" y="4763"/>
                      <a:pt x="10948" y="2191"/>
                      <a:pt x="7901" y="2191"/>
                    </a:cubicBezTo>
                    <a:cubicBezTo>
                      <a:pt x="4855" y="2191"/>
                      <a:pt x="2856" y="4763"/>
                      <a:pt x="2856" y="9239"/>
                    </a:cubicBezTo>
                    <a:cubicBezTo>
                      <a:pt x="2856" y="13716"/>
                      <a:pt x="4855" y="16288"/>
                      <a:pt x="7901" y="16288"/>
                    </a:cubicBezTo>
                    <a:cubicBezTo>
                      <a:pt x="10948" y="16288"/>
                      <a:pt x="12947" y="13621"/>
                      <a:pt x="12947" y="9239"/>
                    </a:cubicBezTo>
                    <a:close/>
                  </a:path>
                </a:pathLst>
              </a:custGeom>
              <a:solidFill>
                <a:srgbClr val="231F20"/>
              </a:solidFill>
              <a:ln w="9509" cap="flat">
                <a:noFill/>
                <a:prstDash val="solid"/>
                <a:miter/>
              </a:ln>
            </p:spPr>
            <p:txBody>
              <a:bodyPr rtlCol="0" anchor="ctr"/>
              <a:lstStyle/>
              <a:p>
                <a:endParaRPr lang="en-US"/>
              </a:p>
            </p:txBody>
          </p:sp>
          <p:sp>
            <p:nvSpPr>
              <p:cNvPr id="514" name="Freeform 513">
                <a:extLst>
                  <a:ext uri="{FF2B5EF4-FFF2-40B4-BE49-F238E27FC236}">
                    <a16:creationId xmlns:a16="http://schemas.microsoft.com/office/drawing/2014/main" id="{7D8E0E12-A614-7E48-8E2C-8DEE88ACB7AC}"/>
                  </a:ext>
                </a:extLst>
              </p:cNvPr>
              <p:cNvSpPr/>
              <p:nvPr/>
            </p:nvSpPr>
            <p:spPr>
              <a:xfrm>
                <a:off x="7861980" y="4945284"/>
                <a:ext cx="8662" cy="18192"/>
              </a:xfrm>
              <a:custGeom>
                <a:avLst/>
                <a:gdLst>
                  <a:gd name="connsiteX0" fmla="*/ 95 w 8662"/>
                  <a:gd name="connsiteY0" fmla="*/ 571 h 18192"/>
                  <a:gd name="connsiteX1" fmla="*/ 2570 w 8662"/>
                  <a:gd name="connsiteY1" fmla="*/ 571 h 18192"/>
                  <a:gd name="connsiteX2" fmla="*/ 2570 w 8662"/>
                  <a:gd name="connsiteY2" fmla="*/ 4477 h 18192"/>
                  <a:gd name="connsiteX3" fmla="*/ 7711 w 8662"/>
                  <a:gd name="connsiteY3" fmla="*/ 0 h 18192"/>
                  <a:gd name="connsiteX4" fmla="*/ 8663 w 8662"/>
                  <a:gd name="connsiteY4" fmla="*/ 95 h 18192"/>
                  <a:gd name="connsiteX5" fmla="*/ 8663 w 8662"/>
                  <a:gd name="connsiteY5" fmla="*/ 2762 h 18192"/>
                  <a:gd name="connsiteX6" fmla="*/ 8187 w 8662"/>
                  <a:gd name="connsiteY6" fmla="*/ 2762 h 18192"/>
                  <a:gd name="connsiteX7" fmla="*/ 2665 w 8662"/>
                  <a:gd name="connsiteY7" fmla="*/ 9334 h 18192"/>
                  <a:gd name="connsiteX8" fmla="*/ 2665 w 8662"/>
                  <a:gd name="connsiteY8" fmla="*/ 18193 h 18192"/>
                  <a:gd name="connsiteX9" fmla="*/ 0 w 8662"/>
                  <a:gd name="connsiteY9" fmla="*/ 18193 h 18192"/>
                  <a:gd name="connsiteX10" fmla="*/ 0 w 8662"/>
                  <a:gd name="connsiteY10" fmla="*/ 571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2" h="18192">
                    <a:moveTo>
                      <a:pt x="95" y="571"/>
                    </a:moveTo>
                    <a:lnTo>
                      <a:pt x="2570" y="571"/>
                    </a:lnTo>
                    <a:lnTo>
                      <a:pt x="2570" y="4477"/>
                    </a:lnTo>
                    <a:cubicBezTo>
                      <a:pt x="3618" y="1524"/>
                      <a:pt x="5236" y="0"/>
                      <a:pt x="7711" y="0"/>
                    </a:cubicBezTo>
                    <a:cubicBezTo>
                      <a:pt x="7996" y="0"/>
                      <a:pt x="8282" y="0"/>
                      <a:pt x="8663" y="95"/>
                    </a:cubicBezTo>
                    <a:lnTo>
                      <a:pt x="8663" y="2762"/>
                    </a:lnTo>
                    <a:cubicBezTo>
                      <a:pt x="8472" y="2762"/>
                      <a:pt x="8377" y="2762"/>
                      <a:pt x="8187" y="2762"/>
                    </a:cubicBezTo>
                    <a:cubicBezTo>
                      <a:pt x="4855" y="2762"/>
                      <a:pt x="2665" y="5239"/>
                      <a:pt x="2665" y="9334"/>
                    </a:cubicBezTo>
                    <a:lnTo>
                      <a:pt x="2665" y="18193"/>
                    </a:lnTo>
                    <a:lnTo>
                      <a:pt x="0" y="18193"/>
                    </a:lnTo>
                    <a:lnTo>
                      <a:pt x="0" y="571"/>
                    </a:lnTo>
                    <a:close/>
                  </a:path>
                </a:pathLst>
              </a:custGeom>
              <a:solidFill>
                <a:srgbClr val="231F20"/>
              </a:solidFill>
              <a:ln w="9509" cap="flat">
                <a:noFill/>
                <a:prstDash val="solid"/>
                <a:miter/>
              </a:ln>
            </p:spPr>
            <p:txBody>
              <a:bodyPr rtlCol="0" anchor="ctr"/>
              <a:lstStyle/>
              <a:p>
                <a:endParaRPr lang="en-US"/>
              </a:p>
            </p:txBody>
          </p:sp>
          <p:sp>
            <p:nvSpPr>
              <p:cNvPr id="515" name="Freeform 514">
                <a:extLst>
                  <a:ext uri="{FF2B5EF4-FFF2-40B4-BE49-F238E27FC236}">
                    <a16:creationId xmlns:a16="http://schemas.microsoft.com/office/drawing/2014/main" id="{CBD4E9E1-0301-1A4D-A5EA-C6751DF2B614}"/>
                  </a:ext>
                </a:extLst>
              </p:cNvPr>
              <p:cNvSpPr/>
              <p:nvPr/>
            </p:nvSpPr>
            <p:spPr>
              <a:xfrm>
                <a:off x="7869976" y="4959667"/>
                <a:ext cx="4188" cy="8858"/>
              </a:xfrm>
              <a:custGeom>
                <a:avLst/>
                <a:gdLst>
                  <a:gd name="connsiteX0" fmla="*/ 286 w 4188"/>
                  <a:gd name="connsiteY0" fmla="*/ 0 h 8858"/>
                  <a:gd name="connsiteX1" fmla="*/ 4189 w 4188"/>
                  <a:gd name="connsiteY1" fmla="*/ 0 h 8858"/>
                  <a:gd name="connsiteX2" fmla="*/ 4189 w 4188"/>
                  <a:gd name="connsiteY2" fmla="*/ 3715 h 8858"/>
                  <a:gd name="connsiteX3" fmla="*/ 1618 w 4188"/>
                  <a:gd name="connsiteY3" fmla="*/ 8858 h 8858"/>
                  <a:gd name="connsiteX4" fmla="*/ 0 w 4188"/>
                  <a:gd name="connsiteY4" fmla="*/ 8858 h 8858"/>
                  <a:gd name="connsiteX5" fmla="*/ 2094 w 4188"/>
                  <a:gd name="connsiteY5" fmla="*/ 4096 h 8858"/>
                  <a:gd name="connsiteX6" fmla="*/ 286 w 4188"/>
                  <a:gd name="connsiteY6" fmla="*/ 4096 h 8858"/>
                  <a:gd name="connsiteX7" fmla="*/ 286 w 4188"/>
                  <a:gd name="connsiteY7" fmla="*/ 0 h 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88" h="8858">
                    <a:moveTo>
                      <a:pt x="286" y="0"/>
                    </a:moveTo>
                    <a:lnTo>
                      <a:pt x="4189" y="0"/>
                    </a:lnTo>
                    <a:lnTo>
                      <a:pt x="4189" y="3715"/>
                    </a:lnTo>
                    <a:lnTo>
                      <a:pt x="1618" y="8858"/>
                    </a:lnTo>
                    <a:lnTo>
                      <a:pt x="0" y="8858"/>
                    </a:lnTo>
                    <a:lnTo>
                      <a:pt x="2094" y="4096"/>
                    </a:lnTo>
                    <a:lnTo>
                      <a:pt x="286" y="4096"/>
                    </a:lnTo>
                    <a:lnTo>
                      <a:pt x="286" y="0"/>
                    </a:lnTo>
                    <a:close/>
                  </a:path>
                </a:pathLst>
              </a:custGeom>
              <a:solidFill>
                <a:srgbClr val="231F20"/>
              </a:solidFill>
              <a:ln w="9509" cap="flat">
                <a:noFill/>
                <a:prstDash val="solid"/>
                <a:miter/>
              </a:ln>
            </p:spPr>
            <p:txBody>
              <a:bodyPr rtlCol="0" anchor="ctr"/>
              <a:lstStyle/>
              <a:p>
                <a:endParaRPr lang="en-US"/>
              </a:p>
            </p:txBody>
          </p:sp>
          <p:sp>
            <p:nvSpPr>
              <p:cNvPr id="516" name="Freeform 515">
                <a:extLst>
                  <a:ext uri="{FF2B5EF4-FFF2-40B4-BE49-F238E27FC236}">
                    <a16:creationId xmlns:a16="http://schemas.microsoft.com/office/drawing/2014/main" id="{4B03A360-7C3C-5848-9142-48398824CA48}"/>
                  </a:ext>
                </a:extLst>
              </p:cNvPr>
              <p:cNvSpPr/>
              <p:nvPr/>
            </p:nvSpPr>
            <p:spPr>
              <a:xfrm>
                <a:off x="6924769" y="4986432"/>
                <a:ext cx="15136" cy="18383"/>
              </a:xfrm>
              <a:custGeom>
                <a:avLst/>
                <a:gdLst>
                  <a:gd name="connsiteX0" fmla="*/ 11995 w 15136"/>
                  <a:gd name="connsiteY0" fmla="*/ 14669 h 18383"/>
                  <a:gd name="connsiteX1" fmla="*/ 5997 w 15136"/>
                  <a:gd name="connsiteY1" fmla="*/ 18383 h 18383"/>
                  <a:gd name="connsiteX2" fmla="*/ 0 w 15136"/>
                  <a:gd name="connsiteY2" fmla="*/ 13049 h 18383"/>
                  <a:gd name="connsiteX3" fmla="*/ 10567 w 15136"/>
                  <a:gd name="connsiteY3" fmla="*/ 7049 h 18383"/>
                  <a:gd name="connsiteX4" fmla="*/ 12090 w 15136"/>
                  <a:gd name="connsiteY4" fmla="*/ 7049 h 18383"/>
                  <a:gd name="connsiteX5" fmla="*/ 12090 w 15136"/>
                  <a:gd name="connsiteY5" fmla="*/ 6001 h 18383"/>
                  <a:gd name="connsiteX6" fmla="*/ 7711 w 15136"/>
                  <a:gd name="connsiteY6" fmla="*/ 2096 h 18383"/>
                  <a:gd name="connsiteX7" fmla="*/ 3046 w 15136"/>
                  <a:gd name="connsiteY7" fmla="*/ 5144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8 h 18383"/>
                  <a:gd name="connsiteX13" fmla="*/ 12471 w 15136"/>
                  <a:gd name="connsiteY13" fmla="*/ 18098 h 18383"/>
                  <a:gd name="connsiteX14" fmla="*/ 11995 w 15136"/>
                  <a:gd name="connsiteY14" fmla="*/ 14669 h 18383"/>
                  <a:gd name="connsiteX15" fmla="*/ 9996 w 15136"/>
                  <a:gd name="connsiteY15" fmla="*/ 9049 h 18383"/>
                  <a:gd name="connsiteX16" fmla="*/ 2856 w 15136"/>
                  <a:gd name="connsiteY16" fmla="*/ 13049 h 18383"/>
                  <a:gd name="connsiteX17" fmla="*/ 6473 w 15136"/>
                  <a:gd name="connsiteY17" fmla="*/ 16193 h 18383"/>
                  <a:gd name="connsiteX18" fmla="*/ 11995 w 15136"/>
                  <a:gd name="connsiteY18" fmla="*/ 10001 h 18383"/>
                  <a:gd name="connsiteX19" fmla="*/ 11995 w 15136"/>
                  <a:gd name="connsiteY19" fmla="*/ 9049 h 18383"/>
                  <a:gd name="connsiteX20" fmla="*/ 9996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1995" y="14669"/>
                    </a:moveTo>
                    <a:cubicBezTo>
                      <a:pt x="10852" y="17050"/>
                      <a:pt x="8568" y="18383"/>
                      <a:pt x="5997" y="18383"/>
                    </a:cubicBezTo>
                    <a:cubicBezTo>
                      <a:pt x="2380" y="18383"/>
                      <a:pt x="0" y="16097"/>
                      <a:pt x="0" y="13049"/>
                    </a:cubicBezTo>
                    <a:cubicBezTo>
                      <a:pt x="0" y="9049"/>
                      <a:pt x="3522" y="7049"/>
                      <a:pt x="10567" y="7049"/>
                    </a:cubicBezTo>
                    <a:cubicBezTo>
                      <a:pt x="11043" y="7049"/>
                      <a:pt x="11519" y="7049"/>
                      <a:pt x="12090" y="7049"/>
                    </a:cubicBezTo>
                    <a:lnTo>
                      <a:pt x="12090" y="6001"/>
                    </a:lnTo>
                    <a:cubicBezTo>
                      <a:pt x="12090" y="3334"/>
                      <a:pt x="10662" y="2096"/>
                      <a:pt x="7711" y="2096"/>
                    </a:cubicBezTo>
                    <a:cubicBezTo>
                      <a:pt x="5045" y="2096"/>
                      <a:pt x="3522" y="3048"/>
                      <a:pt x="3046" y="5144"/>
                    </a:cubicBezTo>
                    <a:lnTo>
                      <a:pt x="571" y="4763"/>
                    </a:lnTo>
                    <a:cubicBezTo>
                      <a:pt x="1333" y="1619"/>
                      <a:pt x="3808" y="0"/>
                      <a:pt x="8187" y="0"/>
                    </a:cubicBezTo>
                    <a:cubicBezTo>
                      <a:pt x="12756" y="0"/>
                      <a:pt x="14660" y="2191"/>
                      <a:pt x="14660" y="6953"/>
                    </a:cubicBezTo>
                    <a:lnTo>
                      <a:pt x="14660" y="14478"/>
                    </a:lnTo>
                    <a:cubicBezTo>
                      <a:pt x="14660" y="15812"/>
                      <a:pt x="14755" y="16954"/>
                      <a:pt x="15136" y="18098"/>
                    </a:cubicBezTo>
                    <a:lnTo>
                      <a:pt x="12471" y="18098"/>
                    </a:lnTo>
                    <a:cubicBezTo>
                      <a:pt x="12090" y="17050"/>
                      <a:pt x="11995" y="15907"/>
                      <a:pt x="11995" y="14669"/>
                    </a:cubicBezTo>
                    <a:close/>
                    <a:moveTo>
                      <a:pt x="9996" y="9049"/>
                    </a:moveTo>
                    <a:cubicBezTo>
                      <a:pt x="5236" y="9049"/>
                      <a:pt x="2856" y="10478"/>
                      <a:pt x="2856" y="13049"/>
                    </a:cubicBezTo>
                    <a:cubicBezTo>
                      <a:pt x="2856" y="14954"/>
                      <a:pt x="4189" y="16193"/>
                      <a:pt x="6473" y="16193"/>
                    </a:cubicBezTo>
                    <a:cubicBezTo>
                      <a:pt x="9520" y="16193"/>
                      <a:pt x="11995" y="13430"/>
                      <a:pt x="11995" y="10001"/>
                    </a:cubicBezTo>
                    <a:lnTo>
                      <a:pt x="11995" y="9049"/>
                    </a:lnTo>
                    <a:cubicBezTo>
                      <a:pt x="11328" y="9049"/>
                      <a:pt x="10567" y="9049"/>
                      <a:pt x="9996" y="9049"/>
                    </a:cubicBezTo>
                    <a:close/>
                  </a:path>
                </a:pathLst>
              </a:custGeom>
              <a:solidFill>
                <a:srgbClr val="231F20"/>
              </a:solidFill>
              <a:ln w="9509" cap="flat">
                <a:noFill/>
                <a:prstDash val="solid"/>
                <a:miter/>
              </a:ln>
            </p:spPr>
            <p:txBody>
              <a:bodyPr rtlCol="0" anchor="ctr"/>
              <a:lstStyle/>
              <a:p>
                <a:endParaRPr lang="en-US"/>
              </a:p>
            </p:txBody>
          </p:sp>
          <p:sp>
            <p:nvSpPr>
              <p:cNvPr id="517" name="Freeform 516">
                <a:extLst>
                  <a:ext uri="{FF2B5EF4-FFF2-40B4-BE49-F238E27FC236}">
                    <a16:creationId xmlns:a16="http://schemas.microsoft.com/office/drawing/2014/main" id="{39F59D66-62DD-F14C-A41D-8779A6AD99F1}"/>
                  </a:ext>
                </a:extLst>
              </p:cNvPr>
              <p:cNvSpPr/>
              <p:nvPr/>
            </p:nvSpPr>
            <p:spPr>
              <a:xfrm>
                <a:off x="6943713" y="4986432"/>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1"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a:p>
            </p:txBody>
          </p:sp>
          <p:sp>
            <p:nvSpPr>
              <p:cNvPr id="518" name="Freeform 517">
                <a:extLst>
                  <a:ext uri="{FF2B5EF4-FFF2-40B4-BE49-F238E27FC236}">
                    <a16:creationId xmlns:a16="http://schemas.microsoft.com/office/drawing/2014/main" id="{D9C4CAC4-B70D-1945-A1EA-ABF17F46BE31}"/>
                  </a:ext>
                </a:extLst>
              </p:cNvPr>
              <p:cNvSpPr/>
              <p:nvPr/>
            </p:nvSpPr>
            <p:spPr>
              <a:xfrm>
                <a:off x="6960848" y="4980717"/>
                <a:ext cx="14565" cy="24098"/>
              </a:xfrm>
              <a:custGeom>
                <a:avLst/>
                <a:gdLst>
                  <a:gd name="connsiteX0" fmla="*/ 14565 w 14565"/>
                  <a:gd name="connsiteY0" fmla="*/ 23717 h 24098"/>
                  <a:gd name="connsiteX1" fmla="*/ 12185 w 14565"/>
                  <a:gd name="connsiteY1" fmla="*/ 23717 h 24098"/>
                  <a:gd name="connsiteX2" fmla="*/ 12185 w 14565"/>
                  <a:gd name="connsiteY2" fmla="*/ 20193 h 24098"/>
                  <a:gd name="connsiteX3" fmla="*/ 6759 w 14565"/>
                  <a:gd name="connsiteY3" fmla="*/ 24098 h 24098"/>
                  <a:gd name="connsiteX4" fmla="*/ 0 w 14565"/>
                  <a:gd name="connsiteY4" fmla="*/ 15050 h 24098"/>
                  <a:gd name="connsiteX5" fmla="*/ 6949 w 14565"/>
                  <a:gd name="connsiteY5" fmla="*/ 5715 h 24098"/>
                  <a:gd name="connsiteX6" fmla="*/ 11995 w 14565"/>
                  <a:gd name="connsiteY6" fmla="*/ 8858 h 24098"/>
                  <a:gd name="connsiteX7" fmla="*/ 11995 w 14565"/>
                  <a:gd name="connsiteY7" fmla="*/ 0 h 24098"/>
                  <a:gd name="connsiteX8" fmla="*/ 14565 w 14565"/>
                  <a:gd name="connsiteY8" fmla="*/ 0 h 24098"/>
                  <a:gd name="connsiteX9" fmla="*/ 14565 w 14565"/>
                  <a:gd name="connsiteY9" fmla="*/ 23717 h 24098"/>
                  <a:gd name="connsiteX10" fmla="*/ 7425 w 14565"/>
                  <a:gd name="connsiteY10" fmla="*/ 8001 h 24098"/>
                  <a:gd name="connsiteX11" fmla="*/ 2856 w 14565"/>
                  <a:gd name="connsiteY11" fmla="*/ 14954 h 24098"/>
                  <a:gd name="connsiteX12" fmla="*/ 7425 w 14565"/>
                  <a:gd name="connsiteY12" fmla="*/ 21812 h 24098"/>
                  <a:gd name="connsiteX13" fmla="*/ 11995 w 14565"/>
                  <a:gd name="connsiteY13" fmla="*/ 16192 h 24098"/>
                  <a:gd name="connsiteX14" fmla="*/ 11995 w 14565"/>
                  <a:gd name="connsiteY14" fmla="*/ 13525 h 24098"/>
                  <a:gd name="connsiteX15" fmla="*/ 7425 w 14565"/>
                  <a:gd name="connsiteY15" fmla="*/ 8001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14565" y="23717"/>
                    </a:moveTo>
                    <a:lnTo>
                      <a:pt x="12185" y="23717"/>
                    </a:lnTo>
                    <a:lnTo>
                      <a:pt x="12185" y="20193"/>
                    </a:lnTo>
                    <a:cubicBezTo>
                      <a:pt x="10948" y="22765"/>
                      <a:pt x="9044" y="24098"/>
                      <a:pt x="6759" y="24098"/>
                    </a:cubicBezTo>
                    <a:cubicBezTo>
                      <a:pt x="2951" y="24098"/>
                      <a:pt x="0" y="20574"/>
                      <a:pt x="0" y="15050"/>
                    </a:cubicBezTo>
                    <a:cubicBezTo>
                      <a:pt x="0" y="9334"/>
                      <a:pt x="3046" y="5715"/>
                      <a:pt x="6949" y="5715"/>
                    </a:cubicBezTo>
                    <a:cubicBezTo>
                      <a:pt x="9044" y="5715"/>
                      <a:pt x="10852" y="6763"/>
                      <a:pt x="11995" y="8858"/>
                    </a:cubicBezTo>
                    <a:lnTo>
                      <a:pt x="11995" y="0"/>
                    </a:lnTo>
                    <a:lnTo>
                      <a:pt x="14565" y="0"/>
                    </a:lnTo>
                    <a:lnTo>
                      <a:pt x="14565" y="23717"/>
                    </a:lnTo>
                    <a:close/>
                    <a:moveTo>
                      <a:pt x="7425" y="8001"/>
                    </a:moveTo>
                    <a:cubicBezTo>
                      <a:pt x="4760" y="8001"/>
                      <a:pt x="2856" y="10477"/>
                      <a:pt x="2856" y="14954"/>
                    </a:cubicBezTo>
                    <a:cubicBezTo>
                      <a:pt x="2856" y="19336"/>
                      <a:pt x="4665" y="21812"/>
                      <a:pt x="7425" y="21812"/>
                    </a:cubicBezTo>
                    <a:cubicBezTo>
                      <a:pt x="9900" y="21812"/>
                      <a:pt x="11995" y="19621"/>
                      <a:pt x="11995" y="16192"/>
                    </a:cubicBezTo>
                    <a:lnTo>
                      <a:pt x="11995" y="13525"/>
                    </a:lnTo>
                    <a:cubicBezTo>
                      <a:pt x="12090" y="10096"/>
                      <a:pt x="10186" y="8001"/>
                      <a:pt x="7425" y="8001"/>
                    </a:cubicBezTo>
                    <a:close/>
                  </a:path>
                </a:pathLst>
              </a:custGeom>
              <a:solidFill>
                <a:srgbClr val="231F20"/>
              </a:solidFill>
              <a:ln w="9509" cap="flat">
                <a:noFill/>
                <a:prstDash val="solid"/>
                <a:miter/>
              </a:ln>
            </p:spPr>
            <p:txBody>
              <a:bodyPr rtlCol="0" anchor="ctr"/>
              <a:lstStyle/>
              <a:p>
                <a:endParaRPr lang="en-US"/>
              </a:p>
            </p:txBody>
          </p:sp>
          <p:sp>
            <p:nvSpPr>
              <p:cNvPr id="519" name="Freeform 518">
                <a:extLst>
                  <a:ext uri="{FF2B5EF4-FFF2-40B4-BE49-F238E27FC236}">
                    <a16:creationId xmlns:a16="http://schemas.microsoft.com/office/drawing/2014/main" id="{8C3C63FA-C630-C84A-8D7A-717A9AB34F90}"/>
                  </a:ext>
                </a:extLst>
              </p:cNvPr>
              <p:cNvSpPr/>
              <p:nvPr/>
            </p:nvSpPr>
            <p:spPr>
              <a:xfrm>
                <a:off x="6986932" y="4982432"/>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0 w 10471"/>
                  <a:gd name="connsiteY7" fmla="*/ 4477 h 22479"/>
                  <a:gd name="connsiteX8" fmla="*/ 9900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0" y="4477"/>
                    </a:lnTo>
                    <a:lnTo>
                      <a:pt x="9900"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a:p>
            </p:txBody>
          </p:sp>
          <p:sp>
            <p:nvSpPr>
              <p:cNvPr id="520" name="Freeform 519">
                <a:extLst>
                  <a:ext uri="{FF2B5EF4-FFF2-40B4-BE49-F238E27FC236}">
                    <a16:creationId xmlns:a16="http://schemas.microsoft.com/office/drawing/2014/main" id="{856FACC1-3F5A-294F-8477-146C758990BA}"/>
                  </a:ext>
                </a:extLst>
              </p:cNvPr>
              <p:cNvSpPr/>
              <p:nvPr/>
            </p:nvSpPr>
            <p:spPr>
              <a:xfrm>
                <a:off x="6999784" y="4980717"/>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3 w 13803"/>
                  <a:gd name="connsiteY4" fmla="*/ 12573 h 23812"/>
                  <a:gd name="connsiteX5" fmla="*/ 13803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4" y="5620"/>
                      <a:pt x="13803" y="8001"/>
                      <a:pt x="13803" y="12573"/>
                    </a:cubicBezTo>
                    <a:lnTo>
                      <a:pt x="13803" y="23717"/>
                    </a:lnTo>
                    <a:lnTo>
                      <a:pt x="11233" y="23717"/>
                    </a:lnTo>
                    <a:lnTo>
                      <a:pt x="11233" y="12383"/>
                    </a:lnTo>
                    <a:cubicBezTo>
                      <a:pt x="11233" y="9525"/>
                      <a:pt x="9901"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a:p>
            </p:txBody>
          </p:sp>
          <p:sp>
            <p:nvSpPr>
              <p:cNvPr id="521" name="Freeform 520">
                <a:extLst>
                  <a:ext uri="{FF2B5EF4-FFF2-40B4-BE49-F238E27FC236}">
                    <a16:creationId xmlns:a16="http://schemas.microsoft.com/office/drawing/2014/main" id="{F2BE375B-481A-4040-83F9-6E4ADFBFA010}"/>
                  </a:ext>
                </a:extLst>
              </p:cNvPr>
              <p:cNvSpPr/>
              <p:nvPr/>
            </p:nvSpPr>
            <p:spPr>
              <a:xfrm>
                <a:off x="7016824" y="4986432"/>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1 w 15612"/>
                  <a:gd name="connsiteY8" fmla="*/ 12859 h 18478"/>
                  <a:gd name="connsiteX9" fmla="*/ 15327 w 15612"/>
                  <a:gd name="connsiteY9" fmla="*/ 13335 h 18478"/>
                  <a:gd name="connsiteX10" fmla="*/ 7901 w 15612"/>
                  <a:gd name="connsiteY10" fmla="*/ 18479 h 18478"/>
                  <a:gd name="connsiteX11" fmla="*/ 12756 w 15612"/>
                  <a:gd name="connsiteY11" fmla="*/ 7525 h 18478"/>
                  <a:gd name="connsiteX12" fmla="*/ 7996 w 15612"/>
                  <a:gd name="connsiteY12" fmla="*/ 2191 h 18478"/>
                  <a:gd name="connsiteX13" fmla="*/ 2856 w 15612"/>
                  <a:gd name="connsiteY13" fmla="*/ 7525 h 18478"/>
                  <a:gd name="connsiteX14" fmla="*/ 12756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1" y="12859"/>
                    </a:cubicBezTo>
                    <a:lnTo>
                      <a:pt x="15327" y="13335"/>
                    </a:lnTo>
                    <a:cubicBezTo>
                      <a:pt x="14184" y="16669"/>
                      <a:pt x="11519" y="18479"/>
                      <a:pt x="7901" y="18479"/>
                    </a:cubicBezTo>
                    <a:close/>
                    <a:moveTo>
                      <a:pt x="12756" y="7525"/>
                    </a:moveTo>
                    <a:cubicBezTo>
                      <a:pt x="12661" y="4096"/>
                      <a:pt x="10852" y="2191"/>
                      <a:pt x="7996" y="2191"/>
                    </a:cubicBezTo>
                    <a:cubicBezTo>
                      <a:pt x="5141" y="2191"/>
                      <a:pt x="3332" y="4096"/>
                      <a:pt x="2856" y="7525"/>
                    </a:cubicBezTo>
                    <a:lnTo>
                      <a:pt x="12756" y="7525"/>
                    </a:lnTo>
                    <a:close/>
                  </a:path>
                </a:pathLst>
              </a:custGeom>
              <a:solidFill>
                <a:srgbClr val="231F20"/>
              </a:solidFill>
              <a:ln w="9509" cap="flat">
                <a:noFill/>
                <a:prstDash val="solid"/>
                <a:miter/>
              </a:ln>
            </p:spPr>
            <p:txBody>
              <a:bodyPr rtlCol="0" anchor="ctr"/>
              <a:lstStyle/>
              <a:p>
                <a:endParaRPr lang="en-US"/>
              </a:p>
            </p:txBody>
          </p:sp>
          <p:sp>
            <p:nvSpPr>
              <p:cNvPr id="522" name="Freeform 521">
                <a:extLst>
                  <a:ext uri="{FF2B5EF4-FFF2-40B4-BE49-F238E27FC236}">
                    <a16:creationId xmlns:a16="http://schemas.microsoft.com/office/drawing/2014/main" id="{3A5AF9C7-BEAF-164C-A7CD-893EF62F1ED4}"/>
                  </a:ext>
                </a:extLst>
              </p:cNvPr>
              <p:cNvSpPr/>
              <p:nvPr/>
            </p:nvSpPr>
            <p:spPr>
              <a:xfrm>
                <a:off x="7043955" y="4980432"/>
                <a:ext cx="18373" cy="24574"/>
              </a:xfrm>
              <a:custGeom>
                <a:avLst/>
                <a:gdLst>
                  <a:gd name="connsiteX0" fmla="*/ 9710 w 18373"/>
                  <a:gd name="connsiteY0" fmla="*/ 2286 h 24574"/>
                  <a:gd name="connsiteX1" fmla="*/ 3142 w 18373"/>
                  <a:gd name="connsiteY1" fmla="*/ 12192 h 24574"/>
                  <a:gd name="connsiteX2" fmla="*/ 9710 w 18373"/>
                  <a:gd name="connsiteY2" fmla="*/ 22098 h 24574"/>
                  <a:gd name="connsiteX3" fmla="*/ 15708 w 18373"/>
                  <a:gd name="connsiteY3" fmla="*/ 16288 h 24574"/>
                  <a:gd name="connsiteX4" fmla="*/ 18373 w 18373"/>
                  <a:gd name="connsiteY4" fmla="*/ 16859 h 24574"/>
                  <a:gd name="connsiteX5" fmla="*/ 9710 w 18373"/>
                  <a:gd name="connsiteY5" fmla="*/ 24575 h 24574"/>
                  <a:gd name="connsiteX6" fmla="*/ 0 w 18373"/>
                  <a:gd name="connsiteY6" fmla="*/ 12287 h 24574"/>
                  <a:gd name="connsiteX7" fmla="*/ 3237 w 18373"/>
                  <a:gd name="connsiteY7" fmla="*/ 2762 h 24574"/>
                  <a:gd name="connsiteX8" fmla="*/ 9710 w 18373"/>
                  <a:gd name="connsiteY8" fmla="*/ 0 h 24574"/>
                  <a:gd name="connsiteX9" fmla="*/ 18278 w 18373"/>
                  <a:gd name="connsiteY9" fmla="*/ 7620 h 24574"/>
                  <a:gd name="connsiteX10" fmla="*/ 15612 w 18373"/>
                  <a:gd name="connsiteY10" fmla="*/ 8192 h 24574"/>
                  <a:gd name="connsiteX11" fmla="*/ 9710 w 18373"/>
                  <a:gd name="connsiteY11" fmla="*/ 2286 h 2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373" h="24574">
                    <a:moveTo>
                      <a:pt x="9710" y="2286"/>
                    </a:moveTo>
                    <a:cubicBezTo>
                      <a:pt x="5807" y="2286"/>
                      <a:pt x="3142" y="5905"/>
                      <a:pt x="3142" y="12192"/>
                    </a:cubicBezTo>
                    <a:cubicBezTo>
                      <a:pt x="3142" y="18479"/>
                      <a:pt x="5807" y="22098"/>
                      <a:pt x="9710" y="22098"/>
                    </a:cubicBezTo>
                    <a:cubicBezTo>
                      <a:pt x="12756" y="22098"/>
                      <a:pt x="14756" y="20098"/>
                      <a:pt x="15708" y="16288"/>
                    </a:cubicBezTo>
                    <a:lnTo>
                      <a:pt x="18373" y="16859"/>
                    </a:lnTo>
                    <a:cubicBezTo>
                      <a:pt x="17231" y="21907"/>
                      <a:pt x="14279" y="24575"/>
                      <a:pt x="9710" y="24575"/>
                    </a:cubicBezTo>
                    <a:cubicBezTo>
                      <a:pt x="3808" y="24575"/>
                      <a:pt x="0" y="20002"/>
                      <a:pt x="0" y="12287"/>
                    </a:cubicBezTo>
                    <a:cubicBezTo>
                      <a:pt x="0" y="8287"/>
                      <a:pt x="1047" y="5143"/>
                      <a:pt x="3237" y="2762"/>
                    </a:cubicBezTo>
                    <a:cubicBezTo>
                      <a:pt x="4950" y="952"/>
                      <a:pt x="7235" y="0"/>
                      <a:pt x="9710" y="0"/>
                    </a:cubicBezTo>
                    <a:cubicBezTo>
                      <a:pt x="14184" y="0"/>
                      <a:pt x="17135" y="2572"/>
                      <a:pt x="18278" y="7620"/>
                    </a:cubicBezTo>
                    <a:lnTo>
                      <a:pt x="15612" y="8192"/>
                    </a:lnTo>
                    <a:cubicBezTo>
                      <a:pt x="14756" y="4286"/>
                      <a:pt x="12661" y="2286"/>
                      <a:pt x="9710" y="2286"/>
                    </a:cubicBezTo>
                    <a:close/>
                  </a:path>
                </a:pathLst>
              </a:custGeom>
              <a:solidFill>
                <a:srgbClr val="231F20"/>
              </a:solidFill>
              <a:ln w="9509" cap="flat">
                <a:noFill/>
                <a:prstDash val="solid"/>
                <a:miter/>
              </a:ln>
            </p:spPr>
            <p:txBody>
              <a:bodyPr rtlCol="0" anchor="ctr"/>
              <a:lstStyle/>
              <a:p>
                <a:endParaRPr lang="en-US"/>
              </a:p>
            </p:txBody>
          </p:sp>
          <p:sp>
            <p:nvSpPr>
              <p:cNvPr id="523" name="Freeform 522">
                <a:extLst>
                  <a:ext uri="{FF2B5EF4-FFF2-40B4-BE49-F238E27FC236}">
                    <a16:creationId xmlns:a16="http://schemas.microsoft.com/office/drawing/2014/main" id="{B1CD571A-618A-5446-84F4-E00D0E2465D9}"/>
                  </a:ext>
                </a:extLst>
              </p:cNvPr>
              <p:cNvSpPr/>
              <p:nvPr/>
            </p:nvSpPr>
            <p:spPr>
              <a:xfrm>
                <a:off x="7064232" y="4986432"/>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9 h 18478"/>
                  <a:gd name="connsiteX4" fmla="*/ 0 w 15802"/>
                  <a:gd name="connsiteY4" fmla="*/ 9239 h 18478"/>
                  <a:gd name="connsiteX5" fmla="*/ 12947 w 15802"/>
                  <a:gd name="connsiteY5" fmla="*/ 9239 h 18478"/>
                  <a:gd name="connsiteX6" fmla="*/ 7901 w 15802"/>
                  <a:gd name="connsiteY6" fmla="*/ 2191 h 18478"/>
                  <a:gd name="connsiteX7" fmla="*/ 2856 w 15802"/>
                  <a:gd name="connsiteY7" fmla="*/ 9239 h 18478"/>
                  <a:gd name="connsiteX8" fmla="*/ 7901 w 15802"/>
                  <a:gd name="connsiteY8" fmla="*/ 16288 h 18478"/>
                  <a:gd name="connsiteX9" fmla="*/ 12947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20"/>
                      <a:pt x="15803" y="9239"/>
                    </a:cubicBezTo>
                    <a:cubicBezTo>
                      <a:pt x="15803" y="14859"/>
                      <a:pt x="12566" y="18479"/>
                      <a:pt x="7901" y="18479"/>
                    </a:cubicBezTo>
                    <a:cubicBezTo>
                      <a:pt x="3237" y="18479"/>
                      <a:pt x="0" y="14859"/>
                      <a:pt x="0" y="9239"/>
                    </a:cubicBezTo>
                    <a:close/>
                    <a:moveTo>
                      <a:pt x="12947" y="9239"/>
                    </a:moveTo>
                    <a:cubicBezTo>
                      <a:pt x="12947" y="4763"/>
                      <a:pt x="10948" y="2191"/>
                      <a:pt x="7901" y="2191"/>
                    </a:cubicBezTo>
                    <a:cubicBezTo>
                      <a:pt x="4855" y="2191"/>
                      <a:pt x="2856" y="4763"/>
                      <a:pt x="2856" y="9239"/>
                    </a:cubicBezTo>
                    <a:cubicBezTo>
                      <a:pt x="2856" y="13716"/>
                      <a:pt x="4855" y="16288"/>
                      <a:pt x="7901" y="16288"/>
                    </a:cubicBezTo>
                    <a:cubicBezTo>
                      <a:pt x="10948" y="16288"/>
                      <a:pt x="12947" y="13621"/>
                      <a:pt x="12947" y="9239"/>
                    </a:cubicBezTo>
                    <a:close/>
                  </a:path>
                </a:pathLst>
              </a:custGeom>
              <a:solidFill>
                <a:srgbClr val="231F20"/>
              </a:solidFill>
              <a:ln w="9509" cap="flat">
                <a:noFill/>
                <a:prstDash val="solid"/>
                <a:miter/>
              </a:ln>
            </p:spPr>
            <p:txBody>
              <a:bodyPr rtlCol="0" anchor="ctr"/>
              <a:lstStyle/>
              <a:p>
                <a:endParaRPr lang="en-US"/>
              </a:p>
            </p:txBody>
          </p:sp>
          <p:sp>
            <p:nvSpPr>
              <p:cNvPr id="524" name="Freeform 523">
                <a:extLst>
                  <a:ext uri="{FF2B5EF4-FFF2-40B4-BE49-F238E27FC236}">
                    <a16:creationId xmlns:a16="http://schemas.microsoft.com/office/drawing/2014/main" id="{B8B779CF-5302-4A4E-9D24-642B30F8D052}"/>
                  </a:ext>
                </a:extLst>
              </p:cNvPr>
              <p:cNvSpPr/>
              <p:nvPr/>
            </p:nvSpPr>
            <p:spPr>
              <a:xfrm>
                <a:off x="7083557" y="4986528"/>
                <a:ext cx="23513" cy="18002"/>
              </a:xfrm>
              <a:custGeom>
                <a:avLst/>
                <a:gdLst>
                  <a:gd name="connsiteX0" fmla="*/ 18183 w 23513"/>
                  <a:gd name="connsiteY0" fmla="*/ 0 h 18002"/>
                  <a:gd name="connsiteX1" fmla="*/ 23514 w 23513"/>
                  <a:gd name="connsiteY1" fmla="*/ 6858 h 18002"/>
                  <a:gd name="connsiteX2" fmla="*/ 23514 w 23513"/>
                  <a:gd name="connsiteY2" fmla="*/ 18002 h 18002"/>
                  <a:gd name="connsiteX3" fmla="*/ 20943 w 23513"/>
                  <a:gd name="connsiteY3" fmla="*/ 18002 h 18002"/>
                  <a:gd name="connsiteX4" fmla="*/ 20943 w 23513"/>
                  <a:gd name="connsiteY4" fmla="*/ 6667 h 18002"/>
                  <a:gd name="connsiteX5" fmla="*/ 17707 w 23513"/>
                  <a:gd name="connsiteY5" fmla="*/ 2286 h 18002"/>
                  <a:gd name="connsiteX6" fmla="*/ 13042 w 23513"/>
                  <a:gd name="connsiteY6" fmla="*/ 8287 h 18002"/>
                  <a:gd name="connsiteX7" fmla="*/ 13042 w 23513"/>
                  <a:gd name="connsiteY7" fmla="*/ 18002 h 18002"/>
                  <a:gd name="connsiteX8" fmla="*/ 10472 w 23513"/>
                  <a:gd name="connsiteY8" fmla="*/ 18002 h 18002"/>
                  <a:gd name="connsiteX9" fmla="*/ 10472 w 23513"/>
                  <a:gd name="connsiteY9" fmla="*/ 6667 h 18002"/>
                  <a:gd name="connsiteX10" fmla="*/ 7235 w 23513"/>
                  <a:gd name="connsiteY10" fmla="*/ 2286 h 18002"/>
                  <a:gd name="connsiteX11" fmla="*/ 2570 w 23513"/>
                  <a:gd name="connsiteY11" fmla="*/ 8287 h 18002"/>
                  <a:gd name="connsiteX12" fmla="*/ 2570 w 23513"/>
                  <a:gd name="connsiteY12" fmla="*/ 18002 h 18002"/>
                  <a:gd name="connsiteX13" fmla="*/ 0 w 23513"/>
                  <a:gd name="connsiteY13" fmla="*/ 18002 h 18002"/>
                  <a:gd name="connsiteX14" fmla="*/ 0 w 23513"/>
                  <a:gd name="connsiteY14" fmla="*/ 476 h 18002"/>
                  <a:gd name="connsiteX15" fmla="*/ 2380 w 23513"/>
                  <a:gd name="connsiteY15" fmla="*/ 476 h 18002"/>
                  <a:gd name="connsiteX16" fmla="*/ 2380 w 23513"/>
                  <a:gd name="connsiteY16" fmla="*/ 3715 h 18002"/>
                  <a:gd name="connsiteX17" fmla="*/ 7711 w 23513"/>
                  <a:gd name="connsiteY17" fmla="*/ 95 h 18002"/>
                  <a:gd name="connsiteX18" fmla="*/ 12756 w 23513"/>
                  <a:gd name="connsiteY18" fmla="*/ 3905 h 18002"/>
                  <a:gd name="connsiteX19" fmla="*/ 18183 w 23513"/>
                  <a:gd name="connsiteY19" fmla="*/ 0 h 1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13" h="18002">
                    <a:moveTo>
                      <a:pt x="18183" y="0"/>
                    </a:moveTo>
                    <a:cubicBezTo>
                      <a:pt x="21610" y="0"/>
                      <a:pt x="23514" y="2381"/>
                      <a:pt x="23514" y="6858"/>
                    </a:cubicBezTo>
                    <a:lnTo>
                      <a:pt x="23514" y="18002"/>
                    </a:lnTo>
                    <a:lnTo>
                      <a:pt x="20943" y="18002"/>
                    </a:lnTo>
                    <a:lnTo>
                      <a:pt x="20943" y="6667"/>
                    </a:lnTo>
                    <a:cubicBezTo>
                      <a:pt x="20943" y="3810"/>
                      <a:pt x="19706" y="2286"/>
                      <a:pt x="17707" y="2286"/>
                    </a:cubicBezTo>
                    <a:cubicBezTo>
                      <a:pt x="15232" y="2286"/>
                      <a:pt x="13042" y="4763"/>
                      <a:pt x="13042" y="8287"/>
                    </a:cubicBezTo>
                    <a:lnTo>
                      <a:pt x="13042" y="18002"/>
                    </a:lnTo>
                    <a:lnTo>
                      <a:pt x="10472" y="18002"/>
                    </a:lnTo>
                    <a:lnTo>
                      <a:pt x="10472" y="6667"/>
                    </a:lnTo>
                    <a:cubicBezTo>
                      <a:pt x="10472" y="3810"/>
                      <a:pt x="9234" y="2286"/>
                      <a:pt x="7235" y="2286"/>
                    </a:cubicBezTo>
                    <a:cubicBezTo>
                      <a:pt x="4760" y="2286"/>
                      <a:pt x="2570" y="4763"/>
                      <a:pt x="2570" y="8287"/>
                    </a:cubicBezTo>
                    <a:lnTo>
                      <a:pt x="2570" y="18002"/>
                    </a:lnTo>
                    <a:lnTo>
                      <a:pt x="0" y="18002"/>
                    </a:lnTo>
                    <a:lnTo>
                      <a:pt x="0" y="476"/>
                    </a:lnTo>
                    <a:lnTo>
                      <a:pt x="2380" y="476"/>
                    </a:lnTo>
                    <a:lnTo>
                      <a:pt x="2380" y="3715"/>
                    </a:lnTo>
                    <a:cubicBezTo>
                      <a:pt x="3713" y="1333"/>
                      <a:pt x="5521" y="95"/>
                      <a:pt x="7711" y="95"/>
                    </a:cubicBezTo>
                    <a:cubicBezTo>
                      <a:pt x="10186" y="95"/>
                      <a:pt x="12090" y="1429"/>
                      <a:pt x="12756" y="3905"/>
                    </a:cubicBezTo>
                    <a:cubicBezTo>
                      <a:pt x="14184" y="1238"/>
                      <a:pt x="15993" y="0"/>
                      <a:pt x="18183" y="0"/>
                    </a:cubicBezTo>
                    <a:close/>
                  </a:path>
                </a:pathLst>
              </a:custGeom>
              <a:solidFill>
                <a:srgbClr val="231F20"/>
              </a:solidFill>
              <a:ln w="9509" cap="flat">
                <a:noFill/>
                <a:prstDash val="solid"/>
                <a:miter/>
              </a:ln>
            </p:spPr>
            <p:txBody>
              <a:bodyPr rtlCol="0" anchor="ctr"/>
              <a:lstStyle/>
              <a:p>
                <a:endParaRPr lang="en-US"/>
              </a:p>
            </p:txBody>
          </p:sp>
          <p:sp>
            <p:nvSpPr>
              <p:cNvPr id="525" name="Freeform 524">
                <a:extLst>
                  <a:ext uri="{FF2B5EF4-FFF2-40B4-BE49-F238E27FC236}">
                    <a16:creationId xmlns:a16="http://schemas.microsoft.com/office/drawing/2014/main" id="{11CF40E3-F364-FE41-BB75-9A3E62BB2CC5}"/>
                  </a:ext>
                </a:extLst>
              </p:cNvPr>
              <p:cNvSpPr/>
              <p:nvPr/>
            </p:nvSpPr>
            <p:spPr>
              <a:xfrm>
                <a:off x="7111735" y="4986528"/>
                <a:ext cx="23513" cy="18002"/>
              </a:xfrm>
              <a:custGeom>
                <a:avLst/>
                <a:gdLst>
                  <a:gd name="connsiteX0" fmla="*/ 18182 w 23513"/>
                  <a:gd name="connsiteY0" fmla="*/ 0 h 18002"/>
                  <a:gd name="connsiteX1" fmla="*/ 23514 w 23513"/>
                  <a:gd name="connsiteY1" fmla="*/ 6858 h 18002"/>
                  <a:gd name="connsiteX2" fmla="*/ 23514 w 23513"/>
                  <a:gd name="connsiteY2" fmla="*/ 18002 h 18002"/>
                  <a:gd name="connsiteX3" fmla="*/ 20943 w 23513"/>
                  <a:gd name="connsiteY3" fmla="*/ 18002 h 18002"/>
                  <a:gd name="connsiteX4" fmla="*/ 20943 w 23513"/>
                  <a:gd name="connsiteY4" fmla="*/ 6667 h 18002"/>
                  <a:gd name="connsiteX5" fmla="*/ 17707 w 23513"/>
                  <a:gd name="connsiteY5" fmla="*/ 2286 h 18002"/>
                  <a:gd name="connsiteX6" fmla="*/ 13042 w 23513"/>
                  <a:gd name="connsiteY6" fmla="*/ 8287 h 18002"/>
                  <a:gd name="connsiteX7" fmla="*/ 13042 w 23513"/>
                  <a:gd name="connsiteY7" fmla="*/ 18002 h 18002"/>
                  <a:gd name="connsiteX8" fmla="*/ 10472 w 23513"/>
                  <a:gd name="connsiteY8" fmla="*/ 18002 h 18002"/>
                  <a:gd name="connsiteX9" fmla="*/ 10472 w 23513"/>
                  <a:gd name="connsiteY9" fmla="*/ 6667 h 18002"/>
                  <a:gd name="connsiteX10" fmla="*/ 7235 w 23513"/>
                  <a:gd name="connsiteY10" fmla="*/ 2286 h 18002"/>
                  <a:gd name="connsiteX11" fmla="*/ 2570 w 23513"/>
                  <a:gd name="connsiteY11" fmla="*/ 8287 h 18002"/>
                  <a:gd name="connsiteX12" fmla="*/ 2570 w 23513"/>
                  <a:gd name="connsiteY12" fmla="*/ 18002 h 18002"/>
                  <a:gd name="connsiteX13" fmla="*/ 0 w 23513"/>
                  <a:gd name="connsiteY13" fmla="*/ 18002 h 18002"/>
                  <a:gd name="connsiteX14" fmla="*/ 0 w 23513"/>
                  <a:gd name="connsiteY14" fmla="*/ 476 h 18002"/>
                  <a:gd name="connsiteX15" fmla="*/ 2380 w 23513"/>
                  <a:gd name="connsiteY15" fmla="*/ 476 h 18002"/>
                  <a:gd name="connsiteX16" fmla="*/ 2380 w 23513"/>
                  <a:gd name="connsiteY16" fmla="*/ 3715 h 18002"/>
                  <a:gd name="connsiteX17" fmla="*/ 7711 w 23513"/>
                  <a:gd name="connsiteY17" fmla="*/ 95 h 18002"/>
                  <a:gd name="connsiteX18" fmla="*/ 12756 w 23513"/>
                  <a:gd name="connsiteY18" fmla="*/ 3905 h 18002"/>
                  <a:gd name="connsiteX19" fmla="*/ 18182 w 23513"/>
                  <a:gd name="connsiteY19" fmla="*/ 0 h 1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13" h="18002">
                    <a:moveTo>
                      <a:pt x="18182" y="0"/>
                    </a:moveTo>
                    <a:cubicBezTo>
                      <a:pt x="21610" y="0"/>
                      <a:pt x="23514" y="2381"/>
                      <a:pt x="23514" y="6858"/>
                    </a:cubicBezTo>
                    <a:lnTo>
                      <a:pt x="23514" y="18002"/>
                    </a:lnTo>
                    <a:lnTo>
                      <a:pt x="20943" y="18002"/>
                    </a:lnTo>
                    <a:lnTo>
                      <a:pt x="20943" y="6667"/>
                    </a:lnTo>
                    <a:cubicBezTo>
                      <a:pt x="20943" y="3810"/>
                      <a:pt x="19706" y="2286"/>
                      <a:pt x="17707" y="2286"/>
                    </a:cubicBezTo>
                    <a:cubicBezTo>
                      <a:pt x="15231" y="2286"/>
                      <a:pt x="13042" y="4763"/>
                      <a:pt x="13042" y="8287"/>
                    </a:cubicBezTo>
                    <a:lnTo>
                      <a:pt x="13042" y="18002"/>
                    </a:lnTo>
                    <a:lnTo>
                      <a:pt x="10472" y="18002"/>
                    </a:lnTo>
                    <a:lnTo>
                      <a:pt x="10472" y="6667"/>
                    </a:lnTo>
                    <a:cubicBezTo>
                      <a:pt x="10472" y="3810"/>
                      <a:pt x="9234" y="2286"/>
                      <a:pt x="7235" y="2286"/>
                    </a:cubicBezTo>
                    <a:cubicBezTo>
                      <a:pt x="4760" y="2286"/>
                      <a:pt x="2570" y="4763"/>
                      <a:pt x="2570" y="8287"/>
                    </a:cubicBezTo>
                    <a:lnTo>
                      <a:pt x="2570" y="18002"/>
                    </a:lnTo>
                    <a:lnTo>
                      <a:pt x="0" y="18002"/>
                    </a:lnTo>
                    <a:lnTo>
                      <a:pt x="0" y="476"/>
                    </a:lnTo>
                    <a:lnTo>
                      <a:pt x="2380" y="476"/>
                    </a:lnTo>
                    <a:lnTo>
                      <a:pt x="2380" y="3715"/>
                    </a:lnTo>
                    <a:cubicBezTo>
                      <a:pt x="3713" y="1333"/>
                      <a:pt x="5521" y="95"/>
                      <a:pt x="7711" y="95"/>
                    </a:cubicBezTo>
                    <a:cubicBezTo>
                      <a:pt x="10186" y="95"/>
                      <a:pt x="12090" y="1429"/>
                      <a:pt x="12756" y="3905"/>
                    </a:cubicBezTo>
                    <a:cubicBezTo>
                      <a:pt x="14089" y="1238"/>
                      <a:pt x="15898" y="0"/>
                      <a:pt x="18182" y="0"/>
                    </a:cubicBezTo>
                    <a:close/>
                  </a:path>
                </a:pathLst>
              </a:custGeom>
              <a:solidFill>
                <a:srgbClr val="231F20"/>
              </a:solidFill>
              <a:ln w="9509" cap="flat">
                <a:noFill/>
                <a:prstDash val="solid"/>
                <a:miter/>
              </a:ln>
            </p:spPr>
            <p:txBody>
              <a:bodyPr rtlCol="0" anchor="ctr"/>
              <a:lstStyle/>
              <a:p>
                <a:endParaRPr lang="en-US"/>
              </a:p>
            </p:txBody>
          </p:sp>
          <p:sp>
            <p:nvSpPr>
              <p:cNvPr id="526" name="Freeform 525">
                <a:extLst>
                  <a:ext uri="{FF2B5EF4-FFF2-40B4-BE49-F238E27FC236}">
                    <a16:creationId xmlns:a16="http://schemas.microsoft.com/office/drawing/2014/main" id="{360FDBA3-E234-4140-81ED-B7B1E2E2DEE6}"/>
                  </a:ext>
                </a:extLst>
              </p:cNvPr>
              <p:cNvSpPr/>
              <p:nvPr/>
            </p:nvSpPr>
            <p:spPr>
              <a:xfrm>
                <a:off x="7139913" y="4980717"/>
                <a:ext cx="2570" cy="23717"/>
              </a:xfrm>
              <a:custGeom>
                <a:avLst/>
                <a:gdLst>
                  <a:gd name="connsiteX0" fmla="*/ 0 w 2570"/>
                  <a:gd name="connsiteY0" fmla="*/ 0 h 23717"/>
                  <a:gd name="connsiteX1" fmla="*/ 2570 w 2570"/>
                  <a:gd name="connsiteY1" fmla="*/ 0 h 23717"/>
                  <a:gd name="connsiteX2" fmla="*/ 2570 w 2570"/>
                  <a:gd name="connsiteY2" fmla="*/ 2572 h 23717"/>
                  <a:gd name="connsiteX3" fmla="*/ 0 w 2570"/>
                  <a:gd name="connsiteY3" fmla="*/ 2572 h 23717"/>
                  <a:gd name="connsiteX4" fmla="*/ 0 w 2570"/>
                  <a:gd name="connsiteY4" fmla="*/ 0 h 23717"/>
                  <a:gd name="connsiteX5" fmla="*/ 0 w 2570"/>
                  <a:gd name="connsiteY5" fmla="*/ 6191 h 23717"/>
                  <a:gd name="connsiteX6" fmla="*/ 2570 w 2570"/>
                  <a:gd name="connsiteY6" fmla="*/ 6191 h 23717"/>
                  <a:gd name="connsiteX7" fmla="*/ 2570 w 2570"/>
                  <a:gd name="connsiteY7" fmla="*/ 23717 h 23717"/>
                  <a:gd name="connsiteX8" fmla="*/ 0 w 2570"/>
                  <a:gd name="connsiteY8" fmla="*/ 23717 h 23717"/>
                  <a:gd name="connsiteX9" fmla="*/ 0 w 2570"/>
                  <a:gd name="connsiteY9" fmla="*/ 6191 h 2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717">
                    <a:moveTo>
                      <a:pt x="0" y="0"/>
                    </a:moveTo>
                    <a:lnTo>
                      <a:pt x="2570" y="0"/>
                    </a:lnTo>
                    <a:lnTo>
                      <a:pt x="2570" y="2572"/>
                    </a:lnTo>
                    <a:lnTo>
                      <a:pt x="0" y="2572"/>
                    </a:lnTo>
                    <a:lnTo>
                      <a:pt x="0" y="0"/>
                    </a:lnTo>
                    <a:close/>
                    <a:moveTo>
                      <a:pt x="0" y="6191"/>
                    </a:moveTo>
                    <a:lnTo>
                      <a:pt x="2570" y="6191"/>
                    </a:lnTo>
                    <a:lnTo>
                      <a:pt x="2570" y="23717"/>
                    </a:lnTo>
                    <a:lnTo>
                      <a:pt x="0" y="23717"/>
                    </a:lnTo>
                    <a:lnTo>
                      <a:pt x="0" y="6191"/>
                    </a:lnTo>
                    <a:close/>
                  </a:path>
                </a:pathLst>
              </a:custGeom>
              <a:solidFill>
                <a:srgbClr val="231F20"/>
              </a:solidFill>
              <a:ln w="9509" cap="flat">
                <a:noFill/>
                <a:prstDash val="solid"/>
                <a:miter/>
              </a:ln>
            </p:spPr>
            <p:txBody>
              <a:bodyPr rtlCol="0" anchor="ctr"/>
              <a:lstStyle/>
              <a:p>
                <a:endParaRPr lang="en-US"/>
              </a:p>
            </p:txBody>
          </p:sp>
          <p:sp>
            <p:nvSpPr>
              <p:cNvPr id="527" name="Freeform 526">
                <a:extLst>
                  <a:ext uri="{FF2B5EF4-FFF2-40B4-BE49-F238E27FC236}">
                    <a16:creationId xmlns:a16="http://schemas.microsoft.com/office/drawing/2014/main" id="{EE26AEE9-AF01-0E46-8C06-0ABFAC206F91}"/>
                  </a:ext>
                </a:extLst>
              </p:cNvPr>
              <p:cNvSpPr/>
              <p:nvPr/>
            </p:nvSpPr>
            <p:spPr>
              <a:xfrm>
                <a:off x="7145815" y="4986432"/>
                <a:ext cx="13993" cy="18478"/>
              </a:xfrm>
              <a:custGeom>
                <a:avLst/>
                <a:gdLst>
                  <a:gd name="connsiteX0" fmla="*/ 2190 w 13993"/>
                  <a:gd name="connsiteY0" fmla="*/ 12954 h 18478"/>
                  <a:gd name="connsiteX1" fmla="*/ 7140 w 13993"/>
                  <a:gd name="connsiteY1" fmla="*/ 16288 h 18478"/>
                  <a:gd name="connsiteX2" fmla="*/ 11138 w 13993"/>
                  <a:gd name="connsiteY2" fmla="*/ 13335 h 18478"/>
                  <a:gd name="connsiteX3" fmla="*/ 6093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9 h 18478"/>
                  <a:gd name="connsiteX13" fmla="*/ 0 w 13993"/>
                  <a:gd name="connsiteY13" fmla="*/ 13430 h 18478"/>
                  <a:gd name="connsiteX14" fmla="*/ 2190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90" y="12954"/>
                    </a:moveTo>
                    <a:cubicBezTo>
                      <a:pt x="2951" y="15145"/>
                      <a:pt x="4760" y="16288"/>
                      <a:pt x="7140" y="16288"/>
                    </a:cubicBezTo>
                    <a:cubicBezTo>
                      <a:pt x="9615" y="16288"/>
                      <a:pt x="11138" y="15050"/>
                      <a:pt x="11138" y="13335"/>
                    </a:cubicBezTo>
                    <a:cubicBezTo>
                      <a:pt x="11138" y="11144"/>
                      <a:pt x="9329" y="10954"/>
                      <a:pt x="6093"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70" y="2191"/>
                      <a:pt x="3237" y="3334"/>
                      <a:pt x="3237" y="4953"/>
                    </a:cubicBezTo>
                    <a:cubicBezTo>
                      <a:pt x="3237" y="7144"/>
                      <a:pt x="5236" y="7144"/>
                      <a:pt x="8568" y="8001"/>
                    </a:cubicBezTo>
                    <a:cubicBezTo>
                      <a:pt x="12185" y="8954"/>
                      <a:pt x="13994" y="10287"/>
                      <a:pt x="13994" y="13049"/>
                    </a:cubicBezTo>
                    <a:cubicBezTo>
                      <a:pt x="13994" y="16193"/>
                      <a:pt x="11328" y="18479"/>
                      <a:pt x="7330" y="18479"/>
                    </a:cubicBezTo>
                    <a:cubicBezTo>
                      <a:pt x="3427" y="18479"/>
                      <a:pt x="762" y="16574"/>
                      <a:pt x="0" y="13430"/>
                    </a:cubicBezTo>
                    <a:lnTo>
                      <a:pt x="2190" y="12954"/>
                    </a:lnTo>
                    <a:close/>
                  </a:path>
                </a:pathLst>
              </a:custGeom>
              <a:solidFill>
                <a:srgbClr val="231F20"/>
              </a:solidFill>
              <a:ln w="9509" cap="flat">
                <a:noFill/>
                <a:prstDash val="solid"/>
                <a:miter/>
              </a:ln>
            </p:spPr>
            <p:txBody>
              <a:bodyPr rtlCol="0" anchor="ctr"/>
              <a:lstStyle/>
              <a:p>
                <a:endParaRPr lang="en-US"/>
              </a:p>
            </p:txBody>
          </p:sp>
          <p:sp>
            <p:nvSpPr>
              <p:cNvPr id="528" name="Freeform 527">
                <a:extLst>
                  <a:ext uri="{FF2B5EF4-FFF2-40B4-BE49-F238E27FC236}">
                    <a16:creationId xmlns:a16="http://schemas.microsoft.com/office/drawing/2014/main" id="{41990187-4B09-7F44-B8B2-9FF955AB08B6}"/>
                  </a:ext>
                </a:extLst>
              </p:cNvPr>
              <p:cNvSpPr/>
              <p:nvPr/>
            </p:nvSpPr>
            <p:spPr>
              <a:xfrm>
                <a:off x="7161332" y="4986432"/>
                <a:ext cx="13993" cy="18478"/>
              </a:xfrm>
              <a:custGeom>
                <a:avLst/>
                <a:gdLst>
                  <a:gd name="connsiteX0" fmla="*/ 2189 w 13993"/>
                  <a:gd name="connsiteY0" fmla="*/ 12954 h 18478"/>
                  <a:gd name="connsiteX1" fmla="*/ 7140 w 13993"/>
                  <a:gd name="connsiteY1" fmla="*/ 16288 h 18478"/>
                  <a:gd name="connsiteX2" fmla="*/ 11138 w 13993"/>
                  <a:gd name="connsiteY2" fmla="*/ 13335 h 18478"/>
                  <a:gd name="connsiteX3" fmla="*/ 6093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9 h 18478"/>
                  <a:gd name="connsiteX13" fmla="*/ 0 w 13993"/>
                  <a:gd name="connsiteY13" fmla="*/ 13430 h 18478"/>
                  <a:gd name="connsiteX14" fmla="*/ 2189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89" y="12954"/>
                    </a:moveTo>
                    <a:cubicBezTo>
                      <a:pt x="2951" y="15145"/>
                      <a:pt x="4760" y="16288"/>
                      <a:pt x="7140" y="16288"/>
                    </a:cubicBezTo>
                    <a:cubicBezTo>
                      <a:pt x="9615" y="16288"/>
                      <a:pt x="11138" y="15050"/>
                      <a:pt x="11138" y="13335"/>
                    </a:cubicBezTo>
                    <a:cubicBezTo>
                      <a:pt x="11138" y="11144"/>
                      <a:pt x="9329" y="10954"/>
                      <a:pt x="6093"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69" y="2191"/>
                      <a:pt x="3237" y="3334"/>
                      <a:pt x="3237" y="4953"/>
                    </a:cubicBezTo>
                    <a:cubicBezTo>
                      <a:pt x="3237" y="7144"/>
                      <a:pt x="5236" y="7144"/>
                      <a:pt x="8568" y="8001"/>
                    </a:cubicBezTo>
                    <a:cubicBezTo>
                      <a:pt x="12185" y="8954"/>
                      <a:pt x="13994" y="10287"/>
                      <a:pt x="13994" y="13049"/>
                    </a:cubicBezTo>
                    <a:cubicBezTo>
                      <a:pt x="13994" y="16193"/>
                      <a:pt x="11328" y="18479"/>
                      <a:pt x="7330" y="18479"/>
                    </a:cubicBezTo>
                    <a:cubicBezTo>
                      <a:pt x="3427" y="18479"/>
                      <a:pt x="762" y="16574"/>
                      <a:pt x="0" y="13430"/>
                    </a:cubicBezTo>
                    <a:lnTo>
                      <a:pt x="2189" y="12954"/>
                    </a:lnTo>
                    <a:close/>
                  </a:path>
                </a:pathLst>
              </a:custGeom>
              <a:solidFill>
                <a:srgbClr val="231F20"/>
              </a:solidFill>
              <a:ln w="9509" cap="flat">
                <a:noFill/>
                <a:prstDash val="solid"/>
                <a:miter/>
              </a:ln>
            </p:spPr>
            <p:txBody>
              <a:bodyPr rtlCol="0" anchor="ctr"/>
              <a:lstStyle/>
              <a:p>
                <a:endParaRPr lang="en-US"/>
              </a:p>
            </p:txBody>
          </p:sp>
          <p:sp>
            <p:nvSpPr>
              <p:cNvPr id="529" name="Freeform 528">
                <a:extLst>
                  <a:ext uri="{FF2B5EF4-FFF2-40B4-BE49-F238E27FC236}">
                    <a16:creationId xmlns:a16="http://schemas.microsoft.com/office/drawing/2014/main" id="{47FD7C9E-95DC-AF45-B32C-5399B34E0DBE}"/>
                  </a:ext>
                </a:extLst>
              </p:cNvPr>
              <p:cNvSpPr/>
              <p:nvPr/>
            </p:nvSpPr>
            <p:spPr>
              <a:xfrm>
                <a:off x="7178373" y="4980717"/>
                <a:ext cx="2570" cy="23717"/>
              </a:xfrm>
              <a:custGeom>
                <a:avLst/>
                <a:gdLst>
                  <a:gd name="connsiteX0" fmla="*/ 0 w 2570"/>
                  <a:gd name="connsiteY0" fmla="*/ 0 h 23717"/>
                  <a:gd name="connsiteX1" fmla="*/ 2570 w 2570"/>
                  <a:gd name="connsiteY1" fmla="*/ 0 h 23717"/>
                  <a:gd name="connsiteX2" fmla="*/ 2570 w 2570"/>
                  <a:gd name="connsiteY2" fmla="*/ 2572 h 23717"/>
                  <a:gd name="connsiteX3" fmla="*/ 0 w 2570"/>
                  <a:gd name="connsiteY3" fmla="*/ 2572 h 23717"/>
                  <a:gd name="connsiteX4" fmla="*/ 0 w 2570"/>
                  <a:gd name="connsiteY4" fmla="*/ 0 h 23717"/>
                  <a:gd name="connsiteX5" fmla="*/ 0 w 2570"/>
                  <a:gd name="connsiteY5" fmla="*/ 6191 h 23717"/>
                  <a:gd name="connsiteX6" fmla="*/ 2570 w 2570"/>
                  <a:gd name="connsiteY6" fmla="*/ 6191 h 23717"/>
                  <a:gd name="connsiteX7" fmla="*/ 2570 w 2570"/>
                  <a:gd name="connsiteY7" fmla="*/ 23717 h 23717"/>
                  <a:gd name="connsiteX8" fmla="*/ 0 w 2570"/>
                  <a:gd name="connsiteY8" fmla="*/ 23717 h 23717"/>
                  <a:gd name="connsiteX9" fmla="*/ 0 w 2570"/>
                  <a:gd name="connsiteY9" fmla="*/ 6191 h 2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717">
                    <a:moveTo>
                      <a:pt x="0" y="0"/>
                    </a:moveTo>
                    <a:lnTo>
                      <a:pt x="2570" y="0"/>
                    </a:lnTo>
                    <a:lnTo>
                      <a:pt x="2570" y="2572"/>
                    </a:lnTo>
                    <a:lnTo>
                      <a:pt x="0" y="2572"/>
                    </a:lnTo>
                    <a:lnTo>
                      <a:pt x="0" y="0"/>
                    </a:lnTo>
                    <a:close/>
                    <a:moveTo>
                      <a:pt x="0" y="6191"/>
                    </a:moveTo>
                    <a:lnTo>
                      <a:pt x="2570" y="6191"/>
                    </a:lnTo>
                    <a:lnTo>
                      <a:pt x="2570" y="23717"/>
                    </a:lnTo>
                    <a:lnTo>
                      <a:pt x="0" y="23717"/>
                    </a:lnTo>
                    <a:lnTo>
                      <a:pt x="0" y="6191"/>
                    </a:lnTo>
                    <a:close/>
                  </a:path>
                </a:pathLst>
              </a:custGeom>
              <a:solidFill>
                <a:srgbClr val="231F20"/>
              </a:solidFill>
              <a:ln w="9509" cap="flat">
                <a:noFill/>
                <a:prstDash val="solid"/>
                <a:miter/>
              </a:ln>
            </p:spPr>
            <p:txBody>
              <a:bodyPr rtlCol="0" anchor="ctr"/>
              <a:lstStyle/>
              <a:p>
                <a:endParaRPr lang="en-US"/>
              </a:p>
            </p:txBody>
          </p:sp>
          <p:sp>
            <p:nvSpPr>
              <p:cNvPr id="530" name="Freeform 529">
                <a:extLst>
                  <a:ext uri="{FF2B5EF4-FFF2-40B4-BE49-F238E27FC236}">
                    <a16:creationId xmlns:a16="http://schemas.microsoft.com/office/drawing/2014/main" id="{E2F72825-3F71-BA4C-841C-DDC2E2B7B5EB}"/>
                  </a:ext>
                </a:extLst>
              </p:cNvPr>
              <p:cNvSpPr/>
              <p:nvPr/>
            </p:nvSpPr>
            <p:spPr>
              <a:xfrm>
                <a:off x="7184560" y="4986432"/>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9 h 18478"/>
                  <a:gd name="connsiteX4" fmla="*/ 0 w 15802"/>
                  <a:gd name="connsiteY4" fmla="*/ 9239 h 18478"/>
                  <a:gd name="connsiteX5" fmla="*/ 12947 w 15802"/>
                  <a:gd name="connsiteY5" fmla="*/ 9239 h 18478"/>
                  <a:gd name="connsiteX6" fmla="*/ 7901 w 15802"/>
                  <a:gd name="connsiteY6" fmla="*/ 2191 h 18478"/>
                  <a:gd name="connsiteX7" fmla="*/ 2856 w 15802"/>
                  <a:gd name="connsiteY7" fmla="*/ 9239 h 18478"/>
                  <a:gd name="connsiteX8" fmla="*/ 7901 w 15802"/>
                  <a:gd name="connsiteY8" fmla="*/ 16288 h 18478"/>
                  <a:gd name="connsiteX9" fmla="*/ 12947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20"/>
                      <a:pt x="15803" y="9239"/>
                    </a:cubicBezTo>
                    <a:cubicBezTo>
                      <a:pt x="15803" y="14859"/>
                      <a:pt x="12566" y="18479"/>
                      <a:pt x="7901" y="18479"/>
                    </a:cubicBezTo>
                    <a:cubicBezTo>
                      <a:pt x="3237" y="18479"/>
                      <a:pt x="0" y="14859"/>
                      <a:pt x="0" y="9239"/>
                    </a:cubicBezTo>
                    <a:close/>
                    <a:moveTo>
                      <a:pt x="12947" y="9239"/>
                    </a:moveTo>
                    <a:cubicBezTo>
                      <a:pt x="12947" y="4763"/>
                      <a:pt x="10948" y="2191"/>
                      <a:pt x="7901" y="2191"/>
                    </a:cubicBezTo>
                    <a:cubicBezTo>
                      <a:pt x="4855" y="2191"/>
                      <a:pt x="2856" y="4763"/>
                      <a:pt x="2856" y="9239"/>
                    </a:cubicBezTo>
                    <a:cubicBezTo>
                      <a:pt x="2856" y="13716"/>
                      <a:pt x="4855" y="16288"/>
                      <a:pt x="7901" y="16288"/>
                    </a:cubicBezTo>
                    <a:cubicBezTo>
                      <a:pt x="10948" y="16288"/>
                      <a:pt x="12947" y="13621"/>
                      <a:pt x="12947" y="9239"/>
                    </a:cubicBezTo>
                    <a:close/>
                  </a:path>
                </a:pathLst>
              </a:custGeom>
              <a:solidFill>
                <a:srgbClr val="231F20"/>
              </a:solidFill>
              <a:ln w="9509" cap="flat">
                <a:noFill/>
                <a:prstDash val="solid"/>
                <a:miter/>
              </a:ln>
            </p:spPr>
            <p:txBody>
              <a:bodyPr rtlCol="0" anchor="ctr"/>
              <a:lstStyle/>
              <a:p>
                <a:endParaRPr lang="en-US"/>
              </a:p>
            </p:txBody>
          </p:sp>
          <p:sp>
            <p:nvSpPr>
              <p:cNvPr id="531" name="Freeform 530">
                <a:extLst>
                  <a:ext uri="{FF2B5EF4-FFF2-40B4-BE49-F238E27FC236}">
                    <a16:creationId xmlns:a16="http://schemas.microsoft.com/office/drawing/2014/main" id="{54165C34-2B1F-8F4E-A273-587B01AC631A}"/>
                  </a:ext>
                </a:extLst>
              </p:cNvPr>
              <p:cNvSpPr/>
              <p:nvPr/>
            </p:nvSpPr>
            <p:spPr>
              <a:xfrm>
                <a:off x="7203790" y="4986432"/>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0"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a:p>
            </p:txBody>
          </p:sp>
          <p:sp>
            <p:nvSpPr>
              <p:cNvPr id="532" name="Freeform 531">
                <a:extLst>
                  <a:ext uri="{FF2B5EF4-FFF2-40B4-BE49-F238E27FC236}">
                    <a16:creationId xmlns:a16="http://schemas.microsoft.com/office/drawing/2014/main" id="{055F62AF-4519-524C-B5A3-05351A1EAA41}"/>
                  </a:ext>
                </a:extLst>
              </p:cNvPr>
              <p:cNvSpPr/>
              <p:nvPr/>
            </p:nvSpPr>
            <p:spPr>
              <a:xfrm>
                <a:off x="7230064" y="4986432"/>
                <a:ext cx="14184" cy="18478"/>
              </a:xfrm>
              <a:custGeom>
                <a:avLst/>
                <a:gdLst>
                  <a:gd name="connsiteX0" fmla="*/ 7521 w 14184"/>
                  <a:gd name="connsiteY0" fmla="*/ 2191 h 18478"/>
                  <a:gd name="connsiteX1" fmla="*/ 2761 w 14184"/>
                  <a:gd name="connsiteY1" fmla="*/ 9239 h 18478"/>
                  <a:gd name="connsiteX2" fmla="*/ 7521 w 14184"/>
                  <a:gd name="connsiteY2" fmla="*/ 16193 h 18478"/>
                  <a:gd name="connsiteX3" fmla="*/ 11804 w 14184"/>
                  <a:gd name="connsiteY3" fmla="*/ 11906 h 18478"/>
                  <a:gd name="connsiteX4" fmla="*/ 14184 w 14184"/>
                  <a:gd name="connsiteY4" fmla="*/ 12383 h 18478"/>
                  <a:gd name="connsiteX5" fmla="*/ 7425 w 14184"/>
                  <a:gd name="connsiteY5" fmla="*/ 18479 h 18478"/>
                  <a:gd name="connsiteX6" fmla="*/ 0 w 14184"/>
                  <a:gd name="connsiteY6" fmla="*/ 9239 h 18478"/>
                  <a:gd name="connsiteX7" fmla="*/ 7901 w 14184"/>
                  <a:gd name="connsiteY7" fmla="*/ 0 h 18478"/>
                  <a:gd name="connsiteX8" fmla="*/ 14184 w 14184"/>
                  <a:gd name="connsiteY8" fmla="*/ 6287 h 18478"/>
                  <a:gd name="connsiteX9" fmla="*/ 11709 w 14184"/>
                  <a:gd name="connsiteY9" fmla="*/ 6668 h 18478"/>
                  <a:gd name="connsiteX10" fmla="*/ 7521 w 14184"/>
                  <a:gd name="connsiteY10" fmla="*/ 2191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84" h="18478">
                    <a:moveTo>
                      <a:pt x="7521" y="2191"/>
                    </a:moveTo>
                    <a:cubicBezTo>
                      <a:pt x="4760" y="2191"/>
                      <a:pt x="2761" y="4763"/>
                      <a:pt x="2761" y="9239"/>
                    </a:cubicBezTo>
                    <a:cubicBezTo>
                      <a:pt x="2761" y="13621"/>
                      <a:pt x="4665" y="16193"/>
                      <a:pt x="7521" y="16193"/>
                    </a:cubicBezTo>
                    <a:cubicBezTo>
                      <a:pt x="9615" y="16193"/>
                      <a:pt x="11233" y="14669"/>
                      <a:pt x="11804" y="11906"/>
                    </a:cubicBezTo>
                    <a:lnTo>
                      <a:pt x="14184" y="12383"/>
                    </a:lnTo>
                    <a:cubicBezTo>
                      <a:pt x="13518" y="16288"/>
                      <a:pt x="11043" y="18479"/>
                      <a:pt x="7425" y="18479"/>
                    </a:cubicBezTo>
                    <a:cubicBezTo>
                      <a:pt x="3046" y="18479"/>
                      <a:pt x="0" y="14954"/>
                      <a:pt x="0" y="9239"/>
                    </a:cubicBezTo>
                    <a:cubicBezTo>
                      <a:pt x="0" y="3620"/>
                      <a:pt x="3237" y="0"/>
                      <a:pt x="7901" y="0"/>
                    </a:cubicBezTo>
                    <a:cubicBezTo>
                      <a:pt x="11233" y="0"/>
                      <a:pt x="13613" y="2286"/>
                      <a:pt x="14184" y="6287"/>
                    </a:cubicBezTo>
                    <a:lnTo>
                      <a:pt x="11709" y="6668"/>
                    </a:lnTo>
                    <a:cubicBezTo>
                      <a:pt x="11328" y="3810"/>
                      <a:pt x="9615" y="2191"/>
                      <a:pt x="7521" y="2191"/>
                    </a:cubicBezTo>
                    <a:close/>
                  </a:path>
                </a:pathLst>
              </a:custGeom>
              <a:solidFill>
                <a:srgbClr val="231F20"/>
              </a:solidFill>
              <a:ln w="9509" cap="flat">
                <a:noFill/>
                <a:prstDash val="solid"/>
                <a:miter/>
              </a:ln>
            </p:spPr>
            <p:txBody>
              <a:bodyPr rtlCol="0" anchor="ctr"/>
              <a:lstStyle/>
              <a:p>
                <a:endParaRPr lang="en-US"/>
              </a:p>
            </p:txBody>
          </p:sp>
          <p:sp>
            <p:nvSpPr>
              <p:cNvPr id="533" name="Freeform 532">
                <a:extLst>
                  <a:ext uri="{FF2B5EF4-FFF2-40B4-BE49-F238E27FC236}">
                    <a16:creationId xmlns:a16="http://schemas.microsoft.com/office/drawing/2014/main" id="{868098D2-4662-944F-9D1C-210BDD3F87E1}"/>
                  </a:ext>
                </a:extLst>
              </p:cNvPr>
              <p:cNvSpPr/>
              <p:nvPr/>
            </p:nvSpPr>
            <p:spPr>
              <a:xfrm>
                <a:off x="7246438" y="4986432"/>
                <a:ext cx="15136" cy="18383"/>
              </a:xfrm>
              <a:custGeom>
                <a:avLst/>
                <a:gdLst>
                  <a:gd name="connsiteX0" fmla="*/ 11995 w 15136"/>
                  <a:gd name="connsiteY0" fmla="*/ 14669 h 18383"/>
                  <a:gd name="connsiteX1" fmla="*/ 5997 w 15136"/>
                  <a:gd name="connsiteY1" fmla="*/ 18383 h 18383"/>
                  <a:gd name="connsiteX2" fmla="*/ 0 w 15136"/>
                  <a:gd name="connsiteY2" fmla="*/ 13049 h 18383"/>
                  <a:gd name="connsiteX3" fmla="*/ 10567 w 15136"/>
                  <a:gd name="connsiteY3" fmla="*/ 7049 h 18383"/>
                  <a:gd name="connsiteX4" fmla="*/ 12090 w 15136"/>
                  <a:gd name="connsiteY4" fmla="*/ 7049 h 18383"/>
                  <a:gd name="connsiteX5" fmla="*/ 12090 w 15136"/>
                  <a:gd name="connsiteY5" fmla="*/ 6001 h 18383"/>
                  <a:gd name="connsiteX6" fmla="*/ 7711 w 15136"/>
                  <a:gd name="connsiteY6" fmla="*/ 2096 h 18383"/>
                  <a:gd name="connsiteX7" fmla="*/ 3046 w 15136"/>
                  <a:gd name="connsiteY7" fmla="*/ 5144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8 h 18383"/>
                  <a:gd name="connsiteX13" fmla="*/ 12471 w 15136"/>
                  <a:gd name="connsiteY13" fmla="*/ 18098 h 18383"/>
                  <a:gd name="connsiteX14" fmla="*/ 11995 w 15136"/>
                  <a:gd name="connsiteY14" fmla="*/ 14669 h 18383"/>
                  <a:gd name="connsiteX15" fmla="*/ 9900 w 15136"/>
                  <a:gd name="connsiteY15" fmla="*/ 9049 h 18383"/>
                  <a:gd name="connsiteX16" fmla="*/ 2761 w 15136"/>
                  <a:gd name="connsiteY16" fmla="*/ 13049 h 18383"/>
                  <a:gd name="connsiteX17" fmla="*/ 6378 w 15136"/>
                  <a:gd name="connsiteY17" fmla="*/ 16193 h 18383"/>
                  <a:gd name="connsiteX18" fmla="*/ 11900 w 15136"/>
                  <a:gd name="connsiteY18" fmla="*/ 10001 h 18383"/>
                  <a:gd name="connsiteX19" fmla="*/ 11900 w 15136"/>
                  <a:gd name="connsiteY19" fmla="*/ 9049 h 18383"/>
                  <a:gd name="connsiteX20" fmla="*/ 9900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1995" y="14669"/>
                    </a:moveTo>
                    <a:cubicBezTo>
                      <a:pt x="10757" y="17050"/>
                      <a:pt x="8663" y="18383"/>
                      <a:pt x="5997" y="18383"/>
                    </a:cubicBezTo>
                    <a:cubicBezTo>
                      <a:pt x="2380" y="18383"/>
                      <a:pt x="0" y="16097"/>
                      <a:pt x="0" y="13049"/>
                    </a:cubicBezTo>
                    <a:cubicBezTo>
                      <a:pt x="0" y="9049"/>
                      <a:pt x="3522" y="7049"/>
                      <a:pt x="10567" y="7049"/>
                    </a:cubicBezTo>
                    <a:cubicBezTo>
                      <a:pt x="11043" y="7049"/>
                      <a:pt x="11519" y="7049"/>
                      <a:pt x="12090" y="7049"/>
                    </a:cubicBezTo>
                    <a:lnTo>
                      <a:pt x="12090" y="6001"/>
                    </a:lnTo>
                    <a:cubicBezTo>
                      <a:pt x="12090" y="3334"/>
                      <a:pt x="10662" y="2096"/>
                      <a:pt x="7711" y="2096"/>
                    </a:cubicBezTo>
                    <a:cubicBezTo>
                      <a:pt x="5045" y="2096"/>
                      <a:pt x="3522" y="3048"/>
                      <a:pt x="3046" y="5144"/>
                    </a:cubicBezTo>
                    <a:lnTo>
                      <a:pt x="571" y="4763"/>
                    </a:lnTo>
                    <a:cubicBezTo>
                      <a:pt x="1333" y="1619"/>
                      <a:pt x="3808" y="0"/>
                      <a:pt x="8187" y="0"/>
                    </a:cubicBezTo>
                    <a:cubicBezTo>
                      <a:pt x="12756" y="0"/>
                      <a:pt x="14660" y="2191"/>
                      <a:pt x="14660" y="6953"/>
                    </a:cubicBezTo>
                    <a:lnTo>
                      <a:pt x="14660" y="14478"/>
                    </a:lnTo>
                    <a:cubicBezTo>
                      <a:pt x="14660" y="15812"/>
                      <a:pt x="14756" y="16954"/>
                      <a:pt x="15136" y="18098"/>
                    </a:cubicBezTo>
                    <a:lnTo>
                      <a:pt x="12471" y="18098"/>
                    </a:lnTo>
                    <a:cubicBezTo>
                      <a:pt x="12090" y="17050"/>
                      <a:pt x="11995" y="15907"/>
                      <a:pt x="11995" y="14669"/>
                    </a:cubicBezTo>
                    <a:close/>
                    <a:moveTo>
                      <a:pt x="9900" y="9049"/>
                    </a:moveTo>
                    <a:cubicBezTo>
                      <a:pt x="5141" y="9049"/>
                      <a:pt x="2761" y="10478"/>
                      <a:pt x="2761" y="13049"/>
                    </a:cubicBezTo>
                    <a:cubicBezTo>
                      <a:pt x="2761" y="14954"/>
                      <a:pt x="4093" y="16193"/>
                      <a:pt x="6378" y="16193"/>
                    </a:cubicBezTo>
                    <a:cubicBezTo>
                      <a:pt x="9425" y="16193"/>
                      <a:pt x="11900" y="13430"/>
                      <a:pt x="11900" y="10001"/>
                    </a:cubicBezTo>
                    <a:lnTo>
                      <a:pt x="11900" y="9049"/>
                    </a:lnTo>
                    <a:cubicBezTo>
                      <a:pt x="11233" y="9049"/>
                      <a:pt x="10567" y="9049"/>
                      <a:pt x="9900" y="9049"/>
                    </a:cubicBezTo>
                    <a:close/>
                  </a:path>
                </a:pathLst>
              </a:custGeom>
              <a:solidFill>
                <a:srgbClr val="231F20"/>
              </a:solidFill>
              <a:ln w="9509" cap="flat">
                <a:noFill/>
                <a:prstDash val="solid"/>
                <a:miter/>
              </a:ln>
            </p:spPr>
            <p:txBody>
              <a:bodyPr rtlCol="0" anchor="ctr"/>
              <a:lstStyle/>
              <a:p>
                <a:endParaRPr lang="en-US"/>
              </a:p>
            </p:txBody>
          </p:sp>
          <p:sp>
            <p:nvSpPr>
              <p:cNvPr id="534" name="Freeform 533">
                <a:extLst>
                  <a:ext uri="{FF2B5EF4-FFF2-40B4-BE49-F238E27FC236}">
                    <a16:creationId xmlns:a16="http://schemas.microsoft.com/office/drawing/2014/main" id="{296B2A03-968E-084C-A9C3-24C5DDB45337}"/>
                  </a:ext>
                </a:extLst>
              </p:cNvPr>
              <p:cNvSpPr/>
              <p:nvPr/>
            </p:nvSpPr>
            <p:spPr>
              <a:xfrm>
                <a:off x="7265382" y="4986432"/>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0"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a:p>
            </p:txBody>
          </p:sp>
          <p:sp>
            <p:nvSpPr>
              <p:cNvPr id="535" name="Freeform 534">
                <a:extLst>
                  <a:ext uri="{FF2B5EF4-FFF2-40B4-BE49-F238E27FC236}">
                    <a16:creationId xmlns:a16="http://schemas.microsoft.com/office/drawing/2014/main" id="{C7C7F076-5291-F749-A1A0-2F37B7104F7B}"/>
                  </a:ext>
                </a:extLst>
              </p:cNvPr>
              <p:cNvSpPr/>
              <p:nvPr/>
            </p:nvSpPr>
            <p:spPr>
              <a:xfrm>
                <a:off x="7283755" y="4986432"/>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1"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a:p>
            </p:txBody>
          </p:sp>
          <p:sp>
            <p:nvSpPr>
              <p:cNvPr id="536" name="Freeform 535">
                <a:extLst>
                  <a:ext uri="{FF2B5EF4-FFF2-40B4-BE49-F238E27FC236}">
                    <a16:creationId xmlns:a16="http://schemas.microsoft.com/office/drawing/2014/main" id="{983EC5D6-9154-0847-B155-091F9AA3E1ED}"/>
                  </a:ext>
                </a:extLst>
              </p:cNvPr>
              <p:cNvSpPr/>
              <p:nvPr/>
            </p:nvSpPr>
            <p:spPr>
              <a:xfrm>
                <a:off x="7300891" y="4986432"/>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9 h 18478"/>
                  <a:gd name="connsiteX4" fmla="*/ 0 w 15802"/>
                  <a:gd name="connsiteY4" fmla="*/ 9239 h 18478"/>
                  <a:gd name="connsiteX5" fmla="*/ 12852 w 15802"/>
                  <a:gd name="connsiteY5" fmla="*/ 9239 h 18478"/>
                  <a:gd name="connsiteX6" fmla="*/ 7806 w 15802"/>
                  <a:gd name="connsiteY6" fmla="*/ 2191 h 18478"/>
                  <a:gd name="connsiteX7" fmla="*/ 2761 w 15802"/>
                  <a:gd name="connsiteY7" fmla="*/ 9239 h 18478"/>
                  <a:gd name="connsiteX8" fmla="*/ 7806 w 15802"/>
                  <a:gd name="connsiteY8" fmla="*/ 16288 h 18478"/>
                  <a:gd name="connsiteX9" fmla="*/ 12852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20"/>
                      <a:pt x="15803" y="9239"/>
                    </a:cubicBezTo>
                    <a:cubicBezTo>
                      <a:pt x="15803" y="14859"/>
                      <a:pt x="12566" y="18479"/>
                      <a:pt x="7901" y="18479"/>
                    </a:cubicBezTo>
                    <a:cubicBezTo>
                      <a:pt x="3142" y="18479"/>
                      <a:pt x="0" y="14859"/>
                      <a:pt x="0" y="9239"/>
                    </a:cubicBezTo>
                    <a:close/>
                    <a:moveTo>
                      <a:pt x="12852" y="9239"/>
                    </a:moveTo>
                    <a:cubicBezTo>
                      <a:pt x="12852" y="4763"/>
                      <a:pt x="10852" y="2191"/>
                      <a:pt x="7806" y="2191"/>
                    </a:cubicBezTo>
                    <a:cubicBezTo>
                      <a:pt x="4760" y="2191"/>
                      <a:pt x="2761" y="4763"/>
                      <a:pt x="2761" y="9239"/>
                    </a:cubicBezTo>
                    <a:cubicBezTo>
                      <a:pt x="2761" y="13716"/>
                      <a:pt x="4760" y="16288"/>
                      <a:pt x="7806" y="16288"/>
                    </a:cubicBezTo>
                    <a:cubicBezTo>
                      <a:pt x="10852" y="16288"/>
                      <a:pt x="12852" y="13621"/>
                      <a:pt x="12852" y="9239"/>
                    </a:cubicBezTo>
                    <a:close/>
                  </a:path>
                </a:pathLst>
              </a:custGeom>
              <a:solidFill>
                <a:srgbClr val="231F20"/>
              </a:solidFill>
              <a:ln w="9509" cap="flat">
                <a:noFill/>
                <a:prstDash val="solid"/>
                <a:miter/>
              </a:ln>
            </p:spPr>
            <p:txBody>
              <a:bodyPr rtlCol="0" anchor="ctr"/>
              <a:lstStyle/>
              <a:p>
                <a:endParaRPr lang="en-US"/>
              </a:p>
            </p:txBody>
          </p:sp>
          <p:sp>
            <p:nvSpPr>
              <p:cNvPr id="537" name="Freeform 536">
                <a:extLst>
                  <a:ext uri="{FF2B5EF4-FFF2-40B4-BE49-F238E27FC236}">
                    <a16:creationId xmlns:a16="http://schemas.microsoft.com/office/drawing/2014/main" id="{AACD0E0C-BAFE-054A-89BC-6490CE44B4F0}"/>
                  </a:ext>
                </a:extLst>
              </p:cNvPr>
              <p:cNvSpPr/>
              <p:nvPr/>
            </p:nvSpPr>
            <p:spPr>
              <a:xfrm>
                <a:off x="7317836" y="4982432"/>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0 w 10471"/>
                  <a:gd name="connsiteY7" fmla="*/ 4477 h 22479"/>
                  <a:gd name="connsiteX8" fmla="*/ 9900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0" y="4477"/>
                    </a:lnTo>
                    <a:lnTo>
                      <a:pt x="9900"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a:p>
            </p:txBody>
          </p:sp>
          <p:sp>
            <p:nvSpPr>
              <p:cNvPr id="538" name="Freeform 537">
                <a:extLst>
                  <a:ext uri="{FF2B5EF4-FFF2-40B4-BE49-F238E27FC236}">
                    <a16:creationId xmlns:a16="http://schemas.microsoft.com/office/drawing/2014/main" id="{5622EF5A-8B4D-854D-9A6A-8CD2EEFCE43C}"/>
                  </a:ext>
                </a:extLst>
              </p:cNvPr>
              <p:cNvSpPr/>
              <p:nvPr/>
            </p:nvSpPr>
            <p:spPr>
              <a:xfrm>
                <a:off x="7339636" y="4980717"/>
                <a:ext cx="14565" cy="24002"/>
              </a:xfrm>
              <a:custGeom>
                <a:avLst/>
                <a:gdLst>
                  <a:gd name="connsiteX0" fmla="*/ 0 w 14565"/>
                  <a:gd name="connsiteY0" fmla="*/ 0 h 24002"/>
                  <a:gd name="connsiteX1" fmla="*/ 2570 w 14565"/>
                  <a:gd name="connsiteY1" fmla="*/ 0 h 24002"/>
                  <a:gd name="connsiteX2" fmla="*/ 2570 w 14565"/>
                  <a:gd name="connsiteY2" fmla="*/ 9239 h 24002"/>
                  <a:gd name="connsiteX3" fmla="*/ 7806 w 14565"/>
                  <a:gd name="connsiteY3" fmla="*/ 5620 h 24002"/>
                  <a:gd name="connsiteX4" fmla="*/ 14565 w 14565"/>
                  <a:gd name="connsiteY4" fmla="*/ 14764 h 24002"/>
                  <a:gd name="connsiteX5" fmla="*/ 7711 w 14565"/>
                  <a:gd name="connsiteY5" fmla="*/ 24003 h 24002"/>
                  <a:gd name="connsiteX6" fmla="*/ 2380 w 14565"/>
                  <a:gd name="connsiteY6" fmla="*/ 20669 h 24002"/>
                  <a:gd name="connsiteX7" fmla="*/ 1333 w 14565"/>
                  <a:gd name="connsiteY7" fmla="*/ 23813 h 24002"/>
                  <a:gd name="connsiteX8" fmla="*/ 0 w 14565"/>
                  <a:gd name="connsiteY8" fmla="*/ 23813 h 24002"/>
                  <a:gd name="connsiteX9" fmla="*/ 0 w 14565"/>
                  <a:gd name="connsiteY9" fmla="*/ 0 h 24002"/>
                  <a:gd name="connsiteX10" fmla="*/ 7045 w 14565"/>
                  <a:gd name="connsiteY10" fmla="*/ 21812 h 24002"/>
                  <a:gd name="connsiteX11" fmla="*/ 11709 w 14565"/>
                  <a:gd name="connsiteY11" fmla="*/ 14859 h 24002"/>
                  <a:gd name="connsiteX12" fmla="*/ 7140 w 14565"/>
                  <a:gd name="connsiteY12" fmla="*/ 8001 h 24002"/>
                  <a:gd name="connsiteX13" fmla="*/ 2570 w 14565"/>
                  <a:gd name="connsiteY13" fmla="*/ 13430 h 24002"/>
                  <a:gd name="connsiteX14" fmla="*/ 2570 w 14565"/>
                  <a:gd name="connsiteY14" fmla="*/ 16288 h 24002"/>
                  <a:gd name="connsiteX15" fmla="*/ 7045 w 14565"/>
                  <a:gd name="connsiteY15" fmla="*/ 21812 h 24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02">
                    <a:moveTo>
                      <a:pt x="0" y="0"/>
                    </a:moveTo>
                    <a:lnTo>
                      <a:pt x="2570" y="0"/>
                    </a:lnTo>
                    <a:lnTo>
                      <a:pt x="2570" y="9239"/>
                    </a:lnTo>
                    <a:cubicBezTo>
                      <a:pt x="3713" y="6858"/>
                      <a:pt x="5617" y="5620"/>
                      <a:pt x="7806" y="5620"/>
                    </a:cubicBezTo>
                    <a:cubicBezTo>
                      <a:pt x="11614" y="5620"/>
                      <a:pt x="14565" y="9144"/>
                      <a:pt x="14565" y="14764"/>
                    </a:cubicBezTo>
                    <a:cubicBezTo>
                      <a:pt x="14565" y="20479"/>
                      <a:pt x="11614" y="24003"/>
                      <a:pt x="7711" y="24003"/>
                    </a:cubicBezTo>
                    <a:cubicBezTo>
                      <a:pt x="5521" y="24003"/>
                      <a:pt x="3808" y="22955"/>
                      <a:pt x="2380" y="20669"/>
                    </a:cubicBezTo>
                    <a:lnTo>
                      <a:pt x="1333" y="23813"/>
                    </a:lnTo>
                    <a:lnTo>
                      <a:pt x="0" y="23813"/>
                    </a:lnTo>
                    <a:lnTo>
                      <a:pt x="0" y="0"/>
                    </a:lnTo>
                    <a:close/>
                    <a:moveTo>
                      <a:pt x="7045" y="21812"/>
                    </a:moveTo>
                    <a:cubicBezTo>
                      <a:pt x="9901" y="21812"/>
                      <a:pt x="11709" y="19336"/>
                      <a:pt x="11709" y="14859"/>
                    </a:cubicBezTo>
                    <a:cubicBezTo>
                      <a:pt x="11709" y="10477"/>
                      <a:pt x="9901" y="8001"/>
                      <a:pt x="7140" y="8001"/>
                    </a:cubicBezTo>
                    <a:cubicBezTo>
                      <a:pt x="4665" y="8001"/>
                      <a:pt x="2570" y="10192"/>
                      <a:pt x="2570" y="13430"/>
                    </a:cubicBezTo>
                    <a:lnTo>
                      <a:pt x="2570" y="16288"/>
                    </a:lnTo>
                    <a:cubicBezTo>
                      <a:pt x="2570" y="19812"/>
                      <a:pt x="4474" y="21812"/>
                      <a:pt x="7045" y="21812"/>
                    </a:cubicBezTo>
                    <a:close/>
                  </a:path>
                </a:pathLst>
              </a:custGeom>
              <a:solidFill>
                <a:srgbClr val="231F20"/>
              </a:solidFill>
              <a:ln w="9509" cap="flat">
                <a:noFill/>
                <a:prstDash val="solid"/>
                <a:miter/>
              </a:ln>
            </p:spPr>
            <p:txBody>
              <a:bodyPr rtlCol="0" anchor="ctr"/>
              <a:lstStyle/>
              <a:p>
                <a:endParaRPr lang="en-US"/>
              </a:p>
            </p:txBody>
          </p:sp>
          <p:sp>
            <p:nvSpPr>
              <p:cNvPr id="539" name="Freeform 538">
                <a:extLst>
                  <a:ext uri="{FF2B5EF4-FFF2-40B4-BE49-F238E27FC236}">
                    <a16:creationId xmlns:a16="http://schemas.microsoft.com/office/drawing/2014/main" id="{0565C226-9DA1-D748-972F-9BD6C9065691}"/>
                  </a:ext>
                </a:extLst>
              </p:cNvPr>
              <p:cNvSpPr/>
              <p:nvPr/>
            </p:nvSpPr>
            <p:spPr>
              <a:xfrm>
                <a:off x="7356390" y="4986432"/>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1 w 15612"/>
                  <a:gd name="connsiteY8" fmla="*/ 12859 h 18478"/>
                  <a:gd name="connsiteX9" fmla="*/ 15327 w 15612"/>
                  <a:gd name="connsiteY9" fmla="*/ 13335 h 18478"/>
                  <a:gd name="connsiteX10" fmla="*/ 7901 w 15612"/>
                  <a:gd name="connsiteY10" fmla="*/ 18479 h 18478"/>
                  <a:gd name="connsiteX11" fmla="*/ 12851 w 15612"/>
                  <a:gd name="connsiteY11" fmla="*/ 7525 h 18478"/>
                  <a:gd name="connsiteX12" fmla="*/ 8092 w 15612"/>
                  <a:gd name="connsiteY12" fmla="*/ 2191 h 18478"/>
                  <a:gd name="connsiteX13" fmla="*/ 2951 w 15612"/>
                  <a:gd name="connsiteY13" fmla="*/ 7525 h 18478"/>
                  <a:gd name="connsiteX14" fmla="*/ 12851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1" y="12859"/>
                    </a:cubicBezTo>
                    <a:lnTo>
                      <a:pt x="15327" y="13335"/>
                    </a:lnTo>
                    <a:cubicBezTo>
                      <a:pt x="14184" y="16669"/>
                      <a:pt x="11614" y="18479"/>
                      <a:pt x="7901" y="18479"/>
                    </a:cubicBezTo>
                    <a:close/>
                    <a:moveTo>
                      <a:pt x="12851" y="7525"/>
                    </a:moveTo>
                    <a:cubicBezTo>
                      <a:pt x="12756" y="4096"/>
                      <a:pt x="10948" y="2191"/>
                      <a:pt x="8092" y="2191"/>
                    </a:cubicBezTo>
                    <a:cubicBezTo>
                      <a:pt x="5236" y="2191"/>
                      <a:pt x="3427" y="4096"/>
                      <a:pt x="2951" y="7525"/>
                    </a:cubicBezTo>
                    <a:lnTo>
                      <a:pt x="12851" y="7525"/>
                    </a:lnTo>
                    <a:close/>
                  </a:path>
                </a:pathLst>
              </a:custGeom>
              <a:solidFill>
                <a:srgbClr val="231F20"/>
              </a:solidFill>
              <a:ln w="9509" cap="flat">
                <a:noFill/>
                <a:prstDash val="solid"/>
                <a:miter/>
              </a:ln>
            </p:spPr>
            <p:txBody>
              <a:bodyPr rtlCol="0" anchor="ctr"/>
              <a:lstStyle/>
              <a:p>
                <a:endParaRPr lang="en-US"/>
              </a:p>
            </p:txBody>
          </p:sp>
          <p:sp>
            <p:nvSpPr>
              <p:cNvPr id="540" name="Freeform 539">
                <a:extLst>
                  <a:ext uri="{FF2B5EF4-FFF2-40B4-BE49-F238E27FC236}">
                    <a16:creationId xmlns:a16="http://schemas.microsoft.com/office/drawing/2014/main" id="{A08D7278-280E-2346-A234-13E78D2AFBB2}"/>
                  </a:ext>
                </a:extLst>
              </p:cNvPr>
              <p:cNvSpPr/>
              <p:nvPr/>
            </p:nvSpPr>
            <p:spPr>
              <a:xfrm>
                <a:off x="7384568" y="4980717"/>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1 w 13803"/>
                  <a:gd name="connsiteY3" fmla="*/ 5620 h 23812"/>
                  <a:gd name="connsiteX4" fmla="*/ 13803 w 13803"/>
                  <a:gd name="connsiteY4" fmla="*/ 12573 h 23812"/>
                  <a:gd name="connsiteX5" fmla="*/ 13803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1" y="5620"/>
                    </a:cubicBezTo>
                    <a:cubicBezTo>
                      <a:pt x="11804" y="5620"/>
                      <a:pt x="13803" y="8001"/>
                      <a:pt x="13803" y="12573"/>
                    </a:cubicBezTo>
                    <a:lnTo>
                      <a:pt x="13803" y="23717"/>
                    </a:lnTo>
                    <a:lnTo>
                      <a:pt x="11233" y="23717"/>
                    </a:lnTo>
                    <a:lnTo>
                      <a:pt x="11233" y="12383"/>
                    </a:lnTo>
                    <a:cubicBezTo>
                      <a:pt x="11233" y="9525"/>
                      <a:pt x="9900"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a:p>
            </p:txBody>
          </p:sp>
          <p:sp>
            <p:nvSpPr>
              <p:cNvPr id="541" name="Freeform 540">
                <a:extLst>
                  <a:ext uri="{FF2B5EF4-FFF2-40B4-BE49-F238E27FC236}">
                    <a16:creationId xmlns:a16="http://schemas.microsoft.com/office/drawing/2014/main" id="{2FD9C283-BEE1-AA4C-A0D4-A1BE783F0878}"/>
                  </a:ext>
                </a:extLst>
              </p:cNvPr>
              <p:cNvSpPr/>
              <p:nvPr/>
            </p:nvSpPr>
            <p:spPr>
              <a:xfrm>
                <a:off x="7401704" y="4986432"/>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9 h 18478"/>
                  <a:gd name="connsiteX11" fmla="*/ 12756 w 15612"/>
                  <a:gd name="connsiteY11" fmla="*/ 7525 h 18478"/>
                  <a:gd name="connsiteX12" fmla="*/ 7996 w 15612"/>
                  <a:gd name="connsiteY12" fmla="*/ 2191 h 18478"/>
                  <a:gd name="connsiteX13" fmla="*/ 2856 w 15612"/>
                  <a:gd name="connsiteY13" fmla="*/ 7525 h 18478"/>
                  <a:gd name="connsiteX14" fmla="*/ 12756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2" y="12859"/>
                    </a:cubicBezTo>
                    <a:lnTo>
                      <a:pt x="15327" y="13335"/>
                    </a:lnTo>
                    <a:cubicBezTo>
                      <a:pt x="14089" y="16669"/>
                      <a:pt x="11519" y="18479"/>
                      <a:pt x="7901" y="18479"/>
                    </a:cubicBezTo>
                    <a:close/>
                    <a:moveTo>
                      <a:pt x="12756" y="7525"/>
                    </a:moveTo>
                    <a:cubicBezTo>
                      <a:pt x="12661" y="4096"/>
                      <a:pt x="10853" y="2191"/>
                      <a:pt x="7996" y="2191"/>
                    </a:cubicBezTo>
                    <a:cubicBezTo>
                      <a:pt x="5141" y="2191"/>
                      <a:pt x="3332" y="4096"/>
                      <a:pt x="2856" y="7525"/>
                    </a:cubicBezTo>
                    <a:lnTo>
                      <a:pt x="12756" y="7525"/>
                    </a:lnTo>
                    <a:close/>
                  </a:path>
                </a:pathLst>
              </a:custGeom>
              <a:solidFill>
                <a:srgbClr val="231F20"/>
              </a:solidFill>
              <a:ln w="9509" cap="flat">
                <a:noFill/>
                <a:prstDash val="solid"/>
                <a:miter/>
              </a:ln>
            </p:spPr>
            <p:txBody>
              <a:bodyPr rtlCol="0" anchor="ctr"/>
              <a:lstStyle/>
              <a:p>
                <a:endParaRPr lang="en-US"/>
              </a:p>
            </p:txBody>
          </p:sp>
          <p:sp>
            <p:nvSpPr>
              <p:cNvPr id="542" name="Freeform 541">
                <a:extLst>
                  <a:ext uri="{FF2B5EF4-FFF2-40B4-BE49-F238E27FC236}">
                    <a16:creationId xmlns:a16="http://schemas.microsoft.com/office/drawing/2014/main" id="{5DB0C1FC-F8A6-E04E-B806-938F243EA511}"/>
                  </a:ext>
                </a:extLst>
              </p:cNvPr>
              <p:cNvSpPr/>
              <p:nvPr/>
            </p:nvSpPr>
            <p:spPr>
              <a:xfrm>
                <a:off x="7420838" y="4980717"/>
                <a:ext cx="2570" cy="23717"/>
              </a:xfrm>
              <a:custGeom>
                <a:avLst/>
                <a:gdLst>
                  <a:gd name="connsiteX0" fmla="*/ 0 w 2570"/>
                  <a:gd name="connsiteY0" fmla="*/ 0 h 23717"/>
                  <a:gd name="connsiteX1" fmla="*/ 2570 w 2570"/>
                  <a:gd name="connsiteY1" fmla="*/ 0 h 23717"/>
                  <a:gd name="connsiteX2" fmla="*/ 2570 w 2570"/>
                  <a:gd name="connsiteY2" fmla="*/ 23717 h 23717"/>
                  <a:gd name="connsiteX3" fmla="*/ 0 w 2570"/>
                  <a:gd name="connsiteY3" fmla="*/ 23717 h 23717"/>
                  <a:gd name="connsiteX4" fmla="*/ 0 w 2570"/>
                  <a:gd name="connsiteY4" fmla="*/ 0 h 2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 h="23717">
                    <a:moveTo>
                      <a:pt x="0" y="0"/>
                    </a:moveTo>
                    <a:lnTo>
                      <a:pt x="2570" y="0"/>
                    </a:lnTo>
                    <a:lnTo>
                      <a:pt x="2570" y="23717"/>
                    </a:lnTo>
                    <a:lnTo>
                      <a:pt x="0" y="23717"/>
                    </a:lnTo>
                    <a:lnTo>
                      <a:pt x="0" y="0"/>
                    </a:lnTo>
                    <a:close/>
                  </a:path>
                </a:pathLst>
              </a:custGeom>
              <a:solidFill>
                <a:srgbClr val="231F20"/>
              </a:solidFill>
              <a:ln w="9509" cap="flat">
                <a:noFill/>
                <a:prstDash val="solid"/>
                <a:miter/>
              </a:ln>
            </p:spPr>
            <p:txBody>
              <a:bodyPr rtlCol="0" anchor="ctr"/>
              <a:lstStyle/>
              <a:p>
                <a:endParaRPr lang="en-US"/>
              </a:p>
            </p:txBody>
          </p:sp>
          <p:sp>
            <p:nvSpPr>
              <p:cNvPr id="543" name="Freeform 542">
                <a:extLst>
                  <a:ext uri="{FF2B5EF4-FFF2-40B4-BE49-F238E27FC236}">
                    <a16:creationId xmlns:a16="http://schemas.microsoft.com/office/drawing/2014/main" id="{FF278F88-11AB-D440-80F8-CFC4A4912CEC}"/>
                  </a:ext>
                </a:extLst>
              </p:cNvPr>
              <p:cNvSpPr/>
              <p:nvPr/>
            </p:nvSpPr>
            <p:spPr>
              <a:xfrm>
                <a:off x="7427121" y="4980717"/>
                <a:ext cx="14565" cy="24098"/>
              </a:xfrm>
              <a:custGeom>
                <a:avLst/>
                <a:gdLst>
                  <a:gd name="connsiteX0" fmla="*/ 14565 w 14565"/>
                  <a:gd name="connsiteY0" fmla="*/ 23717 h 24098"/>
                  <a:gd name="connsiteX1" fmla="*/ 12185 w 14565"/>
                  <a:gd name="connsiteY1" fmla="*/ 23717 h 24098"/>
                  <a:gd name="connsiteX2" fmla="*/ 12185 w 14565"/>
                  <a:gd name="connsiteY2" fmla="*/ 20193 h 24098"/>
                  <a:gd name="connsiteX3" fmla="*/ 6759 w 14565"/>
                  <a:gd name="connsiteY3" fmla="*/ 24098 h 24098"/>
                  <a:gd name="connsiteX4" fmla="*/ 0 w 14565"/>
                  <a:gd name="connsiteY4" fmla="*/ 15050 h 24098"/>
                  <a:gd name="connsiteX5" fmla="*/ 6949 w 14565"/>
                  <a:gd name="connsiteY5" fmla="*/ 5715 h 24098"/>
                  <a:gd name="connsiteX6" fmla="*/ 11995 w 14565"/>
                  <a:gd name="connsiteY6" fmla="*/ 8858 h 24098"/>
                  <a:gd name="connsiteX7" fmla="*/ 11995 w 14565"/>
                  <a:gd name="connsiteY7" fmla="*/ 0 h 24098"/>
                  <a:gd name="connsiteX8" fmla="*/ 14565 w 14565"/>
                  <a:gd name="connsiteY8" fmla="*/ 0 h 24098"/>
                  <a:gd name="connsiteX9" fmla="*/ 14565 w 14565"/>
                  <a:gd name="connsiteY9" fmla="*/ 23717 h 24098"/>
                  <a:gd name="connsiteX10" fmla="*/ 7425 w 14565"/>
                  <a:gd name="connsiteY10" fmla="*/ 8001 h 24098"/>
                  <a:gd name="connsiteX11" fmla="*/ 2856 w 14565"/>
                  <a:gd name="connsiteY11" fmla="*/ 14954 h 24098"/>
                  <a:gd name="connsiteX12" fmla="*/ 7425 w 14565"/>
                  <a:gd name="connsiteY12" fmla="*/ 21812 h 24098"/>
                  <a:gd name="connsiteX13" fmla="*/ 11995 w 14565"/>
                  <a:gd name="connsiteY13" fmla="*/ 16192 h 24098"/>
                  <a:gd name="connsiteX14" fmla="*/ 11995 w 14565"/>
                  <a:gd name="connsiteY14" fmla="*/ 13525 h 24098"/>
                  <a:gd name="connsiteX15" fmla="*/ 7425 w 14565"/>
                  <a:gd name="connsiteY15" fmla="*/ 8001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14565" y="23717"/>
                    </a:moveTo>
                    <a:lnTo>
                      <a:pt x="12185" y="23717"/>
                    </a:lnTo>
                    <a:lnTo>
                      <a:pt x="12185" y="20193"/>
                    </a:lnTo>
                    <a:cubicBezTo>
                      <a:pt x="10948" y="22765"/>
                      <a:pt x="9044" y="24098"/>
                      <a:pt x="6759" y="24098"/>
                    </a:cubicBezTo>
                    <a:cubicBezTo>
                      <a:pt x="2951" y="24098"/>
                      <a:pt x="0" y="20574"/>
                      <a:pt x="0" y="15050"/>
                    </a:cubicBezTo>
                    <a:cubicBezTo>
                      <a:pt x="0" y="9334"/>
                      <a:pt x="3046" y="5715"/>
                      <a:pt x="6949" y="5715"/>
                    </a:cubicBezTo>
                    <a:cubicBezTo>
                      <a:pt x="9044" y="5715"/>
                      <a:pt x="10852" y="6763"/>
                      <a:pt x="11995" y="8858"/>
                    </a:cubicBezTo>
                    <a:lnTo>
                      <a:pt x="11995" y="0"/>
                    </a:lnTo>
                    <a:lnTo>
                      <a:pt x="14565" y="0"/>
                    </a:lnTo>
                    <a:lnTo>
                      <a:pt x="14565" y="23717"/>
                    </a:lnTo>
                    <a:close/>
                    <a:moveTo>
                      <a:pt x="7425" y="8001"/>
                    </a:moveTo>
                    <a:cubicBezTo>
                      <a:pt x="4760" y="8001"/>
                      <a:pt x="2856" y="10477"/>
                      <a:pt x="2856" y="14954"/>
                    </a:cubicBezTo>
                    <a:cubicBezTo>
                      <a:pt x="2856" y="19336"/>
                      <a:pt x="4665" y="21812"/>
                      <a:pt x="7425" y="21812"/>
                    </a:cubicBezTo>
                    <a:cubicBezTo>
                      <a:pt x="9900" y="21812"/>
                      <a:pt x="11995" y="19621"/>
                      <a:pt x="11995" y="16192"/>
                    </a:cubicBezTo>
                    <a:lnTo>
                      <a:pt x="11995" y="13525"/>
                    </a:lnTo>
                    <a:cubicBezTo>
                      <a:pt x="11995" y="10096"/>
                      <a:pt x="10186" y="8001"/>
                      <a:pt x="7425" y="8001"/>
                    </a:cubicBezTo>
                    <a:close/>
                  </a:path>
                </a:pathLst>
              </a:custGeom>
              <a:solidFill>
                <a:srgbClr val="231F20"/>
              </a:solidFill>
              <a:ln w="9509" cap="flat">
                <a:noFill/>
                <a:prstDash val="solid"/>
                <a:miter/>
              </a:ln>
            </p:spPr>
            <p:txBody>
              <a:bodyPr rtlCol="0" anchor="ctr"/>
              <a:lstStyle/>
              <a:p>
                <a:endParaRPr lang="en-US"/>
              </a:p>
            </p:txBody>
          </p:sp>
          <p:sp>
            <p:nvSpPr>
              <p:cNvPr id="544" name="Freeform 543">
                <a:extLst>
                  <a:ext uri="{FF2B5EF4-FFF2-40B4-BE49-F238E27FC236}">
                    <a16:creationId xmlns:a16="http://schemas.microsoft.com/office/drawing/2014/main" id="{A00CF5A8-7302-3749-AE8B-B4B70C5B82DE}"/>
                  </a:ext>
                </a:extLst>
              </p:cNvPr>
              <p:cNvSpPr/>
              <p:nvPr/>
            </p:nvSpPr>
            <p:spPr>
              <a:xfrm>
                <a:off x="7455300" y="4986337"/>
                <a:ext cx="8662" cy="18192"/>
              </a:xfrm>
              <a:custGeom>
                <a:avLst/>
                <a:gdLst>
                  <a:gd name="connsiteX0" fmla="*/ 95 w 8662"/>
                  <a:gd name="connsiteY0" fmla="*/ 571 h 18192"/>
                  <a:gd name="connsiteX1" fmla="*/ 2570 w 8662"/>
                  <a:gd name="connsiteY1" fmla="*/ 571 h 18192"/>
                  <a:gd name="connsiteX2" fmla="*/ 2570 w 8662"/>
                  <a:gd name="connsiteY2" fmla="*/ 4477 h 18192"/>
                  <a:gd name="connsiteX3" fmla="*/ 7711 w 8662"/>
                  <a:gd name="connsiteY3" fmla="*/ 0 h 18192"/>
                  <a:gd name="connsiteX4" fmla="*/ 8663 w 8662"/>
                  <a:gd name="connsiteY4" fmla="*/ 95 h 18192"/>
                  <a:gd name="connsiteX5" fmla="*/ 8663 w 8662"/>
                  <a:gd name="connsiteY5" fmla="*/ 2762 h 18192"/>
                  <a:gd name="connsiteX6" fmla="*/ 8187 w 8662"/>
                  <a:gd name="connsiteY6" fmla="*/ 2762 h 18192"/>
                  <a:gd name="connsiteX7" fmla="*/ 2665 w 8662"/>
                  <a:gd name="connsiteY7" fmla="*/ 9334 h 18192"/>
                  <a:gd name="connsiteX8" fmla="*/ 2665 w 8662"/>
                  <a:gd name="connsiteY8" fmla="*/ 18193 h 18192"/>
                  <a:gd name="connsiteX9" fmla="*/ 0 w 8662"/>
                  <a:gd name="connsiteY9" fmla="*/ 18193 h 18192"/>
                  <a:gd name="connsiteX10" fmla="*/ 0 w 8662"/>
                  <a:gd name="connsiteY10" fmla="*/ 571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2" h="18192">
                    <a:moveTo>
                      <a:pt x="95" y="571"/>
                    </a:moveTo>
                    <a:lnTo>
                      <a:pt x="2570" y="571"/>
                    </a:lnTo>
                    <a:lnTo>
                      <a:pt x="2570" y="4477"/>
                    </a:lnTo>
                    <a:cubicBezTo>
                      <a:pt x="3618" y="1524"/>
                      <a:pt x="5236" y="0"/>
                      <a:pt x="7711" y="0"/>
                    </a:cubicBezTo>
                    <a:cubicBezTo>
                      <a:pt x="7996" y="0"/>
                      <a:pt x="8282" y="0"/>
                      <a:pt x="8663" y="95"/>
                    </a:cubicBezTo>
                    <a:lnTo>
                      <a:pt x="8663" y="2762"/>
                    </a:lnTo>
                    <a:cubicBezTo>
                      <a:pt x="8472" y="2762"/>
                      <a:pt x="8377" y="2762"/>
                      <a:pt x="8187" y="2762"/>
                    </a:cubicBezTo>
                    <a:cubicBezTo>
                      <a:pt x="4855" y="2762"/>
                      <a:pt x="2665" y="5239"/>
                      <a:pt x="2665" y="9334"/>
                    </a:cubicBezTo>
                    <a:lnTo>
                      <a:pt x="2665" y="18193"/>
                    </a:lnTo>
                    <a:lnTo>
                      <a:pt x="0" y="18193"/>
                    </a:lnTo>
                    <a:lnTo>
                      <a:pt x="0" y="571"/>
                    </a:lnTo>
                    <a:close/>
                  </a:path>
                </a:pathLst>
              </a:custGeom>
              <a:solidFill>
                <a:srgbClr val="231F20"/>
              </a:solidFill>
              <a:ln w="9509" cap="flat">
                <a:noFill/>
                <a:prstDash val="solid"/>
                <a:miter/>
              </a:ln>
            </p:spPr>
            <p:txBody>
              <a:bodyPr rtlCol="0" anchor="ctr"/>
              <a:lstStyle/>
              <a:p>
                <a:endParaRPr lang="en-US"/>
              </a:p>
            </p:txBody>
          </p:sp>
          <p:sp>
            <p:nvSpPr>
              <p:cNvPr id="545" name="Freeform 544">
                <a:extLst>
                  <a:ext uri="{FF2B5EF4-FFF2-40B4-BE49-F238E27FC236}">
                    <a16:creationId xmlns:a16="http://schemas.microsoft.com/office/drawing/2014/main" id="{48F71900-6C76-1F4B-86AA-E6BC33D4FC7F}"/>
                  </a:ext>
                </a:extLst>
              </p:cNvPr>
              <p:cNvSpPr/>
              <p:nvPr/>
            </p:nvSpPr>
            <p:spPr>
              <a:xfrm>
                <a:off x="7464629" y="4986432"/>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1 w 15612"/>
                  <a:gd name="connsiteY7" fmla="*/ 16288 h 18478"/>
                  <a:gd name="connsiteX8" fmla="*/ 12851 w 15612"/>
                  <a:gd name="connsiteY8" fmla="*/ 12859 h 18478"/>
                  <a:gd name="connsiteX9" fmla="*/ 15327 w 15612"/>
                  <a:gd name="connsiteY9" fmla="*/ 13335 h 18478"/>
                  <a:gd name="connsiteX10" fmla="*/ 7901 w 15612"/>
                  <a:gd name="connsiteY10" fmla="*/ 18479 h 18478"/>
                  <a:gd name="connsiteX11" fmla="*/ 12851 w 15612"/>
                  <a:gd name="connsiteY11" fmla="*/ 7525 h 18478"/>
                  <a:gd name="connsiteX12" fmla="*/ 8091 w 15612"/>
                  <a:gd name="connsiteY12" fmla="*/ 2191 h 18478"/>
                  <a:gd name="connsiteX13" fmla="*/ 2951 w 15612"/>
                  <a:gd name="connsiteY13" fmla="*/ 7525 h 18478"/>
                  <a:gd name="connsiteX14" fmla="*/ 12851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1"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1" y="16288"/>
                    </a:cubicBezTo>
                    <a:cubicBezTo>
                      <a:pt x="10281" y="16288"/>
                      <a:pt x="11995" y="15050"/>
                      <a:pt x="12851" y="12859"/>
                    </a:cubicBezTo>
                    <a:lnTo>
                      <a:pt x="15327" y="13335"/>
                    </a:lnTo>
                    <a:cubicBezTo>
                      <a:pt x="14184" y="16669"/>
                      <a:pt x="11614" y="18479"/>
                      <a:pt x="7901" y="18479"/>
                    </a:cubicBezTo>
                    <a:close/>
                    <a:moveTo>
                      <a:pt x="12851" y="7525"/>
                    </a:moveTo>
                    <a:cubicBezTo>
                      <a:pt x="12756" y="4096"/>
                      <a:pt x="10948" y="2191"/>
                      <a:pt x="8091" y="2191"/>
                    </a:cubicBezTo>
                    <a:cubicBezTo>
                      <a:pt x="5236" y="2191"/>
                      <a:pt x="3427" y="4096"/>
                      <a:pt x="2951" y="7525"/>
                    </a:cubicBezTo>
                    <a:lnTo>
                      <a:pt x="12851" y="7525"/>
                    </a:lnTo>
                    <a:close/>
                  </a:path>
                </a:pathLst>
              </a:custGeom>
              <a:solidFill>
                <a:srgbClr val="231F20"/>
              </a:solidFill>
              <a:ln w="9509" cap="flat">
                <a:noFill/>
                <a:prstDash val="solid"/>
                <a:miter/>
              </a:ln>
            </p:spPr>
            <p:txBody>
              <a:bodyPr rtlCol="0" anchor="ctr"/>
              <a:lstStyle/>
              <a:p>
                <a:endParaRPr lang="en-US"/>
              </a:p>
            </p:txBody>
          </p:sp>
          <p:sp>
            <p:nvSpPr>
              <p:cNvPr id="546" name="Freeform 545">
                <a:extLst>
                  <a:ext uri="{FF2B5EF4-FFF2-40B4-BE49-F238E27FC236}">
                    <a16:creationId xmlns:a16="http://schemas.microsoft.com/office/drawing/2014/main" id="{46FE4314-1BF2-0B45-94F4-7C47BB2B583B}"/>
                  </a:ext>
                </a:extLst>
              </p:cNvPr>
              <p:cNvSpPr/>
              <p:nvPr/>
            </p:nvSpPr>
            <p:spPr>
              <a:xfrm>
                <a:off x="7482335" y="4986432"/>
                <a:ext cx="13993" cy="18478"/>
              </a:xfrm>
              <a:custGeom>
                <a:avLst/>
                <a:gdLst>
                  <a:gd name="connsiteX0" fmla="*/ 2190 w 13993"/>
                  <a:gd name="connsiteY0" fmla="*/ 12954 h 18478"/>
                  <a:gd name="connsiteX1" fmla="*/ 7140 w 13993"/>
                  <a:gd name="connsiteY1" fmla="*/ 16288 h 18478"/>
                  <a:gd name="connsiteX2" fmla="*/ 11138 w 13993"/>
                  <a:gd name="connsiteY2" fmla="*/ 13335 h 18478"/>
                  <a:gd name="connsiteX3" fmla="*/ 6093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9 h 18478"/>
                  <a:gd name="connsiteX13" fmla="*/ 0 w 13993"/>
                  <a:gd name="connsiteY13" fmla="*/ 13430 h 18478"/>
                  <a:gd name="connsiteX14" fmla="*/ 2190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90" y="12954"/>
                    </a:moveTo>
                    <a:cubicBezTo>
                      <a:pt x="2951" y="15145"/>
                      <a:pt x="4760" y="16288"/>
                      <a:pt x="7140" y="16288"/>
                    </a:cubicBezTo>
                    <a:cubicBezTo>
                      <a:pt x="9615" y="16288"/>
                      <a:pt x="11138" y="15050"/>
                      <a:pt x="11138" y="13335"/>
                    </a:cubicBezTo>
                    <a:cubicBezTo>
                      <a:pt x="11138" y="11144"/>
                      <a:pt x="9329" y="10954"/>
                      <a:pt x="6093"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70" y="2191"/>
                      <a:pt x="3237" y="3334"/>
                      <a:pt x="3237" y="4953"/>
                    </a:cubicBezTo>
                    <a:cubicBezTo>
                      <a:pt x="3237" y="7144"/>
                      <a:pt x="5236" y="7144"/>
                      <a:pt x="8568" y="8001"/>
                    </a:cubicBezTo>
                    <a:cubicBezTo>
                      <a:pt x="12185" y="8954"/>
                      <a:pt x="13994" y="10287"/>
                      <a:pt x="13994" y="13049"/>
                    </a:cubicBezTo>
                    <a:cubicBezTo>
                      <a:pt x="13994" y="16193"/>
                      <a:pt x="11328" y="18479"/>
                      <a:pt x="7330" y="18479"/>
                    </a:cubicBezTo>
                    <a:cubicBezTo>
                      <a:pt x="3427" y="18479"/>
                      <a:pt x="761" y="16574"/>
                      <a:pt x="0" y="13430"/>
                    </a:cubicBezTo>
                    <a:lnTo>
                      <a:pt x="2190" y="12954"/>
                    </a:lnTo>
                    <a:close/>
                  </a:path>
                </a:pathLst>
              </a:custGeom>
              <a:solidFill>
                <a:srgbClr val="231F20"/>
              </a:solidFill>
              <a:ln w="9509" cap="flat">
                <a:noFill/>
                <a:prstDash val="solid"/>
                <a:miter/>
              </a:ln>
            </p:spPr>
            <p:txBody>
              <a:bodyPr rtlCol="0" anchor="ctr"/>
              <a:lstStyle/>
              <a:p>
                <a:endParaRPr lang="en-US"/>
              </a:p>
            </p:txBody>
          </p:sp>
          <p:sp>
            <p:nvSpPr>
              <p:cNvPr id="547" name="Freeform 546">
                <a:extLst>
                  <a:ext uri="{FF2B5EF4-FFF2-40B4-BE49-F238E27FC236}">
                    <a16:creationId xmlns:a16="http://schemas.microsoft.com/office/drawing/2014/main" id="{217A5EA2-AB60-8C44-ABF7-9532A0E0343D}"/>
                  </a:ext>
                </a:extLst>
              </p:cNvPr>
              <p:cNvSpPr/>
              <p:nvPr/>
            </p:nvSpPr>
            <p:spPr>
              <a:xfrm>
                <a:off x="7499280" y="4986432"/>
                <a:ext cx="14565" cy="24098"/>
              </a:xfrm>
              <a:custGeom>
                <a:avLst/>
                <a:gdLst>
                  <a:gd name="connsiteX0" fmla="*/ 0 w 14565"/>
                  <a:gd name="connsiteY0" fmla="*/ 476 h 24098"/>
                  <a:gd name="connsiteX1" fmla="*/ 2380 w 14565"/>
                  <a:gd name="connsiteY1" fmla="*/ 476 h 24098"/>
                  <a:gd name="connsiteX2" fmla="*/ 2380 w 14565"/>
                  <a:gd name="connsiteY2" fmla="*/ 3905 h 24098"/>
                  <a:gd name="connsiteX3" fmla="*/ 7806 w 14565"/>
                  <a:gd name="connsiteY3" fmla="*/ 0 h 24098"/>
                  <a:gd name="connsiteX4" fmla="*/ 14565 w 14565"/>
                  <a:gd name="connsiteY4" fmla="*/ 9144 h 24098"/>
                  <a:gd name="connsiteX5" fmla="*/ 7616 w 14565"/>
                  <a:gd name="connsiteY5" fmla="*/ 18383 h 24098"/>
                  <a:gd name="connsiteX6" fmla="*/ 2570 w 14565"/>
                  <a:gd name="connsiteY6" fmla="*/ 15240 h 24098"/>
                  <a:gd name="connsiteX7" fmla="*/ 2570 w 14565"/>
                  <a:gd name="connsiteY7" fmla="*/ 24098 h 24098"/>
                  <a:gd name="connsiteX8" fmla="*/ 0 w 14565"/>
                  <a:gd name="connsiteY8" fmla="*/ 24098 h 24098"/>
                  <a:gd name="connsiteX9" fmla="*/ 0 w 14565"/>
                  <a:gd name="connsiteY9" fmla="*/ 476 h 24098"/>
                  <a:gd name="connsiteX10" fmla="*/ 7044 w 14565"/>
                  <a:gd name="connsiteY10" fmla="*/ 16097 h 24098"/>
                  <a:gd name="connsiteX11" fmla="*/ 11709 w 14565"/>
                  <a:gd name="connsiteY11" fmla="*/ 9144 h 24098"/>
                  <a:gd name="connsiteX12" fmla="*/ 7140 w 14565"/>
                  <a:gd name="connsiteY12" fmla="*/ 2286 h 24098"/>
                  <a:gd name="connsiteX13" fmla="*/ 2570 w 14565"/>
                  <a:gd name="connsiteY13" fmla="*/ 7715 h 24098"/>
                  <a:gd name="connsiteX14" fmla="*/ 2570 w 14565"/>
                  <a:gd name="connsiteY14" fmla="*/ 10668 h 24098"/>
                  <a:gd name="connsiteX15" fmla="*/ 7044 w 14565"/>
                  <a:gd name="connsiteY15" fmla="*/ 16097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0" y="476"/>
                    </a:moveTo>
                    <a:lnTo>
                      <a:pt x="2380" y="476"/>
                    </a:lnTo>
                    <a:lnTo>
                      <a:pt x="2380" y="3905"/>
                    </a:lnTo>
                    <a:cubicBezTo>
                      <a:pt x="3618" y="1333"/>
                      <a:pt x="5426" y="0"/>
                      <a:pt x="7806" y="0"/>
                    </a:cubicBezTo>
                    <a:cubicBezTo>
                      <a:pt x="11614" y="0"/>
                      <a:pt x="14565" y="3524"/>
                      <a:pt x="14565" y="9144"/>
                    </a:cubicBezTo>
                    <a:cubicBezTo>
                      <a:pt x="14565" y="14859"/>
                      <a:pt x="11519" y="18383"/>
                      <a:pt x="7616" y="18383"/>
                    </a:cubicBezTo>
                    <a:cubicBezTo>
                      <a:pt x="5617" y="18383"/>
                      <a:pt x="3713" y="17336"/>
                      <a:pt x="2570" y="15240"/>
                    </a:cubicBezTo>
                    <a:lnTo>
                      <a:pt x="2570" y="24098"/>
                    </a:lnTo>
                    <a:lnTo>
                      <a:pt x="0" y="24098"/>
                    </a:lnTo>
                    <a:lnTo>
                      <a:pt x="0" y="476"/>
                    </a:lnTo>
                    <a:close/>
                    <a:moveTo>
                      <a:pt x="7044" y="16097"/>
                    </a:moveTo>
                    <a:cubicBezTo>
                      <a:pt x="9901" y="16097"/>
                      <a:pt x="11709" y="13621"/>
                      <a:pt x="11709" y="9144"/>
                    </a:cubicBezTo>
                    <a:cubicBezTo>
                      <a:pt x="11709" y="4763"/>
                      <a:pt x="9901" y="2286"/>
                      <a:pt x="7140" y="2286"/>
                    </a:cubicBezTo>
                    <a:cubicBezTo>
                      <a:pt x="4665" y="2286"/>
                      <a:pt x="2570" y="4477"/>
                      <a:pt x="2570" y="7715"/>
                    </a:cubicBezTo>
                    <a:lnTo>
                      <a:pt x="2570" y="10668"/>
                    </a:lnTo>
                    <a:cubicBezTo>
                      <a:pt x="2570" y="14097"/>
                      <a:pt x="4474" y="16097"/>
                      <a:pt x="7044" y="16097"/>
                    </a:cubicBezTo>
                    <a:close/>
                  </a:path>
                </a:pathLst>
              </a:custGeom>
              <a:solidFill>
                <a:srgbClr val="231F20"/>
              </a:solidFill>
              <a:ln w="9509" cap="flat">
                <a:noFill/>
                <a:prstDash val="solid"/>
                <a:miter/>
              </a:ln>
            </p:spPr>
            <p:txBody>
              <a:bodyPr rtlCol="0" anchor="ctr"/>
              <a:lstStyle/>
              <a:p>
                <a:endParaRPr lang="en-US"/>
              </a:p>
            </p:txBody>
          </p:sp>
          <p:sp>
            <p:nvSpPr>
              <p:cNvPr id="548" name="Freeform 547">
                <a:extLst>
                  <a:ext uri="{FF2B5EF4-FFF2-40B4-BE49-F238E27FC236}">
                    <a16:creationId xmlns:a16="http://schemas.microsoft.com/office/drawing/2014/main" id="{A20C7C27-F0F5-C44E-A423-4DDFA79307DD}"/>
                  </a:ext>
                </a:extLst>
              </p:cNvPr>
              <p:cNvSpPr/>
              <p:nvPr/>
            </p:nvSpPr>
            <p:spPr>
              <a:xfrm>
                <a:off x="7516130" y="4986432"/>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9 h 18478"/>
                  <a:gd name="connsiteX4" fmla="*/ 0 w 15802"/>
                  <a:gd name="connsiteY4" fmla="*/ 9239 h 18478"/>
                  <a:gd name="connsiteX5" fmla="*/ 12947 w 15802"/>
                  <a:gd name="connsiteY5" fmla="*/ 9239 h 18478"/>
                  <a:gd name="connsiteX6" fmla="*/ 7901 w 15802"/>
                  <a:gd name="connsiteY6" fmla="*/ 2191 h 18478"/>
                  <a:gd name="connsiteX7" fmla="*/ 2856 w 15802"/>
                  <a:gd name="connsiteY7" fmla="*/ 9239 h 18478"/>
                  <a:gd name="connsiteX8" fmla="*/ 7901 w 15802"/>
                  <a:gd name="connsiteY8" fmla="*/ 16288 h 18478"/>
                  <a:gd name="connsiteX9" fmla="*/ 12947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20"/>
                      <a:pt x="15803" y="9239"/>
                    </a:cubicBezTo>
                    <a:cubicBezTo>
                      <a:pt x="15803" y="14859"/>
                      <a:pt x="12566" y="18479"/>
                      <a:pt x="7901" y="18479"/>
                    </a:cubicBezTo>
                    <a:cubicBezTo>
                      <a:pt x="3237" y="18479"/>
                      <a:pt x="0" y="14859"/>
                      <a:pt x="0" y="9239"/>
                    </a:cubicBezTo>
                    <a:close/>
                    <a:moveTo>
                      <a:pt x="12947" y="9239"/>
                    </a:moveTo>
                    <a:cubicBezTo>
                      <a:pt x="12947" y="4763"/>
                      <a:pt x="10948" y="2191"/>
                      <a:pt x="7901" y="2191"/>
                    </a:cubicBezTo>
                    <a:cubicBezTo>
                      <a:pt x="4855" y="2191"/>
                      <a:pt x="2856" y="4763"/>
                      <a:pt x="2856" y="9239"/>
                    </a:cubicBezTo>
                    <a:cubicBezTo>
                      <a:pt x="2856" y="13716"/>
                      <a:pt x="4855" y="16288"/>
                      <a:pt x="7901" y="16288"/>
                    </a:cubicBezTo>
                    <a:cubicBezTo>
                      <a:pt x="10948" y="16288"/>
                      <a:pt x="12947" y="13621"/>
                      <a:pt x="12947" y="9239"/>
                    </a:cubicBezTo>
                    <a:close/>
                  </a:path>
                </a:pathLst>
              </a:custGeom>
              <a:solidFill>
                <a:srgbClr val="231F20"/>
              </a:solidFill>
              <a:ln w="9509" cap="flat">
                <a:noFill/>
                <a:prstDash val="solid"/>
                <a:miter/>
              </a:ln>
            </p:spPr>
            <p:txBody>
              <a:bodyPr rtlCol="0" anchor="ctr"/>
              <a:lstStyle/>
              <a:p>
                <a:endParaRPr lang="en-US"/>
              </a:p>
            </p:txBody>
          </p:sp>
          <p:sp>
            <p:nvSpPr>
              <p:cNvPr id="549" name="Freeform 548">
                <a:extLst>
                  <a:ext uri="{FF2B5EF4-FFF2-40B4-BE49-F238E27FC236}">
                    <a16:creationId xmlns:a16="http://schemas.microsoft.com/office/drawing/2014/main" id="{BF0EA1FF-408C-BE45-A8B4-C0DAE45E1A6B}"/>
                  </a:ext>
                </a:extLst>
              </p:cNvPr>
              <p:cNvSpPr/>
              <p:nvPr/>
            </p:nvSpPr>
            <p:spPr>
              <a:xfrm>
                <a:off x="7535360" y="4986432"/>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1"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a:p>
            </p:txBody>
          </p:sp>
          <p:sp>
            <p:nvSpPr>
              <p:cNvPr id="550" name="Freeform 549">
                <a:extLst>
                  <a:ext uri="{FF2B5EF4-FFF2-40B4-BE49-F238E27FC236}">
                    <a16:creationId xmlns:a16="http://schemas.microsoft.com/office/drawing/2014/main" id="{0230C91A-AECC-EA4B-8963-A1B5E039324D}"/>
                  </a:ext>
                </a:extLst>
              </p:cNvPr>
              <p:cNvSpPr/>
              <p:nvPr/>
            </p:nvSpPr>
            <p:spPr>
              <a:xfrm>
                <a:off x="7552305" y="4986432"/>
                <a:ext cx="13993" cy="18478"/>
              </a:xfrm>
              <a:custGeom>
                <a:avLst/>
                <a:gdLst>
                  <a:gd name="connsiteX0" fmla="*/ 2189 w 13993"/>
                  <a:gd name="connsiteY0" fmla="*/ 12954 h 18478"/>
                  <a:gd name="connsiteX1" fmla="*/ 7140 w 13993"/>
                  <a:gd name="connsiteY1" fmla="*/ 16288 h 18478"/>
                  <a:gd name="connsiteX2" fmla="*/ 11138 w 13993"/>
                  <a:gd name="connsiteY2" fmla="*/ 13335 h 18478"/>
                  <a:gd name="connsiteX3" fmla="*/ 6092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9 h 18478"/>
                  <a:gd name="connsiteX13" fmla="*/ 0 w 13993"/>
                  <a:gd name="connsiteY13" fmla="*/ 13430 h 18478"/>
                  <a:gd name="connsiteX14" fmla="*/ 2189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89" y="12954"/>
                    </a:moveTo>
                    <a:cubicBezTo>
                      <a:pt x="2951" y="15145"/>
                      <a:pt x="4760" y="16288"/>
                      <a:pt x="7140" y="16288"/>
                    </a:cubicBezTo>
                    <a:cubicBezTo>
                      <a:pt x="9615" y="16288"/>
                      <a:pt x="11138" y="15050"/>
                      <a:pt x="11138" y="13335"/>
                    </a:cubicBezTo>
                    <a:cubicBezTo>
                      <a:pt x="11138" y="11144"/>
                      <a:pt x="9329" y="10954"/>
                      <a:pt x="6092"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69" y="2191"/>
                      <a:pt x="3237" y="3334"/>
                      <a:pt x="3237" y="4953"/>
                    </a:cubicBezTo>
                    <a:cubicBezTo>
                      <a:pt x="3237" y="7144"/>
                      <a:pt x="5236" y="7144"/>
                      <a:pt x="8568" y="8001"/>
                    </a:cubicBezTo>
                    <a:cubicBezTo>
                      <a:pt x="12185" y="8954"/>
                      <a:pt x="13994" y="10287"/>
                      <a:pt x="13994" y="13049"/>
                    </a:cubicBezTo>
                    <a:cubicBezTo>
                      <a:pt x="13994" y="16193"/>
                      <a:pt x="11328" y="18479"/>
                      <a:pt x="7330" y="18479"/>
                    </a:cubicBezTo>
                    <a:cubicBezTo>
                      <a:pt x="3427" y="18479"/>
                      <a:pt x="761" y="16574"/>
                      <a:pt x="0" y="13430"/>
                    </a:cubicBezTo>
                    <a:lnTo>
                      <a:pt x="2189" y="12954"/>
                    </a:lnTo>
                    <a:close/>
                  </a:path>
                </a:pathLst>
              </a:custGeom>
              <a:solidFill>
                <a:srgbClr val="231F20"/>
              </a:solidFill>
              <a:ln w="9509" cap="flat">
                <a:noFill/>
                <a:prstDash val="solid"/>
                <a:miter/>
              </a:ln>
            </p:spPr>
            <p:txBody>
              <a:bodyPr rtlCol="0" anchor="ctr"/>
              <a:lstStyle/>
              <a:p>
                <a:endParaRPr lang="en-US"/>
              </a:p>
            </p:txBody>
          </p:sp>
          <p:sp>
            <p:nvSpPr>
              <p:cNvPr id="551" name="Freeform 550">
                <a:extLst>
                  <a:ext uri="{FF2B5EF4-FFF2-40B4-BE49-F238E27FC236}">
                    <a16:creationId xmlns:a16="http://schemas.microsoft.com/office/drawing/2014/main" id="{F30A856B-7C43-F545-8DDE-5E1779DE36AA}"/>
                  </a:ext>
                </a:extLst>
              </p:cNvPr>
              <p:cNvSpPr/>
              <p:nvPr/>
            </p:nvSpPr>
            <p:spPr>
              <a:xfrm>
                <a:off x="7569345" y="4980717"/>
                <a:ext cx="2570" cy="23717"/>
              </a:xfrm>
              <a:custGeom>
                <a:avLst/>
                <a:gdLst>
                  <a:gd name="connsiteX0" fmla="*/ 0 w 2570"/>
                  <a:gd name="connsiteY0" fmla="*/ 0 h 23717"/>
                  <a:gd name="connsiteX1" fmla="*/ 2570 w 2570"/>
                  <a:gd name="connsiteY1" fmla="*/ 0 h 23717"/>
                  <a:gd name="connsiteX2" fmla="*/ 2570 w 2570"/>
                  <a:gd name="connsiteY2" fmla="*/ 2572 h 23717"/>
                  <a:gd name="connsiteX3" fmla="*/ 0 w 2570"/>
                  <a:gd name="connsiteY3" fmla="*/ 2572 h 23717"/>
                  <a:gd name="connsiteX4" fmla="*/ 0 w 2570"/>
                  <a:gd name="connsiteY4" fmla="*/ 0 h 23717"/>
                  <a:gd name="connsiteX5" fmla="*/ 0 w 2570"/>
                  <a:gd name="connsiteY5" fmla="*/ 6191 h 23717"/>
                  <a:gd name="connsiteX6" fmla="*/ 2570 w 2570"/>
                  <a:gd name="connsiteY6" fmla="*/ 6191 h 23717"/>
                  <a:gd name="connsiteX7" fmla="*/ 2570 w 2570"/>
                  <a:gd name="connsiteY7" fmla="*/ 23717 h 23717"/>
                  <a:gd name="connsiteX8" fmla="*/ 0 w 2570"/>
                  <a:gd name="connsiteY8" fmla="*/ 23717 h 23717"/>
                  <a:gd name="connsiteX9" fmla="*/ 0 w 2570"/>
                  <a:gd name="connsiteY9" fmla="*/ 6191 h 2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717">
                    <a:moveTo>
                      <a:pt x="0" y="0"/>
                    </a:moveTo>
                    <a:lnTo>
                      <a:pt x="2570" y="0"/>
                    </a:lnTo>
                    <a:lnTo>
                      <a:pt x="2570" y="2572"/>
                    </a:lnTo>
                    <a:lnTo>
                      <a:pt x="0" y="2572"/>
                    </a:lnTo>
                    <a:lnTo>
                      <a:pt x="0" y="0"/>
                    </a:lnTo>
                    <a:close/>
                    <a:moveTo>
                      <a:pt x="0" y="6191"/>
                    </a:moveTo>
                    <a:lnTo>
                      <a:pt x="2570" y="6191"/>
                    </a:lnTo>
                    <a:lnTo>
                      <a:pt x="2570" y="23717"/>
                    </a:lnTo>
                    <a:lnTo>
                      <a:pt x="0" y="23717"/>
                    </a:lnTo>
                    <a:lnTo>
                      <a:pt x="0" y="6191"/>
                    </a:lnTo>
                    <a:close/>
                  </a:path>
                </a:pathLst>
              </a:custGeom>
              <a:solidFill>
                <a:srgbClr val="231F20"/>
              </a:solidFill>
              <a:ln w="9509" cap="flat">
                <a:noFill/>
                <a:prstDash val="solid"/>
                <a:miter/>
              </a:ln>
            </p:spPr>
            <p:txBody>
              <a:bodyPr rtlCol="0" anchor="ctr"/>
              <a:lstStyle/>
              <a:p>
                <a:endParaRPr lang="en-US"/>
              </a:p>
            </p:txBody>
          </p:sp>
          <p:sp>
            <p:nvSpPr>
              <p:cNvPr id="552" name="Freeform 551">
                <a:extLst>
                  <a:ext uri="{FF2B5EF4-FFF2-40B4-BE49-F238E27FC236}">
                    <a16:creationId xmlns:a16="http://schemas.microsoft.com/office/drawing/2014/main" id="{F075EF09-4FE6-264F-AB23-2506FC30D74A}"/>
                  </a:ext>
                </a:extLst>
              </p:cNvPr>
              <p:cNvSpPr/>
              <p:nvPr/>
            </p:nvSpPr>
            <p:spPr>
              <a:xfrm>
                <a:off x="7576771" y="4980717"/>
                <a:ext cx="14565" cy="24002"/>
              </a:xfrm>
              <a:custGeom>
                <a:avLst/>
                <a:gdLst>
                  <a:gd name="connsiteX0" fmla="*/ 0 w 14565"/>
                  <a:gd name="connsiteY0" fmla="*/ 0 h 24002"/>
                  <a:gd name="connsiteX1" fmla="*/ 2570 w 14565"/>
                  <a:gd name="connsiteY1" fmla="*/ 0 h 24002"/>
                  <a:gd name="connsiteX2" fmla="*/ 2570 w 14565"/>
                  <a:gd name="connsiteY2" fmla="*/ 9239 h 24002"/>
                  <a:gd name="connsiteX3" fmla="*/ 7806 w 14565"/>
                  <a:gd name="connsiteY3" fmla="*/ 5620 h 24002"/>
                  <a:gd name="connsiteX4" fmla="*/ 14565 w 14565"/>
                  <a:gd name="connsiteY4" fmla="*/ 14764 h 24002"/>
                  <a:gd name="connsiteX5" fmla="*/ 7711 w 14565"/>
                  <a:gd name="connsiteY5" fmla="*/ 24003 h 24002"/>
                  <a:gd name="connsiteX6" fmla="*/ 2380 w 14565"/>
                  <a:gd name="connsiteY6" fmla="*/ 20669 h 24002"/>
                  <a:gd name="connsiteX7" fmla="*/ 1333 w 14565"/>
                  <a:gd name="connsiteY7" fmla="*/ 23813 h 24002"/>
                  <a:gd name="connsiteX8" fmla="*/ 0 w 14565"/>
                  <a:gd name="connsiteY8" fmla="*/ 23813 h 24002"/>
                  <a:gd name="connsiteX9" fmla="*/ 0 w 14565"/>
                  <a:gd name="connsiteY9" fmla="*/ 0 h 24002"/>
                  <a:gd name="connsiteX10" fmla="*/ 7044 w 14565"/>
                  <a:gd name="connsiteY10" fmla="*/ 21812 h 24002"/>
                  <a:gd name="connsiteX11" fmla="*/ 11709 w 14565"/>
                  <a:gd name="connsiteY11" fmla="*/ 14859 h 24002"/>
                  <a:gd name="connsiteX12" fmla="*/ 7140 w 14565"/>
                  <a:gd name="connsiteY12" fmla="*/ 8001 h 24002"/>
                  <a:gd name="connsiteX13" fmla="*/ 2570 w 14565"/>
                  <a:gd name="connsiteY13" fmla="*/ 13430 h 24002"/>
                  <a:gd name="connsiteX14" fmla="*/ 2570 w 14565"/>
                  <a:gd name="connsiteY14" fmla="*/ 16288 h 24002"/>
                  <a:gd name="connsiteX15" fmla="*/ 7044 w 14565"/>
                  <a:gd name="connsiteY15" fmla="*/ 21812 h 24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02">
                    <a:moveTo>
                      <a:pt x="0" y="0"/>
                    </a:moveTo>
                    <a:lnTo>
                      <a:pt x="2570" y="0"/>
                    </a:lnTo>
                    <a:lnTo>
                      <a:pt x="2570" y="9239"/>
                    </a:lnTo>
                    <a:cubicBezTo>
                      <a:pt x="3713" y="6858"/>
                      <a:pt x="5617" y="5620"/>
                      <a:pt x="7806" y="5620"/>
                    </a:cubicBezTo>
                    <a:cubicBezTo>
                      <a:pt x="11614" y="5620"/>
                      <a:pt x="14565" y="9144"/>
                      <a:pt x="14565" y="14764"/>
                    </a:cubicBezTo>
                    <a:cubicBezTo>
                      <a:pt x="14565" y="20479"/>
                      <a:pt x="11614" y="24003"/>
                      <a:pt x="7711" y="24003"/>
                    </a:cubicBezTo>
                    <a:cubicBezTo>
                      <a:pt x="5521" y="24003"/>
                      <a:pt x="3808" y="22955"/>
                      <a:pt x="2380" y="20669"/>
                    </a:cubicBezTo>
                    <a:lnTo>
                      <a:pt x="1333" y="23813"/>
                    </a:lnTo>
                    <a:lnTo>
                      <a:pt x="0" y="23813"/>
                    </a:lnTo>
                    <a:lnTo>
                      <a:pt x="0" y="0"/>
                    </a:lnTo>
                    <a:close/>
                    <a:moveTo>
                      <a:pt x="7044" y="21812"/>
                    </a:moveTo>
                    <a:cubicBezTo>
                      <a:pt x="9900" y="21812"/>
                      <a:pt x="11709" y="19336"/>
                      <a:pt x="11709" y="14859"/>
                    </a:cubicBezTo>
                    <a:cubicBezTo>
                      <a:pt x="11709" y="10477"/>
                      <a:pt x="9900" y="8001"/>
                      <a:pt x="7140" y="8001"/>
                    </a:cubicBezTo>
                    <a:cubicBezTo>
                      <a:pt x="4665" y="8001"/>
                      <a:pt x="2570" y="10192"/>
                      <a:pt x="2570" y="13430"/>
                    </a:cubicBezTo>
                    <a:lnTo>
                      <a:pt x="2570" y="16288"/>
                    </a:lnTo>
                    <a:cubicBezTo>
                      <a:pt x="2570" y="19812"/>
                      <a:pt x="4379" y="21812"/>
                      <a:pt x="7044" y="21812"/>
                    </a:cubicBezTo>
                    <a:close/>
                  </a:path>
                </a:pathLst>
              </a:custGeom>
              <a:solidFill>
                <a:srgbClr val="231F20"/>
              </a:solidFill>
              <a:ln w="9509" cap="flat">
                <a:noFill/>
                <a:prstDash val="solid"/>
                <a:miter/>
              </a:ln>
            </p:spPr>
            <p:txBody>
              <a:bodyPr rtlCol="0" anchor="ctr"/>
              <a:lstStyle/>
              <a:p>
                <a:endParaRPr lang="en-US"/>
              </a:p>
            </p:txBody>
          </p:sp>
          <p:sp>
            <p:nvSpPr>
              <p:cNvPr id="553" name="Freeform 552">
                <a:extLst>
                  <a:ext uri="{FF2B5EF4-FFF2-40B4-BE49-F238E27FC236}">
                    <a16:creationId xmlns:a16="http://schemas.microsoft.com/office/drawing/2014/main" id="{4B4E8AA5-75D0-E145-9DC7-5F25E9C0F90A}"/>
                  </a:ext>
                </a:extLst>
              </p:cNvPr>
              <p:cNvSpPr/>
              <p:nvPr/>
            </p:nvSpPr>
            <p:spPr>
              <a:xfrm>
                <a:off x="7594858" y="4980717"/>
                <a:ext cx="2570" cy="23717"/>
              </a:xfrm>
              <a:custGeom>
                <a:avLst/>
                <a:gdLst>
                  <a:gd name="connsiteX0" fmla="*/ 0 w 2570"/>
                  <a:gd name="connsiteY0" fmla="*/ 0 h 23717"/>
                  <a:gd name="connsiteX1" fmla="*/ 2570 w 2570"/>
                  <a:gd name="connsiteY1" fmla="*/ 0 h 23717"/>
                  <a:gd name="connsiteX2" fmla="*/ 2570 w 2570"/>
                  <a:gd name="connsiteY2" fmla="*/ 23717 h 23717"/>
                  <a:gd name="connsiteX3" fmla="*/ 0 w 2570"/>
                  <a:gd name="connsiteY3" fmla="*/ 23717 h 23717"/>
                  <a:gd name="connsiteX4" fmla="*/ 0 w 2570"/>
                  <a:gd name="connsiteY4" fmla="*/ 0 h 2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 h="23717">
                    <a:moveTo>
                      <a:pt x="0" y="0"/>
                    </a:moveTo>
                    <a:lnTo>
                      <a:pt x="2570" y="0"/>
                    </a:lnTo>
                    <a:lnTo>
                      <a:pt x="2570" y="23717"/>
                    </a:lnTo>
                    <a:lnTo>
                      <a:pt x="0" y="23717"/>
                    </a:lnTo>
                    <a:lnTo>
                      <a:pt x="0" y="0"/>
                    </a:lnTo>
                    <a:close/>
                  </a:path>
                </a:pathLst>
              </a:custGeom>
              <a:solidFill>
                <a:srgbClr val="231F20"/>
              </a:solidFill>
              <a:ln w="9509" cap="flat">
                <a:noFill/>
                <a:prstDash val="solid"/>
                <a:miter/>
              </a:ln>
            </p:spPr>
            <p:txBody>
              <a:bodyPr rtlCol="0" anchor="ctr"/>
              <a:lstStyle/>
              <a:p>
                <a:endParaRPr lang="en-US"/>
              </a:p>
            </p:txBody>
          </p:sp>
          <p:sp>
            <p:nvSpPr>
              <p:cNvPr id="554" name="Freeform 553">
                <a:extLst>
                  <a:ext uri="{FF2B5EF4-FFF2-40B4-BE49-F238E27FC236}">
                    <a16:creationId xmlns:a16="http://schemas.microsoft.com/office/drawing/2014/main" id="{5F7B57DA-7A5F-FD4A-B71B-6977CFE1A9B8}"/>
                  </a:ext>
                </a:extLst>
              </p:cNvPr>
              <p:cNvSpPr/>
              <p:nvPr/>
            </p:nvSpPr>
            <p:spPr>
              <a:xfrm>
                <a:off x="7601046" y="4986432"/>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9 h 18478"/>
                  <a:gd name="connsiteX11" fmla="*/ 12756 w 15612"/>
                  <a:gd name="connsiteY11" fmla="*/ 7525 h 18478"/>
                  <a:gd name="connsiteX12" fmla="*/ 7996 w 15612"/>
                  <a:gd name="connsiteY12" fmla="*/ 2191 h 18478"/>
                  <a:gd name="connsiteX13" fmla="*/ 2856 w 15612"/>
                  <a:gd name="connsiteY13" fmla="*/ 7525 h 18478"/>
                  <a:gd name="connsiteX14" fmla="*/ 12756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1"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2" y="12859"/>
                    </a:cubicBezTo>
                    <a:lnTo>
                      <a:pt x="15327" y="13335"/>
                    </a:lnTo>
                    <a:cubicBezTo>
                      <a:pt x="14184" y="16669"/>
                      <a:pt x="11519" y="18479"/>
                      <a:pt x="7901" y="18479"/>
                    </a:cubicBezTo>
                    <a:close/>
                    <a:moveTo>
                      <a:pt x="12756" y="7525"/>
                    </a:moveTo>
                    <a:cubicBezTo>
                      <a:pt x="12661" y="4096"/>
                      <a:pt x="10853" y="2191"/>
                      <a:pt x="7996" y="2191"/>
                    </a:cubicBezTo>
                    <a:cubicBezTo>
                      <a:pt x="5141" y="2191"/>
                      <a:pt x="3332" y="4096"/>
                      <a:pt x="2856" y="7525"/>
                    </a:cubicBezTo>
                    <a:lnTo>
                      <a:pt x="12756" y="7525"/>
                    </a:lnTo>
                    <a:close/>
                  </a:path>
                </a:pathLst>
              </a:custGeom>
              <a:solidFill>
                <a:srgbClr val="231F20"/>
              </a:solidFill>
              <a:ln w="9509" cap="flat">
                <a:noFill/>
                <a:prstDash val="solid"/>
                <a:miter/>
              </a:ln>
            </p:spPr>
            <p:txBody>
              <a:bodyPr rtlCol="0" anchor="ctr"/>
              <a:lstStyle/>
              <a:p>
                <a:endParaRPr lang="en-US"/>
              </a:p>
            </p:txBody>
          </p:sp>
          <p:sp>
            <p:nvSpPr>
              <p:cNvPr id="555" name="Freeform 554">
                <a:extLst>
                  <a:ext uri="{FF2B5EF4-FFF2-40B4-BE49-F238E27FC236}">
                    <a16:creationId xmlns:a16="http://schemas.microsoft.com/office/drawing/2014/main" id="{E24DF004-2A6D-ED44-BCD9-BE845982C084}"/>
                  </a:ext>
                </a:extLst>
              </p:cNvPr>
              <p:cNvSpPr/>
              <p:nvPr/>
            </p:nvSpPr>
            <p:spPr>
              <a:xfrm>
                <a:off x="7626939" y="4980432"/>
                <a:ext cx="10947" cy="24002"/>
              </a:xfrm>
              <a:custGeom>
                <a:avLst/>
                <a:gdLst>
                  <a:gd name="connsiteX0" fmla="*/ 3141 w 10947"/>
                  <a:gd name="connsiteY0" fmla="*/ 8382 h 24002"/>
                  <a:gd name="connsiteX1" fmla="*/ 0 w 10947"/>
                  <a:gd name="connsiteY1" fmla="*/ 8382 h 24002"/>
                  <a:gd name="connsiteX2" fmla="*/ 0 w 10947"/>
                  <a:gd name="connsiteY2" fmla="*/ 6477 h 24002"/>
                  <a:gd name="connsiteX3" fmla="*/ 3141 w 10947"/>
                  <a:gd name="connsiteY3" fmla="*/ 6477 h 24002"/>
                  <a:gd name="connsiteX4" fmla="*/ 3141 w 10947"/>
                  <a:gd name="connsiteY4" fmla="*/ 6382 h 24002"/>
                  <a:gd name="connsiteX5" fmla="*/ 8377 w 10947"/>
                  <a:gd name="connsiteY5" fmla="*/ 0 h 24002"/>
                  <a:gd name="connsiteX6" fmla="*/ 10948 w 10947"/>
                  <a:gd name="connsiteY6" fmla="*/ 190 h 24002"/>
                  <a:gd name="connsiteX7" fmla="*/ 10948 w 10947"/>
                  <a:gd name="connsiteY7" fmla="*/ 2381 h 24002"/>
                  <a:gd name="connsiteX8" fmla="*/ 8853 w 10947"/>
                  <a:gd name="connsiteY8" fmla="*/ 2191 h 24002"/>
                  <a:gd name="connsiteX9" fmla="*/ 5712 w 10947"/>
                  <a:gd name="connsiteY9" fmla="*/ 5810 h 24002"/>
                  <a:gd name="connsiteX10" fmla="*/ 5712 w 10947"/>
                  <a:gd name="connsiteY10" fmla="*/ 6477 h 24002"/>
                  <a:gd name="connsiteX11" fmla="*/ 9901 w 10947"/>
                  <a:gd name="connsiteY11" fmla="*/ 6477 h 24002"/>
                  <a:gd name="connsiteX12" fmla="*/ 9901 w 10947"/>
                  <a:gd name="connsiteY12" fmla="*/ 8382 h 24002"/>
                  <a:gd name="connsiteX13" fmla="*/ 5712 w 10947"/>
                  <a:gd name="connsiteY13" fmla="*/ 8382 h 24002"/>
                  <a:gd name="connsiteX14" fmla="*/ 5712 w 10947"/>
                  <a:gd name="connsiteY14" fmla="*/ 24003 h 24002"/>
                  <a:gd name="connsiteX15" fmla="*/ 3141 w 10947"/>
                  <a:gd name="connsiteY15" fmla="*/ 24003 h 24002"/>
                  <a:gd name="connsiteX16" fmla="*/ 3141 w 10947"/>
                  <a:gd name="connsiteY16" fmla="*/ 8382 h 24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947" h="24002">
                    <a:moveTo>
                      <a:pt x="3141" y="8382"/>
                    </a:moveTo>
                    <a:lnTo>
                      <a:pt x="0" y="8382"/>
                    </a:lnTo>
                    <a:lnTo>
                      <a:pt x="0" y="6477"/>
                    </a:lnTo>
                    <a:lnTo>
                      <a:pt x="3141" y="6477"/>
                    </a:lnTo>
                    <a:cubicBezTo>
                      <a:pt x="3141" y="6477"/>
                      <a:pt x="3141" y="6382"/>
                      <a:pt x="3141" y="6382"/>
                    </a:cubicBezTo>
                    <a:cubicBezTo>
                      <a:pt x="3141" y="2096"/>
                      <a:pt x="4855" y="0"/>
                      <a:pt x="8377" y="0"/>
                    </a:cubicBezTo>
                    <a:cubicBezTo>
                      <a:pt x="9234" y="0"/>
                      <a:pt x="10091" y="95"/>
                      <a:pt x="10948" y="190"/>
                    </a:cubicBezTo>
                    <a:lnTo>
                      <a:pt x="10948" y="2381"/>
                    </a:lnTo>
                    <a:cubicBezTo>
                      <a:pt x="9996" y="2191"/>
                      <a:pt x="9329" y="2191"/>
                      <a:pt x="8853" y="2191"/>
                    </a:cubicBezTo>
                    <a:cubicBezTo>
                      <a:pt x="6664" y="2191"/>
                      <a:pt x="5712" y="3334"/>
                      <a:pt x="5712" y="5810"/>
                    </a:cubicBezTo>
                    <a:cubicBezTo>
                      <a:pt x="5712" y="6001"/>
                      <a:pt x="5712" y="6286"/>
                      <a:pt x="5712" y="6477"/>
                    </a:cubicBezTo>
                    <a:lnTo>
                      <a:pt x="9901" y="6477"/>
                    </a:lnTo>
                    <a:lnTo>
                      <a:pt x="9901" y="8382"/>
                    </a:lnTo>
                    <a:lnTo>
                      <a:pt x="5712" y="8382"/>
                    </a:lnTo>
                    <a:lnTo>
                      <a:pt x="5712" y="24003"/>
                    </a:lnTo>
                    <a:lnTo>
                      <a:pt x="3141" y="24003"/>
                    </a:lnTo>
                    <a:lnTo>
                      <a:pt x="3141" y="8382"/>
                    </a:lnTo>
                    <a:close/>
                  </a:path>
                </a:pathLst>
              </a:custGeom>
              <a:solidFill>
                <a:srgbClr val="231F20"/>
              </a:solidFill>
              <a:ln w="9509" cap="flat">
                <a:noFill/>
                <a:prstDash val="solid"/>
                <a:miter/>
              </a:ln>
            </p:spPr>
            <p:txBody>
              <a:bodyPr rtlCol="0" anchor="ctr"/>
              <a:lstStyle/>
              <a:p>
                <a:endParaRPr lang="en-US"/>
              </a:p>
            </p:txBody>
          </p:sp>
          <p:sp>
            <p:nvSpPr>
              <p:cNvPr id="556" name="Freeform 555">
                <a:extLst>
                  <a:ext uri="{FF2B5EF4-FFF2-40B4-BE49-F238E27FC236}">
                    <a16:creationId xmlns:a16="http://schemas.microsoft.com/office/drawing/2014/main" id="{0629CDB8-62B2-1548-BF45-5632C2A899E8}"/>
                  </a:ext>
                </a:extLst>
              </p:cNvPr>
              <p:cNvSpPr/>
              <p:nvPr/>
            </p:nvSpPr>
            <p:spPr>
              <a:xfrm>
                <a:off x="7637506" y="4986432"/>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9 h 18478"/>
                  <a:gd name="connsiteX4" fmla="*/ 0 w 15802"/>
                  <a:gd name="connsiteY4" fmla="*/ 9239 h 18478"/>
                  <a:gd name="connsiteX5" fmla="*/ 12947 w 15802"/>
                  <a:gd name="connsiteY5" fmla="*/ 9239 h 18478"/>
                  <a:gd name="connsiteX6" fmla="*/ 7901 w 15802"/>
                  <a:gd name="connsiteY6" fmla="*/ 2191 h 18478"/>
                  <a:gd name="connsiteX7" fmla="*/ 2856 w 15802"/>
                  <a:gd name="connsiteY7" fmla="*/ 9239 h 18478"/>
                  <a:gd name="connsiteX8" fmla="*/ 7901 w 15802"/>
                  <a:gd name="connsiteY8" fmla="*/ 16288 h 18478"/>
                  <a:gd name="connsiteX9" fmla="*/ 12947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20"/>
                      <a:pt x="15803" y="9239"/>
                    </a:cubicBezTo>
                    <a:cubicBezTo>
                      <a:pt x="15803" y="14859"/>
                      <a:pt x="12566" y="18479"/>
                      <a:pt x="7901" y="18479"/>
                    </a:cubicBezTo>
                    <a:cubicBezTo>
                      <a:pt x="3237" y="18479"/>
                      <a:pt x="0" y="14859"/>
                      <a:pt x="0" y="9239"/>
                    </a:cubicBezTo>
                    <a:close/>
                    <a:moveTo>
                      <a:pt x="12947" y="9239"/>
                    </a:moveTo>
                    <a:cubicBezTo>
                      <a:pt x="12947" y="4763"/>
                      <a:pt x="10948" y="2191"/>
                      <a:pt x="7901" y="2191"/>
                    </a:cubicBezTo>
                    <a:cubicBezTo>
                      <a:pt x="4855" y="2191"/>
                      <a:pt x="2856" y="4763"/>
                      <a:pt x="2856" y="9239"/>
                    </a:cubicBezTo>
                    <a:cubicBezTo>
                      <a:pt x="2856" y="13716"/>
                      <a:pt x="4855" y="16288"/>
                      <a:pt x="7901" y="16288"/>
                    </a:cubicBezTo>
                    <a:cubicBezTo>
                      <a:pt x="10948" y="16288"/>
                      <a:pt x="12947" y="13621"/>
                      <a:pt x="12947" y="9239"/>
                    </a:cubicBezTo>
                    <a:close/>
                  </a:path>
                </a:pathLst>
              </a:custGeom>
              <a:solidFill>
                <a:srgbClr val="231F20"/>
              </a:solidFill>
              <a:ln w="9509" cap="flat">
                <a:noFill/>
                <a:prstDash val="solid"/>
                <a:miter/>
              </a:ln>
            </p:spPr>
            <p:txBody>
              <a:bodyPr rtlCol="0" anchor="ctr"/>
              <a:lstStyle/>
              <a:p>
                <a:endParaRPr lang="en-US"/>
              </a:p>
            </p:txBody>
          </p:sp>
          <p:sp>
            <p:nvSpPr>
              <p:cNvPr id="557" name="Freeform 556">
                <a:extLst>
                  <a:ext uri="{FF2B5EF4-FFF2-40B4-BE49-F238E27FC236}">
                    <a16:creationId xmlns:a16="http://schemas.microsoft.com/office/drawing/2014/main" id="{42B45D90-4644-F84C-B746-F82C0B49321D}"/>
                  </a:ext>
                </a:extLst>
              </p:cNvPr>
              <p:cNvSpPr/>
              <p:nvPr/>
            </p:nvSpPr>
            <p:spPr>
              <a:xfrm>
                <a:off x="7656640" y="4986337"/>
                <a:ext cx="8662" cy="18192"/>
              </a:xfrm>
              <a:custGeom>
                <a:avLst/>
                <a:gdLst>
                  <a:gd name="connsiteX0" fmla="*/ 95 w 8662"/>
                  <a:gd name="connsiteY0" fmla="*/ 571 h 18192"/>
                  <a:gd name="connsiteX1" fmla="*/ 2570 w 8662"/>
                  <a:gd name="connsiteY1" fmla="*/ 571 h 18192"/>
                  <a:gd name="connsiteX2" fmla="*/ 2570 w 8662"/>
                  <a:gd name="connsiteY2" fmla="*/ 4477 h 18192"/>
                  <a:gd name="connsiteX3" fmla="*/ 7711 w 8662"/>
                  <a:gd name="connsiteY3" fmla="*/ 0 h 18192"/>
                  <a:gd name="connsiteX4" fmla="*/ 8663 w 8662"/>
                  <a:gd name="connsiteY4" fmla="*/ 95 h 18192"/>
                  <a:gd name="connsiteX5" fmla="*/ 8663 w 8662"/>
                  <a:gd name="connsiteY5" fmla="*/ 2762 h 18192"/>
                  <a:gd name="connsiteX6" fmla="*/ 8187 w 8662"/>
                  <a:gd name="connsiteY6" fmla="*/ 2762 h 18192"/>
                  <a:gd name="connsiteX7" fmla="*/ 2665 w 8662"/>
                  <a:gd name="connsiteY7" fmla="*/ 9334 h 18192"/>
                  <a:gd name="connsiteX8" fmla="*/ 2665 w 8662"/>
                  <a:gd name="connsiteY8" fmla="*/ 18193 h 18192"/>
                  <a:gd name="connsiteX9" fmla="*/ 0 w 8662"/>
                  <a:gd name="connsiteY9" fmla="*/ 18193 h 18192"/>
                  <a:gd name="connsiteX10" fmla="*/ 0 w 8662"/>
                  <a:gd name="connsiteY10" fmla="*/ 571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2" h="18192">
                    <a:moveTo>
                      <a:pt x="95" y="571"/>
                    </a:moveTo>
                    <a:lnTo>
                      <a:pt x="2570" y="571"/>
                    </a:lnTo>
                    <a:lnTo>
                      <a:pt x="2570" y="4477"/>
                    </a:lnTo>
                    <a:cubicBezTo>
                      <a:pt x="3618" y="1524"/>
                      <a:pt x="5236" y="0"/>
                      <a:pt x="7711" y="0"/>
                    </a:cubicBezTo>
                    <a:cubicBezTo>
                      <a:pt x="7996" y="0"/>
                      <a:pt x="8282" y="0"/>
                      <a:pt x="8663" y="95"/>
                    </a:cubicBezTo>
                    <a:lnTo>
                      <a:pt x="8663" y="2762"/>
                    </a:lnTo>
                    <a:cubicBezTo>
                      <a:pt x="8473" y="2762"/>
                      <a:pt x="8377" y="2762"/>
                      <a:pt x="8187" y="2762"/>
                    </a:cubicBezTo>
                    <a:cubicBezTo>
                      <a:pt x="4855" y="2762"/>
                      <a:pt x="2665" y="5239"/>
                      <a:pt x="2665" y="9334"/>
                    </a:cubicBezTo>
                    <a:lnTo>
                      <a:pt x="2665" y="18193"/>
                    </a:lnTo>
                    <a:lnTo>
                      <a:pt x="0" y="18193"/>
                    </a:lnTo>
                    <a:lnTo>
                      <a:pt x="0" y="571"/>
                    </a:lnTo>
                    <a:close/>
                  </a:path>
                </a:pathLst>
              </a:custGeom>
              <a:solidFill>
                <a:srgbClr val="231F20"/>
              </a:solidFill>
              <a:ln w="9509" cap="flat">
                <a:noFill/>
                <a:prstDash val="solid"/>
                <a:miter/>
              </a:ln>
            </p:spPr>
            <p:txBody>
              <a:bodyPr rtlCol="0" anchor="ctr"/>
              <a:lstStyle/>
              <a:p>
                <a:endParaRPr lang="en-US"/>
              </a:p>
            </p:txBody>
          </p:sp>
          <p:sp>
            <p:nvSpPr>
              <p:cNvPr id="558" name="Freeform 557">
                <a:extLst>
                  <a:ext uri="{FF2B5EF4-FFF2-40B4-BE49-F238E27FC236}">
                    <a16:creationId xmlns:a16="http://schemas.microsoft.com/office/drawing/2014/main" id="{99BE8BF7-DDB9-B34F-8A8E-62838A3E8AD7}"/>
                  </a:ext>
                </a:extLst>
              </p:cNvPr>
              <p:cNvSpPr/>
              <p:nvPr/>
            </p:nvSpPr>
            <p:spPr>
              <a:xfrm>
                <a:off x="7675204" y="4986432"/>
                <a:ext cx="15136" cy="18383"/>
              </a:xfrm>
              <a:custGeom>
                <a:avLst/>
                <a:gdLst>
                  <a:gd name="connsiteX0" fmla="*/ 11995 w 15136"/>
                  <a:gd name="connsiteY0" fmla="*/ 14669 h 18383"/>
                  <a:gd name="connsiteX1" fmla="*/ 5997 w 15136"/>
                  <a:gd name="connsiteY1" fmla="*/ 18383 h 18383"/>
                  <a:gd name="connsiteX2" fmla="*/ 0 w 15136"/>
                  <a:gd name="connsiteY2" fmla="*/ 13049 h 18383"/>
                  <a:gd name="connsiteX3" fmla="*/ 10567 w 15136"/>
                  <a:gd name="connsiteY3" fmla="*/ 7049 h 18383"/>
                  <a:gd name="connsiteX4" fmla="*/ 12090 w 15136"/>
                  <a:gd name="connsiteY4" fmla="*/ 7049 h 18383"/>
                  <a:gd name="connsiteX5" fmla="*/ 12090 w 15136"/>
                  <a:gd name="connsiteY5" fmla="*/ 6001 h 18383"/>
                  <a:gd name="connsiteX6" fmla="*/ 7711 w 15136"/>
                  <a:gd name="connsiteY6" fmla="*/ 2096 h 18383"/>
                  <a:gd name="connsiteX7" fmla="*/ 3046 w 15136"/>
                  <a:gd name="connsiteY7" fmla="*/ 5144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8 h 18383"/>
                  <a:gd name="connsiteX13" fmla="*/ 12471 w 15136"/>
                  <a:gd name="connsiteY13" fmla="*/ 18098 h 18383"/>
                  <a:gd name="connsiteX14" fmla="*/ 11995 w 15136"/>
                  <a:gd name="connsiteY14" fmla="*/ 14669 h 18383"/>
                  <a:gd name="connsiteX15" fmla="*/ 9996 w 15136"/>
                  <a:gd name="connsiteY15" fmla="*/ 9049 h 18383"/>
                  <a:gd name="connsiteX16" fmla="*/ 2856 w 15136"/>
                  <a:gd name="connsiteY16" fmla="*/ 13049 h 18383"/>
                  <a:gd name="connsiteX17" fmla="*/ 6473 w 15136"/>
                  <a:gd name="connsiteY17" fmla="*/ 16193 h 18383"/>
                  <a:gd name="connsiteX18" fmla="*/ 11995 w 15136"/>
                  <a:gd name="connsiteY18" fmla="*/ 10001 h 18383"/>
                  <a:gd name="connsiteX19" fmla="*/ 11995 w 15136"/>
                  <a:gd name="connsiteY19" fmla="*/ 9049 h 18383"/>
                  <a:gd name="connsiteX20" fmla="*/ 9996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1995" y="14669"/>
                    </a:moveTo>
                    <a:cubicBezTo>
                      <a:pt x="10852" y="17050"/>
                      <a:pt x="8568" y="18383"/>
                      <a:pt x="5997" y="18383"/>
                    </a:cubicBezTo>
                    <a:cubicBezTo>
                      <a:pt x="2380" y="18383"/>
                      <a:pt x="0" y="16097"/>
                      <a:pt x="0" y="13049"/>
                    </a:cubicBezTo>
                    <a:cubicBezTo>
                      <a:pt x="0" y="9049"/>
                      <a:pt x="3522" y="7049"/>
                      <a:pt x="10567" y="7049"/>
                    </a:cubicBezTo>
                    <a:cubicBezTo>
                      <a:pt x="11043" y="7049"/>
                      <a:pt x="11519" y="7049"/>
                      <a:pt x="12090" y="7049"/>
                    </a:cubicBezTo>
                    <a:lnTo>
                      <a:pt x="12090" y="6001"/>
                    </a:lnTo>
                    <a:cubicBezTo>
                      <a:pt x="12090" y="3334"/>
                      <a:pt x="10662" y="2096"/>
                      <a:pt x="7711" y="2096"/>
                    </a:cubicBezTo>
                    <a:cubicBezTo>
                      <a:pt x="5045" y="2096"/>
                      <a:pt x="3522" y="3048"/>
                      <a:pt x="3046" y="5144"/>
                    </a:cubicBezTo>
                    <a:lnTo>
                      <a:pt x="571" y="4763"/>
                    </a:lnTo>
                    <a:cubicBezTo>
                      <a:pt x="1333" y="1619"/>
                      <a:pt x="3808" y="0"/>
                      <a:pt x="8187" y="0"/>
                    </a:cubicBezTo>
                    <a:cubicBezTo>
                      <a:pt x="12756" y="0"/>
                      <a:pt x="14660" y="2191"/>
                      <a:pt x="14660" y="6953"/>
                    </a:cubicBezTo>
                    <a:lnTo>
                      <a:pt x="14660" y="14478"/>
                    </a:lnTo>
                    <a:cubicBezTo>
                      <a:pt x="14660" y="15812"/>
                      <a:pt x="14755" y="16954"/>
                      <a:pt x="15136" y="18098"/>
                    </a:cubicBezTo>
                    <a:lnTo>
                      <a:pt x="12471" y="18098"/>
                    </a:lnTo>
                    <a:cubicBezTo>
                      <a:pt x="12090" y="17050"/>
                      <a:pt x="11995" y="15907"/>
                      <a:pt x="11995" y="14669"/>
                    </a:cubicBezTo>
                    <a:close/>
                    <a:moveTo>
                      <a:pt x="9996" y="9049"/>
                    </a:moveTo>
                    <a:cubicBezTo>
                      <a:pt x="5236" y="9049"/>
                      <a:pt x="2856" y="10478"/>
                      <a:pt x="2856" y="13049"/>
                    </a:cubicBezTo>
                    <a:cubicBezTo>
                      <a:pt x="2856" y="14954"/>
                      <a:pt x="4189" y="16193"/>
                      <a:pt x="6473" y="16193"/>
                    </a:cubicBezTo>
                    <a:cubicBezTo>
                      <a:pt x="9520" y="16193"/>
                      <a:pt x="11995" y="13430"/>
                      <a:pt x="11995" y="10001"/>
                    </a:cubicBezTo>
                    <a:lnTo>
                      <a:pt x="11995" y="9049"/>
                    </a:lnTo>
                    <a:cubicBezTo>
                      <a:pt x="11328" y="9049"/>
                      <a:pt x="10567" y="9049"/>
                      <a:pt x="9996" y="9049"/>
                    </a:cubicBezTo>
                    <a:close/>
                  </a:path>
                </a:pathLst>
              </a:custGeom>
              <a:solidFill>
                <a:srgbClr val="231F20"/>
              </a:solidFill>
              <a:ln w="9509" cap="flat">
                <a:noFill/>
                <a:prstDash val="solid"/>
                <a:miter/>
              </a:ln>
            </p:spPr>
            <p:txBody>
              <a:bodyPr rtlCol="0" anchor="ctr"/>
              <a:lstStyle/>
              <a:p>
                <a:endParaRPr lang="en-US"/>
              </a:p>
            </p:txBody>
          </p:sp>
          <p:sp>
            <p:nvSpPr>
              <p:cNvPr id="559" name="Freeform 558">
                <a:extLst>
                  <a:ext uri="{FF2B5EF4-FFF2-40B4-BE49-F238E27FC236}">
                    <a16:creationId xmlns:a16="http://schemas.microsoft.com/office/drawing/2014/main" id="{4A1B5BD2-CF05-F747-8D0C-6A614A47DCBB}"/>
                  </a:ext>
                </a:extLst>
              </p:cNvPr>
              <p:cNvSpPr/>
              <p:nvPr/>
            </p:nvSpPr>
            <p:spPr>
              <a:xfrm>
                <a:off x="7694148" y="4986432"/>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4 w 13803"/>
                  <a:gd name="connsiteY4" fmla="*/ 6953 h 18192"/>
                  <a:gd name="connsiteX5" fmla="*/ 13804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4" y="2381"/>
                      <a:pt x="13804" y="6953"/>
                    </a:cubicBezTo>
                    <a:lnTo>
                      <a:pt x="13804" y="18098"/>
                    </a:lnTo>
                    <a:lnTo>
                      <a:pt x="11233" y="18098"/>
                    </a:lnTo>
                    <a:lnTo>
                      <a:pt x="11233" y="6763"/>
                    </a:lnTo>
                    <a:cubicBezTo>
                      <a:pt x="11233" y="3905"/>
                      <a:pt x="9901"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a:p>
            </p:txBody>
          </p:sp>
          <p:sp>
            <p:nvSpPr>
              <p:cNvPr id="560" name="Freeform 559">
                <a:extLst>
                  <a:ext uri="{FF2B5EF4-FFF2-40B4-BE49-F238E27FC236}">
                    <a16:creationId xmlns:a16="http://schemas.microsoft.com/office/drawing/2014/main" id="{F11F5E71-C1B1-9A42-8AF4-495FB923C7E4}"/>
                  </a:ext>
                </a:extLst>
              </p:cNvPr>
              <p:cNvSpPr/>
              <p:nvPr/>
            </p:nvSpPr>
            <p:spPr>
              <a:xfrm>
                <a:off x="7710046" y="4986908"/>
                <a:ext cx="14850" cy="24003"/>
              </a:xfrm>
              <a:custGeom>
                <a:avLst/>
                <a:gdLst>
                  <a:gd name="connsiteX0" fmla="*/ 190 w 14850"/>
                  <a:gd name="connsiteY0" fmla="*/ 21527 h 24003"/>
                  <a:gd name="connsiteX1" fmla="*/ 2189 w 14850"/>
                  <a:gd name="connsiteY1" fmla="*/ 21812 h 24003"/>
                  <a:gd name="connsiteX2" fmla="*/ 6283 w 14850"/>
                  <a:gd name="connsiteY2" fmla="*/ 17431 h 24003"/>
                  <a:gd name="connsiteX3" fmla="*/ 0 w 14850"/>
                  <a:gd name="connsiteY3" fmla="*/ 0 h 24003"/>
                  <a:gd name="connsiteX4" fmla="*/ 2665 w 14850"/>
                  <a:gd name="connsiteY4" fmla="*/ 0 h 24003"/>
                  <a:gd name="connsiteX5" fmla="*/ 7616 w 14850"/>
                  <a:gd name="connsiteY5" fmla="*/ 14097 h 24003"/>
                  <a:gd name="connsiteX6" fmla="*/ 12566 w 14850"/>
                  <a:gd name="connsiteY6" fmla="*/ 0 h 24003"/>
                  <a:gd name="connsiteX7" fmla="*/ 14851 w 14850"/>
                  <a:gd name="connsiteY7" fmla="*/ 0 h 24003"/>
                  <a:gd name="connsiteX8" fmla="*/ 7996 w 14850"/>
                  <a:gd name="connsiteY8" fmla="*/ 18955 h 24003"/>
                  <a:gd name="connsiteX9" fmla="*/ 2189 w 14850"/>
                  <a:gd name="connsiteY9" fmla="*/ 24003 h 24003"/>
                  <a:gd name="connsiteX10" fmla="*/ 190 w 14850"/>
                  <a:gd name="connsiteY10" fmla="*/ 23717 h 24003"/>
                  <a:gd name="connsiteX11" fmla="*/ 190 w 14850"/>
                  <a:gd name="connsiteY11" fmla="*/ 21527 h 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50" h="24003">
                    <a:moveTo>
                      <a:pt x="190" y="21527"/>
                    </a:moveTo>
                    <a:cubicBezTo>
                      <a:pt x="1047" y="21717"/>
                      <a:pt x="1618" y="21812"/>
                      <a:pt x="2189" y="21812"/>
                    </a:cubicBezTo>
                    <a:cubicBezTo>
                      <a:pt x="4379" y="21812"/>
                      <a:pt x="5426" y="20479"/>
                      <a:pt x="6283" y="17431"/>
                    </a:cubicBezTo>
                    <a:lnTo>
                      <a:pt x="0" y="0"/>
                    </a:lnTo>
                    <a:lnTo>
                      <a:pt x="2665" y="0"/>
                    </a:lnTo>
                    <a:lnTo>
                      <a:pt x="7616" y="14097"/>
                    </a:lnTo>
                    <a:lnTo>
                      <a:pt x="12566" y="0"/>
                    </a:lnTo>
                    <a:lnTo>
                      <a:pt x="14851" y="0"/>
                    </a:lnTo>
                    <a:lnTo>
                      <a:pt x="7996" y="18955"/>
                    </a:lnTo>
                    <a:cubicBezTo>
                      <a:pt x="6664" y="22670"/>
                      <a:pt x="5236" y="24003"/>
                      <a:pt x="2189" y="24003"/>
                    </a:cubicBezTo>
                    <a:cubicBezTo>
                      <a:pt x="1523" y="24003"/>
                      <a:pt x="857" y="23908"/>
                      <a:pt x="190" y="23717"/>
                    </a:cubicBezTo>
                    <a:lnTo>
                      <a:pt x="190" y="21527"/>
                    </a:lnTo>
                    <a:close/>
                  </a:path>
                </a:pathLst>
              </a:custGeom>
              <a:solidFill>
                <a:srgbClr val="231F20"/>
              </a:solidFill>
              <a:ln w="9509" cap="flat">
                <a:noFill/>
                <a:prstDash val="solid"/>
                <a:miter/>
              </a:ln>
            </p:spPr>
            <p:txBody>
              <a:bodyPr rtlCol="0" anchor="ctr"/>
              <a:lstStyle/>
              <a:p>
                <a:endParaRPr lang="en-US"/>
              </a:p>
            </p:txBody>
          </p:sp>
          <p:sp>
            <p:nvSpPr>
              <p:cNvPr id="561" name="Freeform 560">
                <a:extLst>
                  <a:ext uri="{FF2B5EF4-FFF2-40B4-BE49-F238E27FC236}">
                    <a16:creationId xmlns:a16="http://schemas.microsoft.com/office/drawing/2014/main" id="{ED6464C0-4B8C-3243-A79D-848F2CE3684E}"/>
                  </a:ext>
                </a:extLst>
              </p:cNvPr>
              <p:cNvSpPr/>
              <p:nvPr/>
            </p:nvSpPr>
            <p:spPr>
              <a:xfrm>
                <a:off x="7735844" y="4986718"/>
                <a:ext cx="13708" cy="18192"/>
              </a:xfrm>
              <a:custGeom>
                <a:avLst/>
                <a:gdLst>
                  <a:gd name="connsiteX0" fmla="*/ 13708 w 13708"/>
                  <a:gd name="connsiteY0" fmla="*/ 17717 h 18192"/>
                  <a:gd name="connsiteX1" fmla="*/ 11328 w 13708"/>
                  <a:gd name="connsiteY1" fmla="*/ 17717 h 18192"/>
                  <a:gd name="connsiteX2" fmla="*/ 11328 w 13708"/>
                  <a:gd name="connsiteY2" fmla="*/ 14478 h 18192"/>
                  <a:gd name="connsiteX3" fmla="*/ 5712 w 13708"/>
                  <a:gd name="connsiteY3" fmla="*/ 18193 h 18192"/>
                  <a:gd name="connsiteX4" fmla="*/ 0 w 13708"/>
                  <a:gd name="connsiteY4" fmla="*/ 11240 h 18192"/>
                  <a:gd name="connsiteX5" fmla="*/ 0 w 13708"/>
                  <a:gd name="connsiteY5" fmla="*/ 95 h 18192"/>
                  <a:gd name="connsiteX6" fmla="*/ 2475 w 13708"/>
                  <a:gd name="connsiteY6" fmla="*/ 95 h 18192"/>
                  <a:gd name="connsiteX7" fmla="*/ 2475 w 13708"/>
                  <a:gd name="connsiteY7" fmla="*/ 11430 h 18192"/>
                  <a:gd name="connsiteX8" fmla="*/ 6092 w 13708"/>
                  <a:gd name="connsiteY8" fmla="*/ 15907 h 18192"/>
                  <a:gd name="connsiteX9" fmla="*/ 11138 w 13708"/>
                  <a:gd name="connsiteY9" fmla="*/ 9716 h 18192"/>
                  <a:gd name="connsiteX10" fmla="*/ 11138 w 13708"/>
                  <a:gd name="connsiteY10" fmla="*/ 0 h 18192"/>
                  <a:gd name="connsiteX11" fmla="*/ 13613 w 13708"/>
                  <a:gd name="connsiteY11" fmla="*/ 0 h 18192"/>
                  <a:gd name="connsiteX12" fmla="*/ 13613 w 13708"/>
                  <a:gd name="connsiteY12" fmla="*/ 17717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08" h="18192">
                    <a:moveTo>
                      <a:pt x="13708" y="17717"/>
                    </a:moveTo>
                    <a:lnTo>
                      <a:pt x="11328" y="17717"/>
                    </a:lnTo>
                    <a:lnTo>
                      <a:pt x="11328" y="14478"/>
                    </a:lnTo>
                    <a:cubicBezTo>
                      <a:pt x="9901" y="17050"/>
                      <a:pt x="8092" y="18193"/>
                      <a:pt x="5712" y="18193"/>
                    </a:cubicBezTo>
                    <a:cubicBezTo>
                      <a:pt x="1999" y="18193"/>
                      <a:pt x="0" y="15812"/>
                      <a:pt x="0" y="11240"/>
                    </a:cubicBezTo>
                    <a:lnTo>
                      <a:pt x="0" y="95"/>
                    </a:lnTo>
                    <a:lnTo>
                      <a:pt x="2475" y="95"/>
                    </a:lnTo>
                    <a:lnTo>
                      <a:pt x="2475" y="11430"/>
                    </a:lnTo>
                    <a:cubicBezTo>
                      <a:pt x="2475" y="14383"/>
                      <a:pt x="3808" y="15907"/>
                      <a:pt x="6092" y="15907"/>
                    </a:cubicBezTo>
                    <a:cubicBezTo>
                      <a:pt x="8853" y="15907"/>
                      <a:pt x="11138" y="13430"/>
                      <a:pt x="11138" y="9716"/>
                    </a:cubicBezTo>
                    <a:lnTo>
                      <a:pt x="11138" y="0"/>
                    </a:lnTo>
                    <a:lnTo>
                      <a:pt x="13613" y="0"/>
                    </a:lnTo>
                    <a:lnTo>
                      <a:pt x="13613" y="17717"/>
                    </a:lnTo>
                    <a:close/>
                  </a:path>
                </a:pathLst>
              </a:custGeom>
              <a:solidFill>
                <a:srgbClr val="231F20"/>
              </a:solidFill>
              <a:ln w="9509" cap="flat">
                <a:noFill/>
                <a:prstDash val="solid"/>
                <a:miter/>
              </a:ln>
            </p:spPr>
            <p:txBody>
              <a:bodyPr rtlCol="0" anchor="ctr"/>
              <a:lstStyle/>
              <a:p>
                <a:endParaRPr lang="en-US"/>
              </a:p>
            </p:txBody>
          </p:sp>
          <p:sp>
            <p:nvSpPr>
              <p:cNvPr id="562" name="Freeform 561">
                <a:extLst>
                  <a:ext uri="{FF2B5EF4-FFF2-40B4-BE49-F238E27FC236}">
                    <a16:creationId xmlns:a16="http://schemas.microsoft.com/office/drawing/2014/main" id="{9935A553-1835-F442-B773-C05AC5E74F9E}"/>
                  </a:ext>
                </a:extLst>
              </p:cNvPr>
              <p:cNvSpPr/>
              <p:nvPr/>
            </p:nvSpPr>
            <p:spPr>
              <a:xfrm>
                <a:off x="7752789" y="4986432"/>
                <a:ext cx="13993" cy="18478"/>
              </a:xfrm>
              <a:custGeom>
                <a:avLst/>
                <a:gdLst>
                  <a:gd name="connsiteX0" fmla="*/ 2190 w 13993"/>
                  <a:gd name="connsiteY0" fmla="*/ 12954 h 18478"/>
                  <a:gd name="connsiteX1" fmla="*/ 7140 w 13993"/>
                  <a:gd name="connsiteY1" fmla="*/ 16288 h 18478"/>
                  <a:gd name="connsiteX2" fmla="*/ 11138 w 13993"/>
                  <a:gd name="connsiteY2" fmla="*/ 13335 h 18478"/>
                  <a:gd name="connsiteX3" fmla="*/ 6092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9 h 18478"/>
                  <a:gd name="connsiteX13" fmla="*/ 0 w 13993"/>
                  <a:gd name="connsiteY13" fmla="*/ 13430 h 18478"/>
                  <a:gd name="connsiteX14" fmla="*/ 2190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90" y="12954"/>
                    </a:moveTo>
                    <a:cubicBezTo>
                      <a:pt x="2951" y="15145"/>
                      <a:pt x="4760" y="16288"/>
                      <a:pt x="7140" y="16288"/>
                    </a:cubicBezTo>
                    <a:cubicBezTo>
                      <a:pt x="9615" y="16288"/>
                      <a:pt x="11138" y="15050"/>
                      <a:pt x="11138" y="13335"/>
                    </a:cubicBezTo>
                    <a:cubicBezTo>
                      <a:pt x="11138" y="11144"/>
                      <a:pt x="9329" y="10954"/>
                      <a:pt x="6092"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70" y="2191"/>
                      <a:pt x="3237" y="3334"/>
                      <a:pt x="3237" y="4953"/>
                    </a:cubicBezTo>
                    <a:cubicBezTo>
                      <a:pt x="3237" y="7144"/>
                      <a:pt x="5236" y="7144"/>
                      <a:pt x="8568" y="8001"/>
                    </a:cubicBezTo>
                    <a:cubicBezTo>
                      <a:pt x="12185" y="8954"/>
                      <a:pt x="13994" y="10287"/>
                      <a:pt x="13994" y="13049"/>
                    </a:cubicBezTo>
                    <a:cubicBezTo>
                      <a:pt x="13994" y="16193"/>
                      <a:pt x="11328" y="18479"/>
                      <a:pt x="7330" y="18479"/>
                    </a:cubicBezTo>
                    <a:cubicBezTo>
                      <a:pt x="3427" y="18479"/>
                      <a:pt x="761" y="16574"/>
                      <a:pt x="0" y="13430"/>
                    </a:cubicBezTo>
                    <a:lnTo>
                      <a:pt x="2190" y="12954"/>
                    </a:lnTo>
                    <a:close/>
                  </a:path>
                </a:pathLst>
              </a:custGeom>
              <a:solidFill>
                <a:srgbClr val="231F20"/>
              </a:solidFill>
              <a:ln w="9509" cap="flat">
                <a:noFill/>
                <a:prstDash val="solid"/>
                <a:miter/>
              </a:ln>
            </p:spPr>
            <p:txBody>
              <a:bodyPr rtlCol="0" anchor="ctr"/>
              <a:lstStyle/>
              <a:p>
                <a:endParaRPr lang="en-US"/>
              </a:p>
            </p:txBody>
          </p:sp>
          <p:sp>
            <p:nvSpPr>
              <p:cNvPr id="563" name="Freeform 562">
                <a:extLst>
                  <a:ext uri="{FF2B5EF4-FFF2-40B4-BE49-F238E27FC236}">
                    <a16:creationId xmlns:a16="http://schemas.microsoft.com/office/drawing/2014/main" id="{1BED11AF-1C24-1243-907C-AC010B9C893C}"/>
                  </a:ext>
                </a:extLst>
              </p:cNvPr>
              <p:cNvSpPr/>
              <p:nvPr/>
            </p:nvSpPr>
            <p:spPr>
              <a:xfrm>
                <a:off x="7768496" y="4986432"/>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9 h 18478"/>
                  <a:gd name="connsiteX11" fmla="*/ 12852 w 15612"/>
                  <a:gd name="connsiteY11" fmla="*/ 7525 h 18478"/>
                  <a:gd name="connsiteX12" fmla="*/ 8092 w 15612"/>
                  <a:gd name="connsiteY12" fmla="*/ 2191 h 18478"/>
                  <a:gd name="connsiteX13" fmla="*/ 2951 w 15612"/>
                  <a:gd name="connsiteY13" fmla="*/ 7525 h 18478"/>
                  <a:gd name="connsiteX14" fmla="*/ 12852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2" y="12859"/>
                    </a:cubicBezTo>
                    <a:lnTo>
                      <a:pt x="15327" y="13335"/>
                    </a:lnTo>
                    <a:cubicBezTo>
                      <a:pt x="14184" y="16669"/>
                      <a:pt x="11614" y="18479"/>
                      <a:pt x="7901" y="18479"/>
                    </a:cubicBezTo>
                    <a:close/>
                    <a:moveTo>
                      <a:pt x="12852" y="7525"/>
                    </a:moveTo>
                    <a:cubicBezTo>
                      <a:pt x="12756" y="4096"/>
                      <a:pt x="10948" y="2191"/>
                      <a:pt x="8092" y="2191"/>
                    </a:cubicBezTo>
                    <a:cubicBezTo>
                      <a:pt x="5236" y="2191"/>
                      <a:pt x="3427" y="4096"/>
                      <a:pt x="2951" y="7525"/>
                    </a:cubicBezTo>
                    <a:lnTo>
                      <a:pt x="12852" y="7525"/>
                    </a:lnTo>
                    <a:close/>
                  </a:path>
                </a:pathLst>
              </a:custGeom>
              <a:solidFill>
                <a:srgbClr val="231F20"/>
              </a:solidFill>
              <a:ln w="9509" cap="flat">
                <a:noFill/>
                <a:prstDash val="solid"/>
                <a:miter/>
              </a:ln>
            </p:spPr>
            <p:txBody>
              <a:bodyPr rtlCol="0" anchor="ctr"/>
              <a:lstStyle/>
              <a:p>
                <a:endParaRPr lang="en-US"/>
              </a:p>
            </p:txBody>
          </p:sp>
          <p:sp>
            <p:nvSpPr>
              <p:cNvPr id="564" name="Freeform 563">
                <a:extLst>
                  <a:ext uri="{FF2B5EF4-FFF2-40B4-BE49-F238E27FC236}">
                    <a16:creationId xmlns:a16="http://schemas.microsoft.com/office/drawing/2014/main" id="{6B954325-F3E0-D348-9EA3-44376858D1B0}"/>
                  </a:ext>
                </a:extLst>
              </p:cNvPr>
              <p:cNvSpPr/>
              <p:nvPr/>
            </p:nvSpPr>
            <p:spPr>
              <a:xfrm>
                <a:off x="7794485" y="4986908"/>
                <a:ext cx="22371" cy="17525"/>
              </a:xfrm>
              <a:custGeom>
                <a:avLst/>
                <a:gdLst>
                  <a:gd name="connsiteX0" fmla="*/ 0 w 22371"/>
                  <a:gd name="connsiteY0" fmla="*/ 0 h 17525"/>
                  <a:gd name="connsiteX1" fmla="*/ 2570 w 22371"/>
                  <a:gd name="connsiteY1" fmla="*/ 0 h 17525"/>
                  <a:gd name="connsiteX2" fmla="*/ 6473 w 22371"/>
                  <a:gd name="connsiteY2" fmla="*/ 14097 h 17525"/>
                  <a:gd name="connsiteX3" fmla="*/ 10091 w 22371"/>
                  <a:gd name="connsiteY3" fmla="*/ 0 h 17525"/>
                  <a:gd name="connsiteX4" fmla="*/ 12090 w 22371"/>
                  <a:gd name="connsiteY4" fmla="*/ 0 h 17525"/>
                  <a:gd name="connsiteX5" fmla="*/ 15993 w 22371"/>
                  <a:gd name="connsiteY5" fmla="*/ 14097 h 17525"/>
                  <a:gd name="connsiteX6" fmla="*/ 20086 w 22371"/>
                  <a:gd name="connsiteY6" fmla="*/ 0 h 17525"/>
                  <a:gd name="connsiteX7" fmla="*/ 22371 w 22371"/>
                  <a:gd name="connsiteY7" fmla="*/ 0 h 17525"/>
                  <a:gd name="connsiteX8" fmla="*/ 17040 w 22371"/>
                  <a:gd name="connsiteY8" fmla="*/ 17526 h 17525"/>
                  <a:gd name="connsiteX9" fmla="*/ 14755 w 22371"/>
                  <a:gd name="connsiteY9" fmla="*/ 17526 h 17525"/>
                  <a:gd name="connsiteX10" fmla="*/ 10948 w 22371"/>
                  <a:gd name="connsiteY10" fmla="*/ 3620 h 17525"/>
                  <a:gd name="connsiteX11" fmla="*/ 7425 w 22371"/>
                  <a:gd name="connsiteY11" fmla="*/ 17526 h 17525"/>
                  <a:gd name="connsiteX12" fmla="*/ 5045 w 22371"/>
                  <a:gd name="connsiteY12" fmla="*/ 17526 h 17525"/>
                  <a:gd name="connsiteX13" fmla="*/ 0 w 22371"/>
                  <a:gd name="connsiteY13" fmla="*/ 0 h 1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371" h="17525">
                    <a:moveTo>
                      <a:pt x="0" y="0"/>
                    </a:moveTo>
                    <a:lnTo>
                      <a:pt x="2570" y="0"/>
                    </a:lnTo>
                    <a:lnTo>
                      <a:pt x="6473" y="14097"/>
                    </a:lnTo>
                    <a:lnTo>
                      <a:pt x="10091" y="0"/>
                    </a:lnTo>
                    <a:lnTo>
                      <a:pt x="12090" y="0"/>
                    </a:lnTo>
                    <a:lnTo>
                      <a:pt x="15993" y="14097"/>
                    </a:lnTo>
                    <a:lnTo>
                      <a:pt x="20086" y="0"/>
                    </a:lnTo>
                    <a:lnTo>
                      <a:pt x="22371" y="0"/>
                    </a:lnTo>
                    <a:lnTo>
                      <a:pt x="17040" y="17526"/>
                    </a:lnTo>
                    <a:lnTo>
                      <a:pt x="14755" y="17526"/>
                    </a:lnTo>
                    <a:lnTo>
                      <a:pt x="10948" y="3620"/>
                    </a:lnTo>
                    <a:lnTo>
                      <a:pt x="7425" y="17526"/>
                    </a:lnTo>
                    <a:lnTo>
                      <a:pt x="5045" y="17526"/>
                    </a:lnTo>
                    <a:lnTo>
                      <a:pt x="0" y="0"/>
                    </a:lnTo>
                    <a:close/>
                  </a:path>
                </a:pathLst>
              </a:custGeom>
              <a:solidFill>
                <a:srgbClr val="231F20"/>
              </a:solidFill>
              <a:ln w="9509" cap="flat">
                <a:noFill/>
                <a:prstDash val="solid"/>
                <a:miter/>
              </a:ln>
            </p:spPr>
            <p:txBody>
              <a:bodyPr rtlCol="0" anchor="ctr"/>
              <a:lstStyle/>
              <a:p>
                <a:endParaRPr lang="en-US"/>
              </a:p>
            </p:txBody>
          </p:sp>
          <p:sp>
            <p:nvSpPr>
              <p:cNvPr id="565" name="Freeform 564">
                <a:extLst>
                  <a:ext uri="{FF2B5EF4-FFF2-40B4-BE49-F238E27FC236}">
                    <a16:creationId xmlns:a16="http://schemas.microsoft.com/office/drawing/2014/main" id="{8C436A88-807C-314C-9C34-7CC2444F1888}"/>
                  </a:ext>
                </a:extLst>
              </p:cNvPr>
              <p:cNvSpPr/>
              <p:nvPr/>
            </p:nvSpPr>
            <p:spPr>
              <a:xfrm>
                <a:off x="7819046" y="4980717"/>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4 w 13803"/>
                  <a:gd name="connsiteY4" fmla="*/ 12573 h 23812"/>
                  <a:gd name="connsiteX5" fmla="*/ 13804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5" y="5620"/>
                      <a:pt x="13804" y="8001"/>
                      <a:pt x="13804" y="12573"/>
                    </a:cubicBezTo>
                    <a:lnTo>
                      <a:pt x="13804" y="23717"/>
                    </a:lnTo>
                    <a:lnTo>
                      <a:pt x="11233" y="23717"/>
                    </a:lnTo>
                    <a:lnTo>
                      <a:pt x="11233" y="12383"/>
                    </a:lnTo>
                    <a:cubicBezTo>
                      <a:pt x="11233" y="9525"/>
                      <a:pt x="9901"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a:p>
            </p:txBody>
          </p:sp>
          <p:sp>
            <p:nvSpPr>
              <p:cNvPr id="566" name="Freeform 565">
                <a:extLst>
                  <a:ext uri="{FF2B5EF4-FFF2-40B4-BE49-F238E27FC236}">
                    <a16:creationId xmlns:a16="http://schemas.microsoft.com/office/drawing/2014/main" id="{D5017149-D5F6-E54B-AD67-CE019B7902D0}"/>
                  </a:ext>
                </a:extLst>
              </p:cNvPr>
              <p:cNvSpPr/>
              <p:nvPr/>
            </p:nvSpPr>
            <p:spPr>
              <a:xfrm>
                <a:off x="7837514" y="4980717"/>
                <a:ext cx="2570" cy="23717"/>
              </a:xfrm>
              <a:custGeom>
                <a:avLst/>
                <a:gdLst>
                  <a:gd name="connsiteX0" fmla="*/ 0 w 2570"/>
                  <a:gd name="connsiteY0" fmla="*/ 0 h 23717"/>
                  <a:gd name="connsiteX1" fmla="*/ 2570 w 2570"/>
                  <a:gd name="connsiteY1" fmla="*/ 0 h 23717"/>
                  <a:gd name="connsiteX2" fmla="*/ 2570 w 2570"/>
                  <a:gd name="connsiteY2" fmla="*/ 2572 h 23717"/>
                  <a:gd name="connsiteX3" fmla="*/ 0 w 2570"/>
                  <a:gd name="connsiteY3" fmla="*/ 2572 h 23717"/>
                  <a:gd name="connsiteX4" fmla="*/ 0 w 2570"/>
                  <a:gd name="connsiteY4" fmla="*/ 0 h 23717"/>
                  <a:gd name="connsiteX5" fmla="*/ 0 w 2570"/>
                  <a:gd name="connsiteY5" fmla="*/ 6191 h 23717"/>
                  <a:gd name="connsiteX6" fmla="*/ 2570 w 2570"/>
                  <a:gd name="connsiteY6" fmla="*/ 6191 h 23717"/>
                  <a:gd name="connsiteX7" fmla="*/ 2570 w 2570"/>
                  <a:gd name="connsiteY7" fmla="*/ 23717 h 23717"/>
                  <a:gd name="connsiteX8" fmla="*/ 0 w 2570"/>
                  <a:gd name="connsiteY8" fmla="*/ 23717 h 23717"/>
                  <a:gd name="connsiteX9" fmla="*/ 0 w 2570"/>
                  <a:gd name="connsiteY9" fmla="*/ 6191 h 2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717">
                    <a:moveTo>
                      <a:pt x="0" y="0"/>
                    </a:moveTo>
                    <a:lnTo>
                      <a:pt x="2570" y="0"/>
                    </a:lnTo>
                    <a:lnTo>
                      <a:pt x="2570" y="2572"/>
                    </a:lnTo>
                    <a:lnTo>
                      <a:pt x="0" y="2572"/>
                    </a:lnTo>
                    <a:lnTo>
                      <a:pt x="0" y="0"/>
                    </a:lnTo>
                    <a:close/>
                    <a:moveTo>
                      <a:pt x="0" y="6191"/>
                    </a:moveTo>
                    <a:lnTo>
                      <a:pt x="2570" y="6191"/>
                    </a:lnTo>
                    <a:lnTo>
                      <a:pt x="2570" y="23717"/>
                    </a:lnTo>
                    <a:lnTo>
                      <a:pt x="0" y="23717"/>
                    </a:lnTo>
                    <a:lnTo>
                      <a:pt x="0" y="6191"/>
                    </a:lnTo>
                    <a:close/>
                  </a:path>
                </a:pathLst>
              </a:custGeom>
              <a:solidFill>
                <a:srgbClr val="231F20"/>
              </a:solidFill>
              <a:ln w="9509" cap="flat">
                <a:noFill/>
                <a:prstDash val="solid"/>
                <a:miter/>
              </a:ln>
            </p:spPr>
            <p:txBody>
              <a:bodyPr rtlCol="0" anchor="ctr"/>
              <a:lstStyle/>
              <a:p>
                <a:endParaRPr lang="en-US"/>
              </a:p>
            </p:txBody>
          </p:sp>
          <p:sp>
            <p:nvSpPr>
              <p:cNvPr id="567" name="Freeform 566">
                <a:extLst>
                  <a:ext uri="{FF2B5EF4-FFF2-40B4-BE49-F238E27FC236}">
                    <a16:creationId xmlns:a16="http://schemas.microsoft.com/office/drawing/2014/main" id="{87FC4D56-AB1C-1E45-BCE9-CB14790ED1B2}"/>
                  </a:ext>
                </a:extLst>
              </p:cNvPr>
              <p:cNvSpPr/>
              <p:nvPr/>
            </p:nvSpPr>
            <p:spPr>
              <a:xfrm>
                <a:off x="7843797" y="4986432"/>
                <a:ext cx="14184" cy="18478"/>
              </a:xfrm>
              <a:custGeom>
                <a:avLst/>
                <a:gdLst>
                  <a:gd name="connsiteX0" fmla="*/ 7521 w 14184"/>
                  <a:gd name="connsiteY0" fmla="*/ 2191 h 18478"/>
                  <a:gd name="connsiteX1" fmla="*/ 2761 w 14184"/>
                  <a:gd name="connsiteY1" fmla="*/ 9239 h 18478"/>
                  <a:gd name="connsiteX2" fmla="*/ 7521 w 14184"/>
                  <a:gd name="connsiteY2" fmla="*/ 16193 h 18478"/>
                  <a:gd name="connsiteX3" fmla="*/ 11804 w 14184"/>
                  <a:gd name="connsiteY3" fmla="*/ 11906 h 18478"/>
                  <a:gd name="connsiteX4" fmla="*/ 14184 w 14184"/>
                  <a:gd name="connsiteY4" fmla="*/ 12383 h 18478"/>
                  <a:gd name="connsiteX5" fmla="*/ 7425 w 14184"/>
                  <a:gd name="connsiteY5" fmla="*/ 18479 h 18478"/>
                  <a:gd name="connsiteX6" fmla="*/ 0 w 14184"/>
                  <a:gd name="connsiteY6" fmla="*/ 9239 h 18478"/>
                  <a:gd name="connsiteX7" fmla="*/ 7901 w 14184"/>
                  <a:gd name="connsiteY7" fmla="*/ 0 h 18478"/>
                  <a:gd name="connsiteX8" fmla="*/ 14184 w 14184"/>
                  <a:gd name="connsiteY8" fmla="*/ 6287 h 18478"/>
                  <a:gd name="connsiteX9" fmla="*/ 11709 w 14184"/>
                  <a:gd name="connsiteY9" fmla="*/ 6668 h 18478"/>
                  <a:gd name="connsiteX10" fmla="*/ 7521 w 14184"/>
                  <a:gd name="connsiteY10" fmla="*/ 2191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84" h="18478">
                    <a:moveTo>
                      <a:pt x="7521" y="2191"/>
                    </a:moveTo>
                    <a:cubicBezTo>
                      <a:pt x="4760" y="2191"/>
                      <a:pt x="2761" y="4763"/>
                      <a:pt x="2761" y="9239"/>
                    </a:cubicBezTo>
                    <a:cubicBezTo>
                      <a:pt x="2761" y="13621"/>
                      <a:pt x="4665" y="16193"/>
                      <a:pt x="7521" y="16193"/>
                    </a:cubicBezTo>
                    <a:cubicBezTo>
                      <a:pt x="9615" y="16193"/>
                      <a:pt x="11233" y="14669"/>
                      <a:pt x="11804" y="11906"/>
                    </a:cubicBezTo>
                    <a:lnTo>
                      <a:pt x="14184" y="12383"/>
                    </a:lnTo>
                    <a:cubicBezTo>
                      <a:pt x="13518" y="16288"/>
                      <a:pt x="11043" y="18479"/>
                      <a:pt x="7425" y="18479"/>
                    </a:cubicBezTo>
                    <a:cubicBezTo>
                      <a:pt x="3046" y="18479"/>
                      <a:pt x="0" y="14954"/>
                      <a:pt x="0" y="9239"/>
                    </a:cubicBezTo>
                    <a:cubicBezTo>
                      <a:pt x="0" y="3620"/>
                      <a:pt x="3237" y="0"/>
                      <a:pt x="7901" y="0"/>
                    </a:cubicBezTo>
                    <a:cubicBezTo>
                      <a:pt x="11233" y="0"/>
                      <a:pt x="13613" y="2286"/>
                      <a:pt x="14184" y="6287"/>
                    </a:cubicBezTo>
                    <a:lnTo>
                      <a:pt x="11709" y="6668"/>
                    </a:lnTo>
                    <a:cubicBezTo>
                      <a:pt x="11233" y="3810"/>
                      <a:pt x="9520" y="2191"/>
                      <a:pt x="7521" y="2191"/>
                    </a:cubicBezTo>
                    <a:close/>
                  </a:path>
                </a:pathLst>
              </a:custGeom>
              <a:solidFill>
                <a:srgbClr val="231F20"/>
              </a:solidFill>
              <a:ln w="9509" cap="flat">
                <a:noFill/>
                <a:prstDash val="solid"/>
                <a:miter/>
              </a:ln>
            </p:spPr>
            <p:txBody>
              <a:bodyPr rtlCol="0" anchor="ctr"/>
              <a:lstStyle/>
              <a:p>
                <a:endParaRPr lang="en-US"/>
              </a:p>
            </p:txBody>
          </p:sp>
          <p:sp>
            <p:nvSpPr>
              <p:cNvPr id="568" name="Freeform 567">
                <a:extLst>
                  <a:ext uri="{FF2B5EF4-FFF2-40B4-BE49-F238E27FC236}">
                    <a16:creationId xmlns:a16="http://schemas.microsoft.com/office/drawing/2014/main" id="{51E3C727-7024-FD44-8ABE-61B07AE13A16}"/>
                  </a:ext>
                </a:extLst>
              </p:cNvPr>
              <p:cNvSpPr/>
              <p:nvPr/>
            </p:nvSpPr>
            <p:spPr>
              <a:xfrm>
                <a:off x="7861218" y="4980717"/>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4 w 13803"/>
                  <a:gd name="connsiteY4" fmla="*/ 12573 h 23812"/>
                  <a:gd name="connsiteX5" fmla="*/ 13804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5" y="5620"/>
                      <a:pt x="13804" y="8001"/>
                      <a:pt x="13804" y="12573"/>
                    </a:cubicBezTo>
                    <a:lnTo>
                      <a:pt x="13804" y="23717"/>
                    </a:lnTo>
                    <a:lnTo>
                      <a:pt x="11233" y="23717"/>
                    </a:lnTo>
                    <a:lnTo>
                      <a:pt x="11233" y="12383"/>
                    </a:lnTo>
                    <a:cubicBezTo>
                      <a:pt x="11233" y="9525"/>
                      <a:pt x="9901"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a:p>
            </p:txBody>
          </p:sp>
          <p:sp>
            <p:nvSpPr>
              <p:cNvPr id="569" name="Freeform 568">
                <a:extLst>
                  <a:ext uri="{FF2B5EF4-FFF2-40B4-BE49-F238E27FC236}">
                    <a16:creationId xmlns:a16="http://schemas.microsoft.com/office/drawing/2014/main" id="{695E0EB4-DCA8-FA4A-8E7C-77CE5D712DF3}"/>
                  </a:ext>
                </a:extLst>
              </p:cNvPr>
              <p:cNvSpPr/>
              <p:nvPr/>
            </p:nvSpPr>
            <p:spPr>
              <a:xfrm>
                <a:off x="6925911" y="5027485"/>
                <a:ext cx="23513" cy="18002"/>
              </a:xfrm>
              <a:custGeom>
                <a:avLst/>
                <a:gdLst>
                  <a:gd name="connsiteX0" fmla="*/ 18183 w 23513"/>
                  <a:gd name="connsiteY0" fmla="*/ 0 h 18002"/>
                  <a:gd name="connsiteX1" fmla="*/ 23514 w 23513"/>
                  <a:gd name="connsiteY1" fmla="*/ 6858 h 18002"/>
                  <a:gd name="connsiteX2" fmla="*/ 23514 w 23513"/>
                  <a:gd name="connsiteY2" fmla="*/ 18002 h 18002"/>
                  <a:gd name="connsiteX3" fmla="*/ 20943 w 23513"/>
                  <a:gd name="connsiteY3" fmla="*/ 18002 h 18002"/>
                  <a:gd name="connsiteX4" fmla="*/ 20943 w 23513"/>
                  <a:gd name="connsiteY4" fmla="*/ 6667 h 18002"/>
                  <a:gd name="connsiteX5" fmla="*/ 17707 w 23513"/>
                  <a:gd name="connsiteY5" fmla="*/ 2286 h 18002"/>
                  <a:gd name="connsiteX6" fmla="*/ 13042 w 23513"/>
                  <a:gd name="connsiteY6" fmla="*/ 8287 h 18002"/>
                  <a:gd name="connsiteX7" fmla="*/ 13042 w 23513"/>
                  <a:gd name="connsiteY7" fmla="*/ 18002 h 18002"/>
                  <a:gd name="connsiteX8" fmla="*/ 10472 w 23513"/>
                  <a:gd name="connsiteY8" fmla="*/ 18002 h 18002"/>
                  <a:gd name="connsiteX9" fmla="*/ 10472 w 23513"/>
                  <a:gd name="connsiteY9" fmla="*/ 6667 h 18002"/>
                  <a:gd name="connsiteX10" fmla="*/ 7235 w 23513"/>
                  <a:gd name="connsiteY10" fmla="*/ 2286 h 18002"/>
                  <a:gd name="connsiteX11" fmla="*/ 2570 w 23513"/>
                  <a:gd name="connsiteY11" fmla="*/ 8287 h 18002"/>
                  <a:gd name="connsiteX12" fmla="*/ 2570 w 23513"/>
                  <a:gd name="connsiteY12" fmla="*/ 18002 h 18002"/>
                  <a:gd name="connsiteX13" fmla="*/ 0 w 23513"/>
                  <a:gd name="connsiteY13" fmla="*/ 18002 h 18002"/>
                  <a:gd name="connsiteX14" fmla="*/ 0 w 23513"/>
                  <a:gd name="connsiteY14" fmla="*/ 476 h 18002"/>
                  <a:gd name="connsiteX15" fmla="*/ 2380 w 23513"/>
                  <a:gd name="connsiteY15" fmla="*/ 476 h 18002"/>
                  <a:gd name="connsiteX16" fmla="*/ 2380 w 23513"/>
                  <a:gd name="connsiteY16" fmla="*/ 3715 h 18002"/>
                  <a:gd name="connsiteX17" fmla="*/ 7711 w 23513"/>
                  <a:gd name="connsiteY17" fmla="*/ 95 h 18002"/>
                  <a:gd name="connsiteX18" fmla="*/ 12756 w 23513"/>
                  <a:gd name="connsiteY18" fmla="*/ 3905 h 18002"/>
                  <a:gd name="connsiteX19" fmla="*/ 18183 w 23513"/>
                  <a:gd name="connsiteY19" fmla="*/ 0 h 1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13" h="18002">
                    <a:moveTo>
                      <a:pt x="18183" y="0"/>
                    </a:moveTo>
                    <a:cubicBezTo>
                      <a:pt x="21610" y="0"/>
                      <a:pt x="23514" y="2381"/>
                      <a:pt x="23514" y="6858"/>
                    </a:cubicBezTo>
                    <a:lnTo>
                      <a:pt x="23514" y="18002"/>
                    </a:lnTo>
                    <a:lnTo>
                      <a:pt x="20943" y="18002"/>
                    </a:lnTo>
                    <a:lnTo>
                      <a:pt x="20943" y="6667"/>
                    </a:lnTo>
                    <a:cubicBezTo>
                      <a:pt x="20943" y="3810"/>
                      <a:pt x="19706" y="2286"/>
                      <a:pt x="17707" y="2286"/>
                    </a:cubicBezTo>
                    <a:cubicBezTo>
                      <a:pt x="15231" y="2286"/>
                      <a:pt x="13042" y="4763"/>
                      <a:pt x="13042" y="8287"/>
                    </a:cubicBezTo>
                    <a:lnTo>
                      <a:pt x="13042" y="18002"/>
                    </a:lnTo>
                    <a:lnTo>
                      <a:pt x="10472" y="18002"/>
                    </a:lnTo>
                    <a:lnTo>
                      <a:pt x="10472" y="6667"/>
                    </a:lnTo>
                    <a:cubicBezTo>
                      <a:pt x="10472" y="3810"/>
                      <a:pt x="9234" y="2286"/>
                      <a:pt x="7235" y="2286"/>
                    </a:cubicBezTo>
                    <a:cubicBezTo>
                      <a:pt x="4760" y="2286"/>
                      <a:pt x="2570" y="4763"/>
                      <a:pt x="2570" y="8287"/>
                    </a:cubicBezTo>
                    <a:lnTo>
                      <a:pt x="2570" y="18002"/>
                    </a:lnTo>
                    <a:lnTo>
                      <a:pt x="0" y="18002"/>
                    </a:lnTo>
                    <a:lnTo>
                      <a:pt x="0" y="476"/>
                    </a:lnTo>
                    <a:lnTo>
                      <a:pt x="2380" y="476"/>
                    </a:lnTo>
                    <a:lnTo>
                      <a:pt x="2380" y="3715"/>
                    </a:lnTo>
                    <a:cubicBezTo>
                      <a:pt x="3713" y="1333"/>
                      <a:pt x="5521" y="95"/>
                      <a:pt x="7711" y="95"/>
                    </a:cubicBezTo>
                    <a:cubicBezTo>
                      <a:pt x="10186" y="95"/>
                      <a:pt x="12090" y="1429"/>
                      <a:pt x="12756" y="3905"/>
                    </a:cubicBezTo>
                    <a:cubicBezTo>
                      <a:pt x="14184" y="1238"/>
                      <a:pt x="15993" y="0"/>
                      <a:pt x="18183" y="0"/>
                    </a:cubicBezTo>
                    <a:close/>
                  </a:path>
                </a:pathLst>
              </a:custGeom>
              <a:solidFill>
                <a:srgbClr val="231F20"/>
              </a:solidFill>
              <a:ln w="9509" cap="flat">
                <a:noFill/>
                <a:prstDash val="solid"/>
                <a:miter/>
              </a:ln>
            </p:spPr>
            <p:txBody>
              <a:bodyPr rtlCol="0" anchor="ctr"/>
              <a:lstStyle/>
              <a:p>
                <a:endParaRPr lang="en-US"/>
              </a:p>
            </p:txBody>
          </p:sp>
          <p:sp>
            <p:nvSpPr>
              <p:cNvPr id="570" name="Freeform 569">
                <a:extLst>
                  <a:ext uri="{FF2B5EF4-FFF2-40B4-BE49-F238E27FC236}">
                    <a16:creationId xmlns:a16="http://schemas.microsoft.com/office/drawing/2014/main" id="{031A0EAD-0A83-1840-9CF5-BBA8EF8885E6}"/>
                  </a:ext>
                </a:extLst>
              </p:cNvPr>
              <p:cNvSpPr/>
              <p:nvPr/>
            </p:nvSpPr>
            <p:spPr>
              <a:xfrm>
                <a:off x="6952852" y="5027390"/>
                <a:ext cx="15136" cy="18383"/>
              </a:xfrm>
              <a:custGeom>
                <a:avLst/>
                <a:gdLst>
                  <a:gd name="connsiteX0" fmla="*/ 11995 w 15136"/>
                  <a:gd name="connsiteY0" fmla="*/ 14669 h 18383"/>
                  <a:gd name="connsiteX1" fmla="*/ 5997 w 15136"/>
                  <a:gd name="connsiteY1" fmla="*/ 18383 h 18383"/>
                  <a:gd name="connsiteX2" fmla="*/ 0 w 15136"/>
                  <a:gd name="connsiteY2" fmla="*/ 13049 h 18383"/>
                  <a:gd name="connsiteX3" fmla="*/ 10567 w 15136"/>
                  <a:gd name="connsiteY3" fmla="*/ 7049 h 18383"/>
                  <a:gd name="connsiteX4" fmla="*/ 12090 w 15136"/>
                  <a:gd name="connsiteY4" fmla="*/ 7049 h 18383"/>
                  <a:gd name="connsiteX5" fmla="*/ 12090 w 15136"/>
                  <a:gd name="connsiteY5" fmla="*/ 6001 h 18383"/>
                  <a:gd name="connsiteX6" fmla="*/ 7711 w 15136"/>
                  <a:gd name="connsiteY6" fmla="*/ 2096 h 18383"/>
                  <a:gd name="connsiteX7" fmla="*/ 3046 w 15136"/>
                  <a:gd name="connsiteY7" fmla="*/ 5144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8 h 18383"/>
                  <a:gd name="connsiteX13" fmla="*/ 12471 w 15136"/>
                  <a:gd name="connsiteY13" fmla="*/ 18098 h 18383"/>
                  <a:gd name="connsiteX14" fmla="*/ 11995 w 15136"/>
                  <a:gd name="connsiteY14" fmla="*/ 14669 h 18383"/>
                  <a:gd name="connsiteX15" fmla="*/ 9996 w 15136"/>
                  <a:gd name="connsiteY15" fmla="*/ 9049 h 18383"/>
                  <a:gd name="connsiteX16" fmla="*/ 2856 w 15136"/>
                  <a:gd name="connsiteY16" fmla="*/ 13049 h 18383"/>
                  <a:gd name="connsiteX17" fmla="*/ 6473 w 15136"/>
                  <a:gd name="connsiteY17" fmla="*/ 16192 h 18383"/>
                  <a:gd name="connsiteX18" fmla="*/ 11995 w 15136"/>
                  <a:gd name="connsiteY18" fmla="*/ 10001 h 18383"/>
                  <a:gd name="connsiteX19" fmla="*/ 11995 w 15136"/>
                  <a:gd name="connsiteY19" fmla="*/ 9049 h 18383"/>
                  <a:gd name="connsiteX20" fmla="*/ 9996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1995" y="14669"/>
                    </a:moveTo>
                    <a:cubicBezTo>
                      <a:pt x="10757" y="17050"/>
                      <a:pt x="8663" y="18383"/>
                      <a:pt x="5997" y="18383"/>
                    </a:cubicBezTo>
                    <a:cubicBezTo>
                      <a:pt x="2380" y="18383"/>
                      <a:pt x="0" y="16097"/>
                      <a:pt x="0" y="13049"/>
                    </a:cubicBezTo>
                    <a:cubicBezTo>
                      <a:pt x="0" y="9049"/>
                      <a:pt x="3522" y="7049"/>
                      <a:pt x="10567" y="7049"/>
                    </a:cubicBezTo>
                    <a:cubicBezTo>
                      <a:pt x="11043" y="7049"/>
                      <a:pt x="11519" y="7049"/>
                      <a:pt x="12090" y="7049"/>
                    </a:cubicBezTo>
                    <a:lnTo>
                      <a:pt x="12090" y="6001"/>
                    </a:lnTo>
                    <a:cubicBezTo>
                      <a:pt x="12090" y="3334"/>
                      <a:pt x="10662" y="2096"/>
                      <a:pt x="7711" y="2096"/>
                    </a:cubicBezTo>
                    <a:cubicBezTo>
                      <a:pt x="5045" y="2096"/>
                      <a:pt x="3522" y="3048"/>
                      <a:pt x="3046" y="5144"/>
                    </a:cubicBezTo>
                    <a:lnTo>
                      <a:pt x="571" y="4763"/>
                    </a:lnTo>
                    <a:cubicBezTo>
                      <a:pt x="1333" y="1619"/>
                      <a:pt x="3808" y="0"/>
                      <a:pt x="8187" y="0"/>
                    </a:cubicBezTo>
                    <a:cubicBezTo>
                      <a:pt x="12756" y="0"/>
                      <a:pt x="14660" y="2191"/>
                      <a:pt x="14660" y="6953"/>
                    </a:cubicBezTo>
                    <a:lnTo>
                      <a:pt x="14660" y="14478"/>
                    </a:lnTo>
                    <a:cubicBezTo>
                      <a:pt x="14660" y="15812"/>
                      <a:pt x="14756" y="16954"/>
                      <a:pt x="15136" y="18098"/>
                    </a:cubicBezTo>
                    <a:lnTo>
                      <a:pt x="12471" y="18098"/>
                    </a:lnTo>
                    <a:cubicBezTo>
                      <a:pt x="12185" y="17050"/>
                      <a:pt x="11995" y="15907"/>
                      <a:pt x="11995" y="14669"/>
                    </a:cubicBezTo>
                    <a:close/>
                    <a:moveTo>
                      <a:pt x="9996" y="9049"/>
                    </a:moveTo>
                    <a:cubicBezTo>
                      <a:pt x="5236" y="9049"/>
                      <a:pt x="2856" y="10478"/>
                      <a:pt x="2856" y="13049"/>
                    </a:cubicBezTo>
                    <a:cubicBezTo>
                      <a:pt x="2856" y="14954"/>
                      <a:pt x="4189" y="16192"/>
                      <a:pt x="6473" y="16192"/>
                    </a:cubicBezTo>
                    <a:cubicBezTo>
                      <a:pt x="9520" y="16192"/>
                      <a:pt x="11995" y="13430"/>
                      <a:pt x="11995" y="10001"/>
                    </a:cubicBezTo>
                    <a:lnTo>
                      <a:pt x="11995" y="9049"/>
                    </a:lnTo>
                    <a:cubicBezTo>
                      <a:pt x="11328" y="9049"/>
                      <a:pt x="10662" y="9049"/>
                      <a:pt x="9996" y="9049"/>
                    </a:cubicBezTo>
                    <a:close/>
                  </a:path>
                </a:pathLst>
              </a:custGeom>
              <a:solidFill>
                <a:srgbClr val="231F20"/>
              </a:solidFill>
              <a:ln w="9509" cap="flat">
                <a:noFill/>
                <a:prstDash val="solid"/>
                <a:miter/>
              </a:ln>
            </p:spPr>
            <p:txBody>
              <a:bodyPr rtlCol="0" anchor="ctr"/>
              <a:lstStyle/>
              <a:p>
                <a:endParaRPr lang="en-US"/>
              </a:p>
            </p:txBody>
          </p:sp>
          <p:sp>
            <p:nvSpPr>
              <p:cNvPr id="571" name="Freeform 570">
                <a:extLst>
                  <a:ext uri="{FF2B5EF4-FFF2-40B4-BE49-F238E27FC236}">
                    <a16:creationId xmlns:a16="http://schemas.microsoft.com/office/drawing/2014/main" id="{AB387D98-6E7D-E64E-9F1E-EC812289D51F}"/>
                  </a:ext>
                </a:extLst>
              </p:cNvPr>
              <p:cNvSpPr/>
              <p:nvPr/>
            </p:nvSpPr>
            <p:spPr>
              <a:xfrm>
                <a:off x="6969416" y="5027866"/>
                <a:ext cx="14850" cy="24098"/>
              </a:xfrm>
              <a:custGeom>
                <a:avLst/>
                <a:gdLst>
                  <a:gd name="connsiteX0" fmla="*/ 190 w 14850"/>
                  <a:gd name="connsiteY0" fmla="*/ 21526 h 24098"/>
                  <a:gd name="connsiteX1" fmla="*/ 2190 w 14850"/>
                  <a:gd name="connsiteY1" fmla="*/ 21812 h 24098"/>
                  <a:gd name="connsiteX2" fmla="*/ 6283 w 14850"/>
                  <a:gd name="connsiteY2" fmla="*/ 17431 h 24098"/>
                  <a:gd name="connsiteX3" fmla="*/ 0 w 14850"/>
                  <a:gd name="connsiteY3" fmla="*/ 0 h 24098"/>
                  <a:gd name="connsiteX4" fmla="*/ 2665 w 14850"/>
                  <a:gd name="connsiteY4" fmla="*/ 0 h 24098"/>
                  <a:gd name="connsiteX5" fmla="*/ 7616 w 14850"/>
                  <a:gd name="connsiteY5" fmla="*/ 14097 h 24098"/>
                  <a:gd name="connsiteX6" fmla="*/ 12566 w 14850"/>
                  <a:gd name="connsiteY6" fmla="*/ 0 h 24098"/>
                  <a:gd name="connsiteX7" fmla="*/ 14851 w 14850"/>
                  <a:gd name="connsiteY7" fmla="*/ 0 h 24098"/>
                  <a:gd name="connsiteX8" fmla="*/ 7997 w 14850"/>
                  <a:gd name="connsiteY8" fmla="*/ 18955 h 24098"/>
                  <a:gd name="connsiteX9" fmla="*/ 2190 w 14850"/>
                  <a:gd name="connsiteY9" fmla="*/ 24098 h 24098"/>
                  <a:gd name="connsiteX10" fmla="*/ 190 w 14850"/>
                  <a:gd name="connsiteY10" fmla="*/ 23813 h 24098"/>
                  <a:gd name="connsiteX11" fmla="*/ 190 w 14850"/>
                  <a:gd name="connsiteY11" fmla="*/ 21526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50" h="24098">
                    <a:moveTo>
                      <a:pt x="190" y="21526"/>
                    </a:moveTo>
                    <a:cubicBezTo>
                      <a:pt x="1047" y="21717"/>
                      <a:pt x="1618" y="21812"/>
                      <a:pt x="2190" y="21812"/>
                    </a:cubicBezTo>
                    <a:cubicBezTo>
                      <a:pt x="4379" y="21812"/>
                      <a:pt x="5426" y="20479"/>
                      <a:pt x="6283" y="17431"/>
                    </a:cubicBezTo>
                    <a:lnTo>
                      <a:pt x="0" y="0"/>
                    </a:lnTo>
                    <a:lnTo>
                      <a:pt x="2665" y="0"/>
                    </a:lnTo>
                    <a:lnTo>
                      <a:pt x="7616" y="14097"/>
                    </a:lnTo>
                    <a:lnTo>
                      <a:pt x="12566" y="0"/>
                    </a:lnTo>
                    <a:lnTo>
                      <a:pt x="14851" y="0"/>
                    </a:lnTo>
                    <a:lnTo>
                      <a:pt x="7997" y="18955"/>
                    </a:lnTo>
                    <a:cubicBezTo>
                      <a:pt x="6664" y="22670"/>
                      <a:pt x="5236" y="24098"/>
                      <a:pt x="2190" y="24098"/>
                    </a:cubicBezTo>
                    <a:cubicBezTo>
                      <a:pt x="1523" y="24098"/>
                      <a:pt x="857" y="24003"/>
                      <a:pt x="190" y="23813"/>
                    </a:cubicBezTo>
                    <a:lnTo>
                      <a:pt x="190" y="21526"/>
                    </a:lnTo>
                    <a:close/>
                  </a:path>
                </a:pathLst>
              </a:custGeom>
              <a:solidFill>
                <a:srgbClr val="231F20"/>
              </a:solidFill>
              <a:ln w="9509" cap="flat">
                <a:noFill/>
                <a:prstDash val="solid"/>
                <a:miter/>
              </a:ln>
            </p:spPr>
            <p:txBody>
              <a:bodyPr rtlCol="0" anchor="ctr"/>
              <a:lstStyle/>
              <a:p>
                <a:endParaRPr lang="en-US"/>
              </a:p>
            </p:txBody>
          </p:sp>
          <p:sp>
            <p:nvSpPr>
              <p:cNvPr id="572" name="Freeform 571">
                <a:extLst>
                  <a:ext uri="{FF2B5EF4-FFF2-40B4-BE49-F238E27FC236}">
                    <a16:creationId xmlns:a16="http://schemas.microsoft.com/office/drawing/2014/main" id="{ECCD3B7D-A96D-624C-A64D-3CBE337019EC}"/>
                  </a:ext>
                </a:extLst>
              </p:cNvPr>
              <p:cNvSpPr/>
              <p:nvPr/>
            </p:nvSpPr>
            <p:spPr>
              <a:xfrm>
                <a:off x="6996452" y="5021675"/>
                <a:ext cx="14565" cy="24002"/>
              </a:xfrm>
              <a:custGeom>
                <a:avLst/>
                <a:gdLst>
                  <a:gd name="connsiteX0" fmla="*/ 0 w 14565"/>
                  <a:gd name="connsiteY0" fmla="*/ 0 h 24002"/>
                  <a:gd name="connsiteX1" fmla="*/ 2570 w 14565"/>
                  <a:gd name="connsiteY1" fmla="*/ 0 h 24002"/>
                  <a:gd name="connsiteX2" fmla="*/ 2570 w 14565"/>
                  <a:gd name="connsiteY2" fmla="*/ 9239 h 24002"/>
                  <a:gd name="connsiteX3" fmla="*/ 7806 w 14565"/>
                  <a:gd name="connsiteY3" fmla="*/ 5620 h 24002"/>
                  <a:gd name="connsiteX4" fmla="*/ 14565 w 14565"/>
                  <a:gd name="connsiteY4" fmla="*/ 14764 h 24002"/>
                  <a:gd name="connsiteX5" fmla="*/ 7711 w 14565"/>
                  <a:gd name="connsiteY5" fmla="*/ 24003 h 24002"/>
                  <a:gd name="connsiteX6" fmla="*/ 2380 w 14565"/>
                  <a:gd name="connsiteY6" fmla="*/ 20669 h 24002"/>
                  <a:gd name="connsiteX7" fmla="*/ 1333 w 14565"/>
                  <a:gd name="connsiteY7" fmla="*/ 23813 h 24002"/>
                  <a:gd name="connsiteX8" fmla="*/ 0 w 14565"/>
                  <a:gd name="connsiteY8" fmla="*/ 23813 h 24002"/>
                  <a:gd name="connsiteX9" fmla="*/ 0 w 14565"/>
                  <a:gd name="connsiteY9" fmla="*/ 0 h 24002"/>
                  <a:gd name="connsiteX10" fmla="*/ 7044 w 14565"/>
                  <a:gd name="connsiteY10" fmla="*/ 21812 h 24002"/>
                  <a:gd name="connsiteX11" fmla="*/ 11709 w 14565"/>
                  <a:gd name="connsiteY11" fmla="*/ 14859 h 24002"/>
                  <a:gd name="connsiteX12" fmla="*/ 7140 w 14565"/>
                  <a:gd name="connsiteY12" fmla="*/ 8001 h 24002"/>
                  <a:gd name="connsiteX13" fmla="*/ 2570 w 14565"/>
                  <a:gd name="connsiteY13" fmla="*/ 13430 h 24002"/>
                  <a:gd name="connsiteX14" fmla="*/ 2570 w 14565"/>
                  <a:gd name="connsiteY14" fmla="*/ 16288 h 24002"/>
                  <a:gd name="connsiteX15" fmla="*/ 7044 w 14565"/>
                  <a:gd name="connsiteY15" fmla="*/ 21812 h 24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02">
                    <a:moveTo>
                      <a:pt x="0" y="0"/>
                    </a:moveTo>
                    <a:lnTo>
                      <a:pt x="2570" y="0"/>
                    </a:lnTo>
                    <a:lnTo>
                      <a:pt x="2570" y="9239"/>
                    </a:lnTo>
                    <a:cubicBezTo>
                      <a:pt x="3713" y="6858"/>
                      <a:pt x="5617" y="5620"/>
                      <a:pt x="7806" y="5620"/>
                    </a:cubicBezTo>
                    <a:cubicBezTo>
                      <a:pt x="11614" y="5620"/>
                      <a:pt x="14565" y="9144"/>
                      <a:pt x="14565" y="14764"/>
                    </a:cubicBezTo>
                    <a:cubicBezTo>
                      <a:pt x="14565" y="20383"/>
                      <a:pt x="11614" y="24003"/>
                      <a:pt x="7711" y="24003"/>
                    </a:cubicBezTo>
                    <a:cubicBezTo>
                      <a:pt x="5521" y="24003"/>
                      <a:pt x="3808" y="22860"/>
                      <a:pt x="2380" y="20669"/>
                    </a:cubicBezTo>
                    <a:lnTo>
                      <a:pt x="1333" y="23813"/>
                    </a:lnTo>
                    <a:lnTo>
                      <a:pt x="0" y="23813"/>
                    </a:lnTo>
                    <a:lnTo>
                      <a:pt x="0" y="0"/>
                    </a:lnTo>
                    <a:close/>
                    <a:moveTo>
                      <a:pt x="7044" y="21812"/>
                    </a:moveTo>
                    <a:cubicBezTo>
                      <a:pt x="9900" y="21812"/>
                      <a:pt x="11709" y="19336"/>
                      <a:pt x="11709" y="14859"/>
                    </a:cubicBezTo>
                    <a:cubicBezTo>
                      <a:pt x="11709" y="10477"/>
                      <a:pt x="9900" y="8001"/>
                      <a:pt x="7140" y="8001"/>
                    </a:cubicBezTo>
                    <a:cubicBezTo>
                      <a:pt x="4665" y="8001"/>
                      <a:pt x="2570" y="10192"/>
                      <a:pt x="2570" y="13430"/>
                    </a:cubicBezTo>
                    <a:lnTo>
                      <a:pt x="2570" y="16288"/>
                    </a:lnTo>
                    <a:cubicBezTo>
                      <a:pt x="2570" y="19812"/>
                      <a:pt x="4474" y="21812"/>
                      <a:pt x="7044" y="21812"/>
                    </a:cubicBezTo>
                    <a:close/>
                  </a:path>
                </a:pathLst>
              </a:custGeom>
              <a:solidFill>
                <a:srgbClr val="231F20"/>
              </a:solidFill>
              <a:ln w="9509" cap="flat">
                <a:noFill/>
                <a:prstDash val="solid"/>
                <a:miter/>
              </a:ln>
            </p:spPr>
            <p:txBody>
              <a:bodyPr rtlCol="0" anchor="ctr"/>
              <a:lstStyle/>
              <a:p>
                <a:endParaRPr lang="en-US"/>
              </a:p>
            </p:txBody>
          </p:sp>
          <p:sp>
            <p:nvSpPr>
              <p:cNvPr id="573" name="Freeform 572">
                <a:extLst>
                  <a:ext uri="{FF2B5EF4-FFF2-40B4-BE49-F238E27FC236}">
                    <a16:creationId xmlns:a16="http://schemas.microsoft.com/office/drawing/2014/main" id="{B2E8814D-A333-EE4B-8202-8026C1D9C0EA}"/>
                  </a:ext>
                </a:extLst>
              </p:cNvPr>
              <p:cNvSpPr/>
              <p:nvPr/>
            </p:nvSpPr>
            <p:spPr>
              <a:xfrm>
                <a:off x="7013206" y="5027390"/>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9 h 18478"/>
                  <a:gd name="connsiteX11" fmla="*/ 12852 w 15612"/>
                  <a:gd name="connsiteY11" fmla="*/ 7525 h 18478"/>
                  <a:gd name="connsiteX12" fmla="*/ 8092 w 15612"/>
                  <a:gd name="connsiteY12" fmla="*/ 2191 h 18478"/>
                  <a:gd name="connsiteX13" fmla="*/ 2951 w 15612"/>
                  <a:gd name="connsiteY13" fmla="*/ 7525 h 18478"/>
                  <a:gd name="connsiteX14" fmla="*/ 12852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2" y="12859"/>
                    </a:cubicBezTo>
                    <a:lnTo>
                      <a:pt x="15327" y="13335"/>
                    </a:lnTo>
                    <a:cubicBezTo>
                      <a:pt x="14184" y="16669"/>
                      <a:pt x="11519" y="18479"/>
                      <a:pt x="7901" y="18479"/>
                    </a:cubicBezTo>
                    <a:close/>
                    <a:moveTo>
                      <a:pt x="12852" y="7525"/>
                    </a:moveTo>
                    <a:cubicBezTo>
                      <a:pt x="12756" y="4096"/>
                      <a:pt x="10948" y="2191"/>
                      <a:pt x="8092" y="2191"/>
                    </a:cubicBezTo>
                    <a:cubicBezTo>
                      <a:pt x="5236" y="2191"/>
                      <a:pt x="3427" y="4096"/>
                      <a:pt x="2951" y="7525"/>
                    </a:cubicBezTo>
                    <a:lnTo>
                      <a:pt x="12852" y="7525"/>
                    </a:lnTo>
                    <a:close/>
                  </a:path>
                </a:pathLst>
              </a:custGeom>
              <a:solidFill>
                <a:srgbClr val="231F20"/>
              </a:solidFill>
              <a:ln w="9509" cap="flat">
                <a:noFill/>
                <a:prstDash val="solid"/>
                <a:miter/>
              </a:ln>
            </p:spPr>
            <p:txBody>
              <a:bodyPr rtlCol="0" anchor="ctr"/>
              <a:lstStyle/>
              <a:p>
                <a:endParaRPr lang="en-US"/>
              </a:p>
            </p:txBody>
          </p:sp>
          <p:sp>
            <p:nvSpPr>
              <p:cNvPr id="574" name="Freeform 573">
                <a:extLst>
                  <a:ext uri="{FF2B5EF4-FFF2-40B4-BE49-F238E27FC236}">
                    <a16:creationId xmlns:a16="http://schemas.microsoft.com/office/drawing/2014/main" id="{D6D41CC3-3E45-744B-8EB2-6E4E74744C48}"/>
                  </a:ext>
                </a:extLst>
              </p:cNvPr>
              <p:cNvSpPr/>
              <p:nvPr/>
            </p:nvSpPr>
            <p:spPr>
              <a:xfrm>
                <a:off x="7042622" y="5027485"/>
                <a:ext cx="23513" cy="18002"/>
              </a:xfrm>
              <a:custGeom>
                <a:avLst/>
                <a:gdLst>
                  <a:gd name="connsiteX0" fmla="*/ 18183 w 23513"/>
                  <a:gd name="connsiteY0" fmla="*/ 0 h 18002"/>
                  <a:gd name="connsiteX1" fmla="*/ 23514 w 23513"/>
                  <a:gd name="connsiteY1" fmla="*/ 6858 h 18002"/>
                  <a:gd name="connsiteX2" fmla="*/ 23514 w 23513"/>
                  <a:gd name="connsiteY2" fmla="*/ 18002 h 18002"/>
                  <a:gd name="connsiteX3" fmla="*/ 20943 w 23513"/>
                  <a:gd name="connsiteY3" fmla="*/ 18002 h 18002"/>
                  <a:gd name="connsiteX4" fmla="*/ 20943 w 23513"/>
                  <a:gd name="connsiteY4" fmla="*/ 6667 h 18002"/>
                  <a:gd name="connsiteX5" fmla="*/ 17707 w 23513"/>
                  <a:gd name="connsiteY5" fmla="*/ 2286 h 18002"/>
                  <a:gd name="connsiteX6" fmla="*/ 13042 w 23513"/>
                  <a:gd name="connsiteY6" fmla="*/ 8287 h 18002"/>
                  <a:gd name="connsiteX7" fmla="*/ 13042 w 23513"/>
                  <a:gd name="connsiteY7" fmla="*/ 18002 h 18002"/>
                  <a:gd name="connsiteX8" fmla="*/ 10472 w 23513"/>
                  <a:gd name="connsiteY8" fmla="*/ 18002 h 18002"/>
                  <a:gd name="connsiteX9" fmla="*/ 10472 w 23513"/>
                  <a:gd name="connsiteY9" fmla="*/ 6667 h 18002"/>
                  <a:gd name="connsiteX10" fmla="*/ 7235 w 23513"/>
                  <a:gd name="connsiteY10" fmla="*/ 2286 h 18002"/>
                  <a:gd name="connsiteX11" fmla="*/ 2570 w 23513"/>
                  <a:gd name="connsiteY11" fmla="*/ 8287 h 18002"/>
                  <a:gd name="connsiteX12" fmla="*/ 2570 w 23513"/>
                  <a:gd name="connsiteY12" fmla="*/ 18002 h 18002"/>
                  <a:gd name="connsiteX13" fmla="*/ 0 w 23513"/>
                  <a:gd name="connsiteY13" fmla="*/ 18002 h 18002"/>
                  <a:gd name="connsiteX14" fmla="*/ 0 w 23513"/>
                  <a:gd name="connsiteY14" fmla="*/ 476 h 18002"/>
                  <a:gd name="connsiteX15" fmla="*/ 2380 w 23513"/>
                  <a:gd name="connsiteY15" fmla="*/ 476 h 18002"/>
                  <a:gd name="connsiteX16" fmla="*/ 2380 w 23513"/>
                  <a:gd name="connsiteY16" fmla="*/ 3715 h 18002"/>
                  <a:gd name="connsiteX17" fmla="*/ 7711 w 23513"/>
                  <a:gd name="connsiteY17" fmla="*/ 95 h 18002"/>
                  <a:gd name="connsiteX18" fmla="*/ 12756 w 23513"/>
                  <a:gd name="connsiteY18" fmla="*/ 3905 h 18002"/>
                  <a:gd name="connsiteX19" fmla="*/ 18183 w 23513"/>
                  <a:gd name="connsiteY19" fmla="*/ 0 h 1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13" h="18002">
                    <a:moveTo>
                      <a:pt x="18183" y="0"/>
                    </a:moveTo>
                    <a:cubicBezTo>
                      <a:pt x="21610" y="0"/>
                      <a:pt x="23514" y="2381"/>
                      <a:pt x="23514" y="6858"/>
                    </a:cubicBezTo>
                    <a:lnTo>
                      <a:pt x="23514" y="18002"/>
                    </a:lnTo>
                    <a:lnTo>
                      <a:pt x="20943" y="18002"/>
                    </a:lnTo>
                    <a:lnTo>
                      <a:pt x="20943" y="6667"/>
                    </a:lnTo>
                    <a:cubicBezTo>
                      <a:pt x="20943" y="3810"/>
                      <a:pt x="19706" y="2286"/>
                      <a:pt x="17707" y="2286"/>
                    </a:cubicBezTo>
                    <a:cubicBezTo>
                      <a:pt x="15232" y="2286"/>
                      <a:pt x="13042" y="4763"/>
                      <a:pt x="13042" y="8287"/>
                    </a:cubicBezTo>
                    <a:lnTo>
                      <a:pt x="13042" y="18002"/>
                    </a:lnTo>
                    <a:lnTo>
                      <a:pt x="10472" y="18002"/>
                    </a:lnTo>
                    <a:lnTo>
                      <a:pt x="10472" y="6667"/>
                    </a:lnTo>
                    <a:cubicBezTo>
                      <a:pt x="10472" y="3810"/>
                      <a:pt x="9234" y="2286"/>
                      <a:pt x="7235" y="2286"/>
                    </a:cubicBezTo>
                    <a:cubicBezTo>
                      <a:pt x="4760" y="2286"/>
                      <a:pt x="2570" y="4763"/>
                      <a:pt x="2570" y="8287"/>
                    </a:cubicBezTo>
                    <a:lnTo>
                      <a:pt x="2570" y="18002"/>
                    </a:lnTo>
                    <a:lnTo>
                      <a:pt x="0" y="18002"/>
                    </a:lnTo>
                    <a:lnTo>
                      <a:pt x="0" y="476"/>
                    </a:lnTo>
                    <a:lnTo>
                      <a:pt x="2380" y="476"/>
                    </a:lnTo>
                    <a:lnTo>
                      <a:pt x="2380" y="3715"/>
                    </a:lnTo>
                    <a:cubicBezTo>
                      <a:pt x="3713" y="1333"/>
                      <a:pt x="5521" y="95"/>
                      <a:pt x="7711" y="95"/>
                    </a:cubicBezTo>
                    <a:cubicBezTo>
                      <a:pt x="10186" y="95"/>
                      <a:pt x="12090" y="1429"/>
                      <a:pt x="12756" y="3905"/>
                    </a:cubicBezTo>
                    <a:cubicBezTo>
                      <a:pt x="14089" y="1238"/>
                      <a:pt x="15898" y="0"/>
                      <a:pt x="18183" y="0"/>
                    </a:cubicBezTo>
                    <a:close/>
                  </a:path>
                </a:pathLst>
              </a:custGeom>
              <a:solidFill>
                <a:srgbClr val="231F20"/>
              </a:solidFill>
              <a:ln w="9509" cap="flat">
                <a:noFill/>
                <a:prstDash val="solid"/>
                <a:miter/>
              </a:ln>
            </p:spPr>
            <p:txBody>
              <a:bodyPr rtlCol="0" anchor="ctr"/>
              <a:lstStyle/>
              <a:p>
                <a:endParaRPr lang="en-US"/>
              </a:p>
            </p:txBody>
          </p:sp>
          <p:sp>
            <p:nvSpPr>
              <p:cNvPr id="575" name="Freeform 574">
                <a:extLst>
                  <a:ext uri="{FF2B5EF4-FFF2-40B4-BE49-F238E27FC236}">
                    <a16:creationId xmlns:a16="http://schemas.microsoft.com/office/drawing/2014/main" id="{4BB1BCC5-EDDD-8B42-B9B7-EB3B354553E7}"/>
                  </a:ext>
                </a:extLst>
              </p:cNvPr>
              <p:cNvSpPr/>
              <p:nvPr/>
            </p:nvSpPr>
            <p:spPr>
              <a:xfrm>
                <a:off x="7069563" y="5027390"/>
                <a:ext cx="15136" cy="18383"/>
              </a:xfrm>
              <a:custGeom>
                <a:avLst/>
                <a:gdLst>
                  <a:gd name="connsiteX0" fmla="*/ 11995 w 15136"/>
                  <a:gd name="connsiteY0" fmla="*/ 14669 h 18383"/>
                  <a:gd name="connsiteX1" fmla="*/ 5997 w 15136"/>
                  <a:gd name="connsiteY1" fmla="*/ 18383 h 18383"/>
                  <a:gd name="connsiteX2" fmla="*/ 0 w 15136"/>
                  <a:gd name="connsiteY2" fmla="*/ 13049 h 18383"/>
                  <a:gd name="connsiteX3" fmla="*/ 10567 w 15136"/>
                  <a:gd name="connsiteY3" fmla="*/ 7049 h 18383"/>
                  <a:gd name="connsiteX4" fmla="*/ 12090 w 15136"/>
                  <a:gd name="connsiteY4" fmla="*/ 7049 h 18383"/>
                  <a:gd name="connsiteX5" fmla="*/ 12090 w 15136"/>
                  <a:gd name="connsiteY5" fmla="*/ 6001 h 18383"/>
                  <a:gd name="connsiteX6" fmla="*/ 7711 w 15136"/>
                  <a:gd name="connsiteY6" fmla="*/ 2096 h 18383"/>
                  <a:gd name="connsiteX7" fmla="*/ 3046 w 15136"/>
                  <a:gd name="connsiteY7" fmla="*/ 5144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8 h 18383"/>
                  <a:gd name="connsiteX13" fmla="*/ 12471 w 15136"/>
                  <a:gd name="connsiteY13" fmla="*/ 18098 h 18383"/>
                  <a:gd name="connsiteX14" fmla="*/ 11995 w 15136"/>
                  <a:gd name="connsiteY14" fmla="*/ 14669 h 18383"/>
                  <a:gd name="connsiteX15" fmla="*/ 9901 w 15136"/>
                  <a:gd name="connsiteY15" fmla="*/ 9049 h 18383"/>
                  <a:gd name="connsiteX16" fmla="*/ 2761 w 15136"/>
                  <a:gd name="connsiteY16" fmla="*/ 13049 h 18383"/>
                  <a:gd name="connsiteX17" fmla="*/ 6378 w 15136"/>
                  <a:gd name="connsiteY17" fmla="*/ 16192 h 18383"/>
                  <a:gd name="connsiteX18" fmla="*/ 11900 w 15136"/>
                  <a:gd name="connsiteY18" fmla="*/ 10001 h 18383"/>
                  <a:gd name="connsiteX19" fmla="*/ 11900 w 15136"/>
                  <a:gd name="connsiteY19" fmla="*/ 9049 h 18383"/>
                  <a:gd name="connsiteX20" fmla="*/ 9901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1995" y="14669"/>
                    </a:moveTo>
                    <a:cubicBezTo>
                      <a:pt x="10757" y="17050"/>
                      <a:pt x="8663" y="18383"/>
                      <a:pt x="5997" y="18383"/>
                    </a:cubicBezTo>
                    <a:cubicBezTo>
                      <a:pt x="2380" y="18383"/>
                      <a:pt x="0" y="16097"/>
                      <a:pt x="0" y="13049"/>
                    </a:cubicBezTo>
                    <a:cubicBezTo>
                      <a:pt x="0" y="9049"/>
                      <a:pt x="3522" y="7049"/>
                      <a:pt x="10567" y="7049"/>
                    </a:cubicBezTo>
                    <a:cubicBezTo>
                      <a:pt x="11043" y="7049"/>
                      <a:pt x="11519" y="7049"/>
                      <a:pt x="12090" y="7049"/>
                    </a:cubicBezTo>
                    <a:lnTo>
                      <a:pt x="12090" y="6001"/>
                    </a:lnTo>
                    <a:cubicBezTo>
                      <a:pt x="12090" y="3334"/>
                      <a:pt x="10662" y="2096"/>
                      <a:pt x="7711" y="2096"/>
                    </a:cubicBezTo>
                    <a:cubicBezTo>
                      <a:pt x="5045" y="2096"/>
                      <a:pt x="3522" y="3048"/>
                      <a:pt x="3046" y="5144"/>
                    </a:cubicBezTo>
                    <a:lnTo>
                      <a:pt x="571" y="4763"/>
                    </a:lnTo>
                    <a:cubicBezTo>
                      <a:pt x="1333" y="1619"/>
                      <a:pt x="3808" y="0"/>
                      <a:pt x="8187" y="0"/>
                    </a:cubicBezTo>
                    <a:cubicBezTo>
                      <a:pt x="12756" y="0"/>
                      <a:pt x="14660" y="2191"/>
                      <a:pt x="14660" y="6953"/>
                    </a:cubicBezTo>
                    <a:lnTo>
                      <a:pt x="14660" y="14478"/>
                    </a:lnTo>
                    <a:cubicBezTo>
                      <a:pt x="14660" y="15812"/>
                      <a:pt x="14756" y="16954"/>
                      <a:pt x="15136" y="18098"/>
                    </a:cubicBezTo>
                    <a:lnTo>
                      <a:pt x="12471" y="18098"/>
                    </a:lnTo>
                    <a:cubicBezTo>
                      <a:pt x="12090" y="17050"/>
                      <a:pt x="11995" y="15907"/>
                      <a:pt x="11995" y="14669"/>
                    </a:cubicBezTo>
                    <a:close/>
                    <a:moveTo>
                      <a:pt x="9901" y="9049"/>
                    </a:moveTo>
                    <a:cubicBezTo>
                      <a:pt x="5141" y="9049"/>
                      <a:pt x="2761" y="10478"/>
                      <a:pt x="2761" y="13049"/>
                    </a:cubicBezTo>
                    <a:cubicBezTo>
                      <a:pt x="2761" y="14954"/>
                      <a:pt x="4094" y="16192"/>
                      <a:pt x="6378" y="16192"/>
                    </a:cubicBezTo>
                    <a:cubicBezTo>
                      <a:pt x="9425" y="16192"/>
                      <a:pt x="11900" y="13430"/>
                      <a:pt x="11900" y="10001"/>
                    </a:cubicBezTo>
                    <a:lnTo>
                      <a:pt x="11900" y="9049"/>
                    </a:lnTo>
                    <a:cubicBezTo>
                      <a:pt x="11233" y="9049"/>
                      <a:pt x="10567" y="9049"/>
                      <a:pt x="9901" y="9049"/>
                    </a:cubicBezTo>
                    <a:close/>
                  </a:path>
                </a:pathLst>
              </a:custGeom>
              <a:solidFill>
                <a:srgbClr val="231F20"/>
              </a:solidFill>
              <a:ln w="9509" cap="flat">
                <a:noFill/>
                <a:prstDash val="solid"/>
                <a:miter/>
              </a:ln>
            </p:spPr>
            <p:txBody>
              <a:bodyPr rtlCol="0" anchor="ctr"/>
              <a:lstStyle/>
              <a:p>
                <a:endParaRPr lang="en-US"/>
              </a:p>
            </p:txBody>
          </p:sp>
          <p:sp>
            <p:nvSpPr>
              <p:cNvPr id="576" name="Freeform 575">
                <a:extLst>
                  <a:ext uri="{FF2B5EF4-FFF2-40B4-BE49-F238E27FC236}">
                    <a16:creationId xmlns:a16="http://schemas.microsoft.com/office/drawing/2014/main" id="{ACFFDA15-1A91-1C41-B843-5C7E32DDB873}"/>
                  </a:ext>
                </a:extLst>
              </p:cNvPr>
              <p:cNvSpPr/>
              <p:nvPr/>
            </p:nvSpPr>
            <p:spPr>
              <a:xfrm>
                <a:off x="7087269" y="5021675"/>
                <a:ext cx="14565" cy="24098"/>
              </a:xfrm>
              <a:custGeom>
                <a:avLst/>
                <a:gdLst>
                  <a:gd name="connsiteX0" fmla="*/ 14565 w 14565"/>
                  <a:gd name="connsiteY0" fmla="*/ 23717 h 24098"/>
                  <a:gd name="connsiteX1" fmla="*/ 12185 w 14565"/>
                  <a:gd name="connsiteY1" fmla="*/ 23717 h 24098"/>
                  <a:gd name="connsiteX2" fmla="*/ 12185 w 14565"/>
                  <a:gd name="connsiteY2" fmla="*/ 20193 h 24098"/>
                  <a:gd name="connsiteX3" fmla="*/ 6759 w 14565"/>
                  <a:gd name="connsiteY3" fmla="*/ 24098 h 24098"/>
                  <a:gd name="connsiteX4" fmla="*/ 0 w 14565"/>
                  <a:gd name="connsiteY4" fmla="*/ 15049 h 24098"/>
                  <a:gd name="connsiteX5" fmla="*/ 6949 w 14565"/>
                  <a:gd name="connsiteY5" fmla="*/ 5715 h 24098"/>
                  <a:gd name="connsiteX6" fmla="*/ 11995 w 14565"/>
                  <a:gd name="connsiteY6" fmla="*/ 8858 h 24098"/>
                  <a:gd name="connsiteX7" fmla="*/ 11995 w 14565"/>
                  <a:gd name="connsiteY7" fmla="*/ 0 h 24098"/>
                  <a:gd name="connsiteX8" fmla="*/ 14565 w 14565"/>
                  <a:gd name="connsiteY8" fmla="*/ 0 h 24098"/>
                  <a:gd name="connsiteX9" fmla="*/ 14565 w 14565"/>
                  <a:gd name="connsiteY9" fmla="*/ 23717 h 24098"/>
                  <a:gd name="connsiteX10" fmla="*/ 7425 w 14565"/>
                  <a:gd name="connsiteY10" fmla="*/ 8001 h 24098"/>
                  <a:gd name="connsiteX11" fmla="*/ 2856 w 14565"/>
                  <a:gd name="connsiteY11" fmla="*/ 14954 h 24098"/>
                  <a:gd name="connsiteX12" fmla="*/ 7425 w 14565"/>
                  <a:gd name="connsiteY12" fmla="*/ 21812 h 24098"/>
                  <a:gd name="connsiteX13" fmla="*/ 11995 w 14565"/>
                  <a:gd name="connsiteY13" fmla="*/ 16192 h 24098"/>
                  <a:gd name="connsiteX14" fmla="*/ 11995 w 14565"/>
                  <a:gd name="connsiteY14" fmla="*/ 13525 h 24098"/>
                  <a:gd name="connsiteX15" fmla="*/ 7425 w 14565"/>
                  <a:gd name="connsiteY15" fmla="*/ 8001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14565" y="23717"/>
                    </a:moveTo>
                    <a:lnTo>
                      <a:pt x="12185" y="23717"/>
                    </a:lnTo>
                    <a:lnTo>
                      <a:pt x="12185" y="20193"/>
                    </a:lnTo>
                    <a:cubicBezTo>
                      <a:pt x="10948" y="22765"/>
                      <a:pt x="9044" y="24098"/>
                      <a:pt x="6759" y="24098"/>
                    </a:cubicBezTo>
                    <a:cubicBezTo>
                      <a:pt x="2951" y="24098"/>
                      <a:pt x="0" y="20574"/>
                      <a:pt x="0" y="15049"/>
                    </a:cubicBezTo>
                    <a:cubicBezTo>
                      <a:pt x="0" y="9334"/>
                      <a:pt x="3046" y="5715"/>
                      <a:pt x="6949" y="5715"/>
                    </a:cubicBezTo>
                    <a:cubicBezTo>
                      <a:pt x="9044" y="5715"/>
                      <a:pt x="10852" y="6763"/>
                      <a:pt x="11995" y="8858"/>
                    </a:cubicBezTo>
                    <a:lnTo>
                      <a:pt x="11995" y="0"/>
                    </a:lnTo>
                    <a:lnTo>
                      <a:pt x="14565" y="0"/>
                    </a:lnTo>
                    <a:lnTo>
                      <a:pt x="14565" y="23717"/>
                    </a:lnTo>
                    <a:close/>
                    <a:moveTo>
                      <a:pt x="7425" y="8001"/>
                    </a:moveTo>
                    <a:cubicBezTo>
                      <a:pt x="4760" y="8001"/>
                      <a:pt x="2856" y="10477"/>
                      <a:pt x="2856" y="14954"/>
                    </a:cubicBezTo>
                    <a:cubicBezTo>
                      <a:pt x="2856" y="19336"/>
                      <a:pt x="4665" y="21812"/>
                      <a:pt x="7425" y="21812"/>
                    </a:cubicBezTo>
                    <a:cubicBezTo>
                      <a:pt x="9901" y="21812"/>
                      <a:pt x="11995" y="19621"/>
                      <a:pt x="11995" y="16192"/>
                    </a:cubicBezTo>
                    <a:lnTo>
                      <a:pt x="11995" y="13525"/>
                    </a:lnTo>
                    <a:cubicBezTo>
                      <a:pt x="12090" y="10096"/>
                      <a:pt x="10186" y="8001"/>
                      <a:pt x="7425" y="8001"/>
                    </a:cubicBezTo>
                    <a:close/>
                  </a:path>
                </a:pathLst>
              </a:custGeom>
              <a:solidFill>
                <a:srgbClr val="231F20"/>
              </a:solidFill>
              <a:ln w="9509" cap="flat">
                <a:noFill/>
                <a:prstDash val="solid"/>
                <a:miter/>
              </a:ln>
            </p:spPr>
            <p:txBody>
              <a:bodyPr rtlCol="0" anchor="ctr"/>
              <a:lstStyle/>
              <a:p>
                <a:endParaRPr lang="en-US"/>
              </a:p>
            </p:txBody>
          </p:sp>
          <p:sp>
            <p:nvSpPr>
              <p:cNvPr id="577" name="Freeform 576">
                <a:extLst>
                  <a:ext uri="{FF2B5EF4-FFF2-40B4-BE49-F238E27FC236}">
                    <a16:creationId xmlns:a16="http://schemas.microsoft.com/office/drawing/2014/main" id="{A2536EE3-9288-AA48-A6D2-C392C90CFD9E}"/>
                  </a:ext>
                </a:extLst>
              </p:cNvPr>
              <p:cNvSpPr/>
              <p:nvPr/>
            </p:nvSpPr>
            <p:spPr>
              <a:xfrm>
                <a:off x="7105357" y="5027390"/>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9 h 18478"/>
                  <a:gd name="connsiteX11" fmla="*/ 12756 w 15612"/>
                  <a:gd name="connsiteY11" fmla="*/ 7525 h 18478"/>
                  <a:gd name="connsiteX12" fmla="*/ 7997 w 15612"/>
                  <a:gd name="connsiteY12" fmla="*/ 2191 h 18478"/>
                  <a:gd name="connsiteX13" fmla="*/ 2856 w 15612"/>
                  <a:gd name="connsiteY13" fmla="*/ 7525 h 18478"/>
                  <a:gd name="connsiteX14" fmla="*/ 12756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2" y="12859"/>
                    </a:cubicBezTo>
                    <a:lnTo>
                      <a:pt x="15327" y="13335"/>
                    </a:lnTo>
                    <a:cubicBezTo>
                      <a:pt x="14184" y="16669"/>
                      <a:pt x="11519" y="18479"/>
                      <a:pt x="7901" y="18479"/>
                    </a:cubicBezTo>
                    <a:close/>
                    <a:moveTo>
                      <a:pt x="12756" y="7525"/>
                    </a:moveTo>
                    <a:cubicBezTo>
                      <a:pt x="12661" y="4096"/>
                      <a:pt x="10853" y="2191"/>
                      <a:pt x="7997" y="2191"/>
                    </a:cubicBezTo>
                    <a:cubicBezTo>
                      <a:pt x="5141" y="2191"/>
                      <a:pt x="3332" y="4096"/>
                      <a:pt x="2856" y="7525"/>
                    </a:cubicBezTo>
                    <a:lnTo>
                      <a:pt x="12756" y="7525"/>
                    </a:lnTo>
                    <a:close/>
                  </a:path>
                </a:pathLst>
              </a:custGeom>
              <a:solidFill>
                <a:srgbClr val="231F20"/>
              </a:solidFill>
              <a:ln w="9509" cap="flat">
                <a:noFill/>
                <a:prstDash val="solid"/>
                <a:miter/>
              </a:ln>
            </p:spPr>
            <p:txBody>
              <a:bodyPr rtlCol="0" anchor="ctr"/>
              <a:lstStyle/>
              <a:p>
                <a:endParaRPr lang="en-US"/>
              </a:p>
            </p:txBody>
          </p:sp>
          <p:sp>
            <p:nvSpPr>
              <p:cNvPr id="578" name="Freeform 577">
                <a:extLst>
                  <a:ext uri="{FF2B5EF4-FFF2-40B4-BE49-F238E27FC236}">
                    <a16:creationId xmlns:a16="http://schemas.microsoft.com/office/drawing/2014/main" id="{5105D9B9-A3A2-6F43-961A-8EA78215E39A}"/>
                  </a:ext>
                </a:extLst>
              </p:cNvPr>
              <p:cNvSpPr/>
              <p:nvPr/>
            </p:nvSpPr>
            <p:spPr>
              <a:xfrm>
                <a:off x="7133440" y="5027390"/>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9 h 18478"/>
                  <a:gd name="connsiteX4" fmla="*/ 0 w 15802"/>
                  <a:gd name="connsiteY4" fmla="*/ 9239 h 18478"/>
                  <a:gd name="connsiteX5" fmla="*/ 12851 w 15802"/>
                  <a:gd name="connsiteY5" fmla="*/ 9239 h 18478"/>
                  <a:gd name="connsiteX6" fmla="*/ 7806 w 15802"/>
                  <a:gd name="connsiteY6" fmla="*/ 2191 h 18478"/>
                  <a:gd name="connsiteX7" fmla="*/ 2761 w 15802"/>
                  <a:gd name="connsiteY7" fmla="*/ 9239 h 18478"/>
                  <a:gd name="connsiteX8" fmla="*/ 7806 w 15802"/>
                  <a:gd name="connsiteY8" fmla="*/ 16288 h 18478"/>
                  <a:gd name="connsiteX9" fmla="*/ 12851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20"/>
                      <a:pt x="15803" y="9239"/>
                    </a:cubicBezTo>
                    <a:cubicBezTo>
                      <a:pt x="15803" y="14859"/>
                      <a:pt x="12566" y="18479"/>
                      <a:pt x="7901" y="18479"/>
                    </a:cubicBezTo>
                    <a:cubicBezTo>
                      <a:pt x="3237" y="18479"/>
                      <a:pt x="0" y="14859"/>
                      <a:pt x="0" y="9239"/>
                    </a:cubicBezTo>
                    <a:close/>
                    <a:moveTo>
                      <a:pt x="12851" y="9239"/>
                    </a:moveTo>
                    <a:cubicBezTo>
                      <a:pt x="12851" y="4763"/>
                      <a:pt x="10852" y="2191"/>
                      <a:pt x="7806" y="2191"/>
                    </a:cubicBezTo>
                    <a:cubicBezTo>
                      <a:pt x="4760" y="2191"/>
                      <a:pt x="2761" y="4763"/>
                      <a:pt x="2761" y="9239"/>
                    </a:cubicBezTo>
                    <a:cubicBezTo>
                      <a:pt x="2761" y="13716"/>
                      <a:pt x="4760" y="16288"/>
                      <a:pt x="7806" y="16288"/>
                    </a:cubicBezTo>
                    <a:cubicBezTo>
                      <a:pt x="10852" y="16288"/>
                      <a:pt x="12851" y="13716"/>
                      <a:pt x="12851" y="9239"/>
                    </a:cubicBezTo>
                    <a:close/>
                  </a:path>
                </a:pathLst>
              </a:custGeom>
              <a:solidFill>
                <a:srgbClr val="231F20"/>
              </a:solidFill>
              <a:ln w="9509" cap="flat">
                <a:noFill/>
                <a:prstDash val="solid"/>
                <a:miter/>
              </a:ln>
            </p:spPr>
            <p:txBody>
              <a:bodyPr rtlCol="0" anchor="ctr"/>
              <a:lstStyle/>
              <a:p>
                <a:endParaRPr lang="en-US"/>
              </a:p>
            </p:txBody>
          </p:sp>
          <p:sp>
            <p:nvSpPr>
              <p:cNvPr id="579" name="Freeform 578">
                <a:extLst>
                  <a:ext uri="{FF2B5EF4-FFF2-40B4-BE49-F238E27FC236}">
                    <a16:creationId xmlns:a16="http://schemas.microsoft.com/office/drawing/2014/main" id="{A73CAB9B-0EF2-2744-BF00-B068A9FBBFB0}"/>
                  </a:ext>
                </a:extLst>
              </p:cNvPr>
              <p:cNvSpPr/>
              <p:nvPr/>
            </p:nvSpPr>
            <p:spPr>
              <a:xfrm>
                <a:off x="7150385" y="5021389"/>
                <a:ext cx="10947" cy="24003"/>
              </a:xfrm>
              <a:custGeom>
                <a:avLst/>
                <a:gdLst>
                  <a:gd name="connsiteX0" fmla="*/ 3142 w 10947"/>
                  <a:gd name="connsiteY0" fmla="*/ 8382 h 24003"/>
                  <a:gd name="connsiteX1" fmla="*/ 0 w 10947"/>
                  <a:gd name="connsiteY1" fmla="*/ 8382 h 24003"/>
                  <a:gd name="connsiteX2" fmla="*/ 0 w 10947"/>
                  <a:gd name="connsiteY2" fmla="*/ 6477 h 24003"/>
                  <a:gd name="connsiteX3" fmla="*/ 3142 w 10947"/>
                  <a:gd name="connsiteY3" fmla="*/ 6477 h 24003"/>
                  <a:gd name="connsiteX4" fmla="*/ 3142 w 10947"/>
                  <a:gd name="connsiteY4" fmla="*/ 6382 h 24003"/>
                  <a:gd name="connsiteX5" fmla="*/ 8377 w 10947"/>
                  <a:gd name="connsiteY5" fmla="*/ 0 h 24003"/>
                  <a:gd name="connsiteX6" fmla="*/ 10948 w 10947"/>
                  <a:gd name="connsiteY6" fmla="*/ 191 h 24003"/>
                  <a:gd name="connsiteX7" fmla="*/ 10948 w 10947"/>
                  <a:gd name="connsiteY7" fmla="*/ 2381 h 24003"/>
                  <a:gd name="connsiteX8" fmla="*/ 8853 w 10947"/>
                  <a:gd name="connsiteY8" fmla="*/ 2191 h 24003"/>
                  <a:gd name="connsiteX9" fmla="*/ 5712 w 10947"/>
                  <a:gd name="connsiteY9" fmla="*/ 5810 h 24003"/>
                  <a:gd name="connsiteX10" fmla="*/ 5712 w 10947"/>
                  <a:gd name="connsiteY10" fmla="*/ 6477 h 24003"/>
                  <a:gd name="connsiteX11" fmla="*/ 9900 w 10947"/>
                  <a:gd name="connsiteY11" fmla="*/ 6477 h 24003"/>
                  <a:gd name="connsiteX12" fmla="*/ 9900 w 10947"/>
                  <a:gd name="connsiteY12" fmla="*/ 8382 h 24003"/>
                  <a:gd name="connsiteX13" fmla="*/ 5712 w 10947"/>
                  <a:gd name="connsiteY13" fmla="*/ 8382 h 24003"/>
                  <a:gd name="connsiteX14" fmla="*/ 5712 w 10947"/>
                  <a:gd name="connsiteY14" fmla="*/ 24003 h 24003"/>
                  <a:gd name="connsiteX15" fmla="*/ 3142 w 10947"/>
                  <a:gd name="connsiteY15" fmla="*/ 24003 h 24003"/>
                  <a:gd name="connsiteX16" fmla="*/ 3142 w 10947"/>
                  <a:gd name="connsiteY16" fmla="*/ 8382 h 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947" h="24003">
                    <a:moveTo>
                      <a:pt x="3142" y="8382"/>
                    </a:moveTo>
                    <a:lnTo>
                      <a:pt x="0" y="8382"/>
                    </a:lnTo>
                    <a:lnTo>
                      <a:pt x="0" y="6477"/>
                    </a:lnTo>
                    <a:lnTo>
                      <a:pt x="3142" y="6477"/>
                    </a:lnTo>
                    <a:cubicBezTo>
                      <a:pt x="3142" y="6477"/>
                      <a:pt x="3142" y="6382"/>
                      <a:pt x="3142" y="6382"/>
                    </a:cubicBezTo>
                    <a:cubicBezTo>
                      <a:pt x="3142" y="2096"/>
                      <a:pt x="4855" y="0"/>
                      <a:pt x="8377" y="0"/>
                    </a:cubicBezTo>
                    <a:cubicBezTo>
                      <a:pt x="9234" y="0"/>
                      <a:pt x="10091" y="95"/>
                      <a:pt x="10948" y="191"/>
                    </a:cubicBezTo>
                    <a:lnTo>
                      <a:pt x="10948" y="2381"/>
                    </a:lnTo>
                    <a:cubicBezTo>
                      <a:pt x="9996" y="2191"/>
                      <a:pt x="9329" y="2191"/>
                      <a:pt x="8853" y="2191"/>
                    </a:cubicBezTo>
                    <a:cubicBezTo>
                      <a:pt x="6664" y="2191"/>
                      <a:pt x="5712" y="3334"/>
                      <a:pt x="5712" y="5810"/>
                    </a:cubicBezTo>
                    <a:cubicBezTo>
                      <a:pt x="5712" y="6001"/>
                      <a:pt x="5712" y="6287"/>
                      <a:pt x="5712" y="6477"/>
                    </a:cubicBezTo>
                    <a:lnTo>
                      <a:pt x="9900" y="6477"/>
                    </a:lnTo>
                    <a:lnTo>
                      <a:pt x="9900" y="8382"/>
                    </a:lnTo>
                    <a:lnTo>
                      <a:pt x="5712" y="8382"/>
                    </a:lnTo>
                    <a:lnTo>
                      <a:pt x="5712" y="24003"/>
                    </a:lnTo>
                    <a:lnTo>
                      <a:pt x="3142" y="24003"/>
                    </a:lnTo>
                    <a:lnTo>
                      <a:pt x="3142" y="8382"/>
                    </a:lnTo>
                    <a:close/>
                  </a:path>
                </a:pathLst>
              </a:custGeom>
              <a:solidFill>
                <a:srgbClr val="231F20"/>
              </a:solidFill>
              <a:ln w="9509" cap="flat">
                <a:noFill/>
                <a:prstDash val="solid"/>
                <a:miter/>
              </a:ln>
            </p:spPr>
            <p:txBody>
              <a:bodyPr rtlCol="0" anchor="ctr"/>
              <a:lstStyle/>
              <a:p>
                <a:endParaRPr lang="en-US"/>
              </a:p>
            </p:txBody>
          </p:sp>
          <p:sp>
            <p:nvSpPr>
              <p:cNvPr id="580" name="Freeform 579">
                <a:extLst>
                  <a:ext uri="{FF2B5EF4-FFF2-40B4-BE49-F238E27FC236}">
                    <a16:creationId xmlns:a16="http://schemas.microsoft.com/office/drawing/2014/main" id="{0017E3C0-9E36-2341-8EDC-8C383B53EC97}"/>
                  </a:ext>
                </a:extLst>
              </p:cNvPr>
              <p:cNvSpPr/>
              <p:nvPr/>
            </p:nvSpPr>
            <p:spPr>
              <a:xfrm>
                <a:off x="7170186" y="5023389"/>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0 w 10471"/>
                  <a:gd name="connsiteY7" fmla="*/ 4477 h 22479"/>
                  <a:gd name="connsiteX8" fmla="*/ 9900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0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0" y="4477"/>
                    </a:lnTo>
                    <a:lnTo>
                      <a:pt x="9900"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0"/>
                    </a:cubicBezTo>
                    <a:lnTo>
                      <a:pt x="3046" y="6382"/>
                    </a:lnTo>
                    <a:close/>
                  </a:path>
                </a:pathLst>
              </a:custGeom>
              <a:solidFill>
                <a:srgbClr val="231F20"/>
              </a:solidFill>
              <a:ln w="9509" cap="flat">
                <a:noFill/>
                <a:prstDash val="solid"/>
                <a:miter/>
              </a:ln>
            </p:spPr>
            <p:txBody>
              <a:bodyPr rtlCol="0" anchor="ctr"/>
              <a:lstStyle/>
              <a:p>
                <a:endParaRPr lang="en-US"/>
              </a:p>
            </p:txBody>
          </p:sp>
          <p:sp>
            <p:nvSpPr>
              <p:cNvPr id="581" name="Freeform 580">
                <a:extLst>
                  <a:ext uri="{FF2B5EF4-FFF2-40B4-BE49-F238E27FC236}">
                    <a16:creationId xmlns:a16="http://schemas.microsoft.com/office/drawing/2014/main" id="{A6DD01DA-6E2A-4642-82BA-CAA6F57D285F}"/>
                  </a:ext>
                </a:extLst>
              </p:cNvPr>
              <p:cNvSpPr/>
              <p:nvPr/>
            </p:nvSpPr>
            <p:spPr>
              <a:xfrm>
                <a:off x="7182942" y="5021675"/>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3 w 13803"/>
                  <a:gd name="connsiteY4" fmla="*/ 12573 h 23812"/>
                  <a:gd name="connsiteX5" fmla="*/ 13803 w 13803"/>
                  <a:gd name="connsiteY5" fmla="*/ 23717 h 23812"/>
                  <a:gd name="connsiteX6" fmla="*/ 11233 w 13803"/>
                  <a:gd name="connsiteY6" fmla="*/ 23717 h 23812"/>
                  <a:gd name="connsiteX7" fmla="*/ 11233 w 13803"/>
                  <a:gd name="connsiteY7" fmla="*/ 12382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4" y="5620"/>
                      <a:pt x="13803" y="8001"/>
                      <a:pt x="13803" y="12573"/>
                    </a:cubicBezTo>
                    <a:lnTo>
                      <a:pt x="13803" y="23717"/>
                    </a:lnTo>
                    <a:lnTo>
                      <a:pt x="11233" y="23717"/>
                    </a:lnTo>
                    <a:lnTo>
                      <a:pt x="11233" y="12382"/>
                    </a:lnTo>
                    <a:cubicBezTo>
                      <a:pt x="11233" y="9525"/>
                      <a:pt x="9900"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a:p>
            </p:txBody>
          </p:sp>
          <p:sp>
            <p:nvSpPr>
              <p:cNvPr id="582" name="Freeform 581">
                <a:extLst>
                  <a:ext uri="{FF2B5EF4-FFF2-40B4-BE49-F238E27FC236}">
                    <a16:creationId xmlns:a16="http://schemas.microsoft.com/office/drawing/2014/main" id="{78D900B0-4C73-904B-8D29-C3BC2652A3C7}"/>
                  </a:ext>
                </a:extLst>
              </p:cNvPr>
              <p:cNvSpPr/>
              <p:nvPr/>
            </p:nvSpPr>
            <p:spPr>
              <a:xfrm>
                <a:off x="7199982" y="5027390"/>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9 h 18478"/>
                  <a:gd name="connsiteX11" fmla="*/ 12852 w 15612"/>
                  <a:gd name="connsiteY11" fmla="*/ 7525 h 18478"/>
                  <a:gd name="connsiteX12" fmla="*/ 8092 w 15612"/>
                  <a:gd name="connsiteY12" fmla="*/ 2191 h 18478"/>
                  <a:gd name="connsiteX13" fmla="*/ 2951 w 15612"/>
                  <a:gd name="connsiteY13" fmla="*/ 7525 h 18478"/>
                  <a:gd name="connsiteX14" fmla="*/ 12852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2" y="12859"/>
                    </a:cubicBezTo>
                    <a:lnTo>
                      <a:pt x="15327" y="13335"/>
                    </a:lnTo>
                    <a:cubicBezTo>
                      <a:pt x="14184" y="16669"/>
                      <a:pt x="11614" y="18479"/>
                      <a:pt x="7901" y="18479"/>
                    </a:cubicBezTo>
                    <a:close/>
                    <a:moveTo>
                      <a:pt x="12852" y="7525"/>
                    </a:moveTo>
                    <a:cubicBezTo>
                      <a:pt x="12756" y="4096"/>
                      <a:pt x="10948" y="2191"/>
                      <a:pt x="8092" y="2191"/>
                    </a:cubicBezTo>
                    <a:cubicBezTo>
                      <a:pt x="5236" y="2191"/>
                      <a:pt x="3427" y="4096"/>
                      <a:pt x="2951" y="7525"/>
                    </a:cubicBezTo>
                    <a:lnTo>
                      <a:pt x="12852" y="7525"/>
                    </a:lnTo>
                    <a:close/>
                  </a:path>
                </a:pathLst>
              </a:custGeom>
              <a:solidFill>
                <a:srgbClr val="231F20"/>
              </a:solidFill>
              <a:ln w="9509" cap="flat">
                <a:noFill/>
                <a:prstDash val="solid"/>
                <a:miter/>
              </a:ln>
            </p:spPr>
            <p:txBody>
              <a:bodyPr rtlCol="0" anchor="ctr"/>
              <a:lstStyle/>
              <a:p>
                <a:endParaRPr lang="en-US"/>
              </a:p>
            </p:txBody>
          </p:sp>
          <p:sp>
            <p:nvSpPr>
              <p:cNvPr id="583" name="Freeform 582">
                <a:extLst>
                  <a:ext uri="{FF2B5EF4-FFF2-40B4-BE49-F238E27FC236}">
                    <a16:creationId xmlns:a16="http://schemas.microsoft.com/office/drawing/2014/main" id="{11DCF4E4-3842-124A-B7D7-7FB46B503917}"/>
                  </a:ext>
                </a:extLst>
              </p:cNvPr>
              <p:cNvSpPr/>
              <p:nvPr/>
            </p:nvSpPr>
            <p:spPr>
              <a:xfrm>
                <a:off x="7229493" y="5021675"/>
                <a:ext cx="2570" cy="23717"/>
              </a:xfrm>
              <a:custGeom>
                <a:avLst/>
                <a:gdLst>
                  <a:gd name="connsiteX0" fmla="*/ 0 w 2570"/>
                  <a:gd name="connsiteY0" fmla="*/ 0 h 23717"/>
                  <a:gd name="connsiteX1" fmla="*/ 2570 w 2570"/>
                  <a:gd name="connsiteY1" fmla="*/ 0 h 23717"/>
                  <a:gd name="connsiteX2" fmla="*/ 2570 w 2570"/>
                  <a:gd name="connsiteY2" fmla="*/ 2572 h 23717"/>
                  <a:gd name="connsiteX3" fmla="*/ 0 w 2570"/>
                  <a:gd name="connsiteY3" fmla="*/ 2572 h 23717"/>
                  <a:gd name="connsiteX4" fmla="*/ 0 w 2570"/>
                  <a:gd name="connsiteY4" fmla="*/ 0 h 23717"/>
                  <a:gd name="connsiteX5" fmla="*/ 0 w 2570"/>
                  <a:gd name="connsiteY5" fmla="*/ 6191 h 23717"/>
                  <a:gd name="connsiteX6" fmla="*/ 2570 w 2570"/>
                  <a:gd name="connsiteY6" fmla="*/ 6191 h 23717"/>
                  <a:gd name="connsiteX7" fmla="*/ 2570 w 2570"/>
                  <a:gd name="connsiteY7" fmla="*/ 23717 h 23717"/>
                  <a:gd name="connsiteX8" fmla="*/ 0 w 2570"/>
                  <a:gd name="connsiteY8" fmla="*/ 23717 h 23717"/>
                  <a:gd name="connsiteX9" fmla="*/ 0 w 2570"/>
                  <a:gd name="connsiteY9" fmla="*/ 6191 h 2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717">
                    <a:moveTo>
                      <a:pt x="0" y="0"/>
                    </a:moveTo>
                    <a:lnTo>
                      <a:pt x="2570" y="0"/>
                    </a:lnTo>
                    <a:lnTo>
                      <a:pt x="2570" y="2572"/>
                    </a:lnTo>
                    <a:lnTo>
                      <a:pt x="0" y="2572"/>
                    </a:lnTo>
                    <a:lnTo>
                      <a:pt x="0" y="0"/>
                    </a:lnTo>
                    <a:close/>
                    <a:moveTo>
                      <a:pt x="0" y="6191"/>
                    </a:moveTo>
                    <a:lnTo>
                      <a:pt x="2570" y="6191"/>
                    </a:lnTo>
                    <a:lnTo>
                      <a:pt x="2570" y="23717"/>
                    </a:lnTo>
                    <a:lnTo>
                      <a:pt x="0" y="23717"/>
                    </a:lnTo>
                    <a:lnTo>
                      <a:pt x="0" y="6191"/>
                    </a:lnTo>
                    <a:close/>
                  </a:path>
                </a:pathLst>
              </a:custGeom>
              <a:solidFill>
                <a:srgbClr val="231F20"/>
              </a:solidFill>
              <a:ln w="9509" cap="flat">
                <a:noFill/>
                <a:prstDash val="solid"/>
                <a:miter/>
              </a:ln>
            </p:spPr>
            <p:txBody>
              <a:bodyPr rtlCol="0" anchor="ctr"/>
              <a:lstStyle/>
              <a:p>
                <a:endParaRPr lang="en-US"/>
              </a:p>
            </p:txBody>
          </p:sp>
          <p:sp>
            <p:nvSpPr>
              <p:cNvPr id="584" name="Freeform 583">
                <a:extLst>
                  <a:ext uri="{FF2B5EF4-FFF2-40B4-BE49-F238E27FC236}">
                    <a16:creationId xmlns:a16="http://schemas.microsoft.com/office/drawing/2014/main" id="{8F6328A7-1AE2-C246-8800-1D7DDB94A477}"/>
                  </a:ext>
                </a:extLst>
              </p:cNvPr>
              <p:cNvSpPr/>
              <p:nvPr/>
            </p:nvSpPr>
            <p:spPr>
              <a:xfrm>
                <a:off x="7236823" y="5027390"/>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0"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a:p>
            </p:txBody>
          </p:sp>
          <p:sp>
            <p:nvSpPr>
              <p:cNvPr id="585" name="Freeform 584">
                <a:extLst>
                  <a:ext uri="{FF2B5EF4-FFF2-40B4-BE49-F238E27FC236}">
                    <a16:creationId xmlns:a16="http://schemas.microsoft.com/office/drawing/2014/main" id="{1822395F-62B7-104A-8706-133290C20AC7}"/>
                  </a:ext>
                </a:extLst>
              </p:cNvPr>
              <p:cNvSpPr/>
              <p:nvPr/>
            </p:nvSpPr>
            <p:spPr>
              <a:xfrm>
                <a:off x="7252911" y="5021389"/>
                <a:ext cx="10947" cy="24003"/>
              </a:xfrm>
              <a:custGeom>
                <a:avLst/>
                <a:gdLst>
                  <a:gd name="connsiteX0" fmla="*/ 3142 w 10947"/>
                  <a:gd name="connsiteY0" fmla="*/ 8382 h 24003"/>
                  <a:gd name="connsiteX1" fmla="*/ 0 w 10947"/>
                  <a:gd name="connsiteY1" fmla="*/ 8382 h 24003"/>
                  <a:gd name="connsiteX2" fmla="*/ 0 w 10947"/>
                  <a:gd name="connsiteY2" fmla="*/ 6477 h 24003"/>
                  <a:gd name="connsiteX3" fmla="*/ 3142 w 10947"/>
                  <a:gd name="connsiteY3" fmla="*/ 6477 h 24003"/>
                  <a:gd name="connsiteX4" fmla="*/ 3142 w 10947"/>
                  <a:gd name="connsiteY4" fmla="*/ 6382 h 24003"/>
                  <a:gd name="connsiteX5" fmla="*/ 8377 w 10947"/>
                  <a:gd name="connsiteY5" fmla="*/ 0 h 24003"/>
                  <a:gd name="connsiteX6" fmla="*/ 10948 w 10947"/>
                  <a:gd name="connsiteY6" fmla="*/ 191 h 24003"/>
                  <a:gd name="connsiteX7" fmla="*/ 10948 w 10947"/>
                  <a:gd name="connsiteY7" fmla="*/ 2381 h 24003"/>
                  <a:gd name="connsiteX8" fmla="*/ 8853 w 10947"/>
                  <a:gd name="connsiteY8" fmla="*/ 2191 h 24003"/>
                  <a:gd name="connsiteX9" fmla="*/ 5712 w 10947"/>
                  <a:gd name="connsiteY9" fmla="*/ 5810 h 24003"/>
                  <a:gd name="connsiteX10" fmla="*/ 5712 w 10947"/>
                  <a:gd name="connsiteY10" fmla="*/ 6477 h 24003"/>
                  <a:gd name="connsiteX11" fmla="*/ 9901 w 10947"/>
                  <a:gd name="connsiteY11" fmla="*/ 6477 h 24003"/>
                  <a:gd name="connsiteX12" fmla="*/ 9901 w 10947"/>
                  <a:gd name="connsiteY12" fmla="*/ 8382 h 24003"/>
                  <a:gd name="connsiteX13" fmla="*/ 5712 w 10947"/>
                  <a:gd name="connsiteY13" fmla="*/ 8382 h 24003"/>
                  <a:gd name="connsiteX14" fmla="*/ 5712 w 10947"/>
                  <a:gd name="connsiteY14" fmla="*/ 24003 h 24003"/>
                  <a:gd name="connsiteX15" fmla="*/ 3142 w 10947"/>
                  <a:gd name="connsiteY15" fmla="*/ 24003 h 24003"/>
                  <a:gd name="connsiteX16" fmla="*/ 3142 w 10947"/>
                  <a:gd name="connsiteY16" fmla="*/ 8382 h 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947" h="24003">
                    <a:moveTo>
                      <a:pt x="3142" y="8382"/>
                    </a:moveTo>
                    <a:lnTo>
                      <a:pt x="0" y="8382"/>
                    </a:lnTo>
                    <a:lnTo>
                      <a:pt x="0" y="6477"/>
                    </a:lnTo>
                    <a:lnTo>
                      <a:pt x="3142" y="6477"/>
                    </a:lnTo>
                    <a:cubicBezTo>
                      <a:pt x="3142" y="6477"/>
                      <a:pt x="3142" y="6382"/>
                      <a:pt x="3142" y="6382"/>
                    </a:cubicBezTo>
                    <a:cubicBezTo>
                      <a:pt x="3142" y="2096"/>
                      <a:pt x="4855" y="0"/>
                      <a:pt x="8377" y="0"/>
                    </a:cubicBezTo>
                    <a:cubicBezTo>
                      <a:pt x="9234" y="0"/>
                      <a:pt x="10091" y="95"/>
                      <a:pt x="10948" y="191"/>
                    </a:cubicBezTo>
                    <a:lnTo>
                      <a:pt x="10948" y="2381"/>
                    </a:lnTo>
                    <a:cubicBezTo>
                      <a:pt x="9996" y="2191"/>
                      <a:pt x="9329" y="2191"/>
                      <a:pt x="8853" y="2191"/>
                    </a:cubicBezTo>
                    <a:cubicBezTo>
                      <a:pt x="6664" y="2191"/>
                      <a:pt x="5712" y="3334"/>
                      <a:pt x="5712" y="5810"/>
                    </a:cubicBezTo>
                    <a:cubicBezTo>
                      <a:pt x="5712" y="6001"/>
                      <a:pt x="5712" y="6287"/>
                      <a:pt x="5712" y="6477"/>
                    </a:cubicBezTo>
                    <a:lnTo>
                      <a:pt x="9901" y="6477"/>
                    </a:lnTo>
                    <a:lnTo>
                      <a:pt x="9901" y="8382"/>
                    </a:lnTo>
                    <a:lnTo>
                      <a:pt x="5712" y="8382"/>
                    </a:lnTo>
                    <a:lnTo>
                      <a:pt x="5712" y="24003"/>
                    </a:lnTo>
                    <a:lnTo>
                      <a:pt x="3142" y="24003"/>
                    </a:lnTo>
                    <a:lnTo>
                      <a:pt x="3142" y="8382"/>
                    </a:lnTo>
                    <a:close/>
                  </a:path>
                </a:pathLst>
              </a:custGeom>
              <a:solidFill>
                <a:srgbClr val="231F20"/>
              </a:solidFill>
              <a:ln w="9509" cap="flat">
                <a:noFill/>
                <a:prstDash val="solid"/>
                <a:miter/>
              </a:ln>
            </p:spPr>
            <p:txBody>
              <a:bodyPr rtlCol="0" anchor="ctr"/>
              <a:lstStyle/>
              <a:p>
                <a:endParaRPr lang="en-US"/>
              </a:p>
            </p:txBody>
          </p:sp>
          <p:sp>
            <p:nvSpPr>
              <p:cNvPr id="586" name="Freeform 585">
                <a:extLst>
                  <a:ext uri="{FF2B5EF4-FFF2-40B4-BE49-F238E27FC236}">
                    <a16:creationId xmlns:a16="http://schemas.microsoft.com/office/drawing/2014/main" id="{3A17C00B-CC8D-E344-8CCF-0BB55F82F951}"/>
                  </a:ext>
                </a:extLst>
              </p:cNvPr>
              <p:cNvSpPr/>
              <p:nvPr/>
            </p:nvSpPr>
            <p:spPr>
              <a:xfrm>
                <a:off x="7263573" y="5027390"/>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9 h 18478"/>
                  <a:gd name="connsiteX4" fmla="*/ 0 w 15802"/>
                  <a:gd name="connsiteY4" fmla="*/ 9239 h 18478"/>
                  <a:gd name="connsiteX5" fmla="*/ 12851 w 15802"/>
                  <a:gd name="connsiteY5" fmla="*/ 9239 h 18478"/>
                  <a:gd name="connsiteX6" fmla="*/ 7806 w 15802"/>
                  <a:gd name="connsiteY6" fmla="*/ 2191 h 18478"/>
                  <a:gd name="connsiteX7" fmla="*/ 2761 w 15802"/>
                  <a:gd name="connsiteY7" fmla="*/ 9239 h 18478"/>
                  <a:gd name="connsiteX8" fmla="*/ 7806 w 15802"/>
                  <a:gd name="connsiteY8" fmla="*/ 16288 h 18478"/>
                  <a:gd name="connsiteX9" fmla="*/ 12851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20"/>
                      <a:pt x="15803" y="9239"/>
                    </a:cubicBezTo>
                    <a:cubicBezTo>
                      <a:pt x="15803" y="14859"/>
                      <a:pt x="12566" y="18479"/>
                      <a:pt x="7901" y="18479"/>
                    </a:cubicBezTo>
                    <a:cubicBezTo>
                      <a:pt x="3142" y="18479"/>
                      <a:pt x="0" y="14859"/>
                      <a:pt x="0" y="9239"/>
                    </a:cubicBezTo>
                    <a:close/>
                    <a:moveTo>
                      <a:pt x="12851" y="9239"/>
                    </a:moveTo>
                    <a:cubicBezTo>
                      <a:pt x="12851" y="4763"/>
                      <a:pt x="10852" y="2191"/>
                      <a:pt x="7806" y="2191"/>
                    </a:cubicBezTo>
                    <a:cubicBezTo>
                      <a:pt x="4760" y="2191"/>
                      <a:pt x="2761" y="4763"/>
                      <a:pt x="2761" y="9239"/>
                    </a:cubicBezTo>
                    <a:cubicBezTo>
                      <a:pt x="2761" y="13716"/>
                      <a:pt x="4760" y="16288"/>
                      <a:pt x="7806" y="16288"/>
                    </a:cubicBezTo>
                    <a:cubicBezTo>
                      <a:pt x="10852" y="16288"/>
                      <a:pt x="12851" y="13716"/>
                      <a:pt x="12851" y="9239"/>
                    </a:cubicBezTo>
                    <a:close/>
                  </a:path>
                </a:pathLst>
              </a:custGeom>
              <a:solidFill>
                <a:srgbClr val="231F20"/>
              </a:solidFill>
              <a:ln w="9509" cap="flat">
                <a:noFill/>
                <a:prstDash val="solid"/>
                <a:miter/>
              </a:ln>
            </p:spPr>
            <p:txBody>
              <a:bodyPr rtlCol="0" anchor="ctr"/>
              <a:lstStyle/>
              <a:p>
                <a:endParaRPr lang="en-US"/>
              </a:p>
            </p:txBody>
          </p:sp>
          <p:sp>
            <p:nvSpPr>
              <p:cNvPr id="587" name="Freeform 586">
                <a:extLst>
                  <a:ext uri="{FF2B5EF4-FFF2-40B4-BE49-F238E27FC236}">
                    <a16:creationId xmlns:a16="http://schemas.microsoft.com/office/drawing/2014/main" id="{05366F2E-9290-CA4D-BDF4-A48ECCFDC3D5}"/>
                  </a:ext>
                </a:extLst>
              </p:cNvPr>
              <p:cNvSpPr/>
              <p:nvPr/>
            </p:nvSpPr>
            <p:spPr>
              <a:xfrm>
                <a:off x="7282708" y="5027295"/>
                <a:ext cx="8662" cy="18097"/>
              </a:xfrm>
              <a:custGeom>
                <a:avLst/>
                <a:gdLst>
                  <a:gd name="connsiteX0" fmla="*/ 95 w 8662"/>
                  <a:gd name="connsiteY0" fmla="*/ 571 h 18097"/>
                  <a:gd name="connsiteX1" fmla="*/ 2570 w 8662"/>
                  <a:gd name="connsiteY1" fmla="*/ 571 h 18097"/>
                  <a:gd name="connsiteX2" fmla="*/ 2570 w 8662"/>
                  <a:gd name="connsiteY2" fmla="*/ 4477 h 18097"/>
                  <a:gd name="connsiteX3" fmla="*/ 7711 w 8662"/>
                  <a:gd name="connsiteY3" fmla="*/ 0 h 18097"/>
                  <a:gd name="connsiteX4" fmla="*/ 8663 w 8662"/>
                  <a:gd name="connsiteY4" fmla="*/ 95 h 18097"/>
                  <a:gd name="connsiteX5" fmla="*/ 8663 w 8662"/>
                  <a:gd name="connsiteY5" fmla="*/ 2762 h 18097"/>
                  <a:gd name="connsiteX6" fmla="*/ 8187 w 8662"/>
                  <a:gd name="connsiteY6" fmla="*/ 2762 h 18097"/>
                  <a:gd name="connsiteX7" fmla="*/ 2665 w 8662"/>
                  <a:gd name="connsiteY7" fmla="*/ 9334 h 18097"/>
                  <a:gd name="connsiteX8" fmla="*/ 2665 w 8662"/>
                  <a:gd name="connsiteY8" fmla="*/ 18097 h 18097"/>
                  <a:gd name="connsiteX9" fmla="*/ 0 w 8662"/>
                  <a:gd name="connsiteY9" fmla="*/ 18097 h 18097"/>
                  <a:gd name="connsiteX10" fmla="*/ 0 w 8662"/>
                  <a:gd name="connsiteY10" fmla="*/ 571 h 18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2" h="18097">
                    <a:moveTo>
                      <a:pt x="95" y="571"/>
                    </a:moveTo>
                    <a:lnTo>
                      <a:pt x="2570" y="571"/>
                    </a:lnTo>
                    <a:lnTo>
                      <a:pt x="2570" y="4477"/>
                    </a:lnTo>
                    <a:cubicBezTo>
                      <a:pt x="3618" y="1524"/>
                      <a:pt x="5236" y="0"/>
                      <a:pt x="7711" y="0"/>
                    </a:cubicBezTo>
                    <a:cubicBezTo>
                      <a:pt x="7996" y="0"/>
                      <a:pt x="8282" y="0"/>
                      <a:pt x="8663" y="95"/>
                    </a:cubicBezTo>
                    <a:lnTo>
                      <a:pt x="8663" y="2762"/>
                    </a:lnTo>
                    <a:cubicBezTo>
                      <a:pt x="8472" y="2762"/>
                      <a:pt x="8377" y="2762"/>
                      <a:pt x="8187" y="2762"/>
                    </a:cubicBezTo>
                    <a:cubicBezTo>
                      <a:pt x="4855" y="2762"/>
                      <a:pt x="2665" y="5239"/>
                      <a:pt x="2665" y="9334"/>
                    </a:cubicBezTo>
                    <a:lnTo>
                      <a:pt x="2665" y="18097"/>
                    </a:lnTo>
                    <a:lnTo>
                      <a:pt x="0" y="18097"/>
                    </a:lnTo>
                    <a:lnTo>
                      <a:pt x="0" y="571"/>
                    </a:lnTo>
                    <a:close/>
                  </a:path>
                </a:pathLst>
              </a:custGeom>
              <a:solidFill>
                <a:srgbClr val="231F20"/>
              </a:solidFill>
              <a:ln w="9509" cap="flat">
                <a:noFill/>
                <a:prstDash val="solid"/>
                <a:miter/>
              </a:ln>
            </p:spPr>
            <p:txBody>
              <a:bodyPr rtlCol="0" anchor="ctr"/>
              <a:lstStyle/>
              <a:p>
                <a:endParaRPr lang="en-US"/>
              </a:p>
            </p:txBody>
          </p:sp>
          <p:sp>
            <p:nvSpPr>
              <p:cNvPr id="588" name="Freeform 587">
                <a:extLst>
                  <a:ext uri="{FF2B5EF4-FFF2-40B4-BE49-F238E27FC236}">
                    <a16:creationId xmlns:a16="http://schemas.microsoft.com/office/drawing/2014/main" id="{2FF5A6DA-A534-E940-ABA4-12D724B3D5A0}"/>
                  </a:ext>
                </a:extLst>
              </p:cNvPr>
              <p:cNvSpPr/>
              <p:nvPr/>
            </p:nvSpPr>
            <p:spPr>
              <a:xfrm>
                <a:off x="7293370" y="5027485"/>
                <a:ext cx="23513" cy="18002"/>
              </a:xfrm>
              <a:custGeom>
                <a:avLst/>
                <a:gdLst>
                  <a:gd name="connsiteX0" fmla="*/ 18183 w 23513"/>
                  <a:gd name="connsiteY0" fmla="*/ 0 h 18002"/>
                  <a:gd name="connsiteX1" fmla="*/ 23514 w 23513"/>
                  <a:gd name="connsiteY1" fmla="*/ 6858 h 18002"/>
                  <a:gd name="connsiteX2" fmla="*/ 23514 w 23513"/>
                  <a:gd name="connsiteY2" fmla="*/ 18002 h 18002"/>
                  <a:gd name="connsiteX3" fmla="*/ 20943 w 23513"/>
                  <a:gd name="connsiteY3" fmla="*/ 18002 h 18002"/>
                  <a:gd name="connsiteX4" fmla="*/ 20943 w 23513"/>
                  <a:gd name="connsiteY4" fmla="*/ 6667 h 18002"/>
                  <a:gd name="connsiteX5" fmla="*/ 17707 w 23513"/>
                  <a:gd name="connsiteY5" fmla="*/ 2286 h 18002"/>
                  <a:gd name="connsiteX6" fmla="*/ 13042 w 23513"/>
                  <a:gd name="connsiteY6" fmla="*/ 8287 h 18002"/>
                  <a:gd name="connsiteX7" fmla="*/ 13042 w 23513"/>
                  <a:gd name="connsiteY7" fmla="*/ 18002 h 18002"/>
                  <a:gd name="connsiteX8" fmla="*/ 10472 w 23513"/>
                  <a:gd name="connsiteY8" fmla="*/ 18002 h 18002"/>
                  <a:gd name="connsiteX9" fmla="*/ 10472 w 23513"/>
                  <a:gd name="connsiteY9" fmla="*/ 6667 h 18002"/>
                  <a:gd name="connsiteX10" fmla="*/ 7235 w 23513"/>
                  <a:gd name="connsiteY10" fmla="*/ 2286 h 18002"/>
                  <a:gd name="connsiteX11" fmla="*/ 2570 w 23513"/>
                  <a:gd name="connsiteY11" fmla="*/ 8287 h 18002"/>
                  <a:gd name="connsiteX12" fmla="*/ 2570 w 23513"/>
                  <a:gd name="connsiteY12" fmla="*/ 18002 h 18002"/>
                  <a:gd name="connsiteX13" fmla="*/ 0 w 23513"/>
                  <a:gd name="connsiteY13" fmla="*/ 18002 h 18002"/>
                  <a:gd name="connsiteX14" fmla="*/ 0 w 23513"/>
                  <a:gd name="connsiteY14" fmla="*/ 476 h 18002"/>
                  <a:gd name="connsiteX15" fmla="*/ 2380 w 23513"/>
                  <a:gd name="connsiteY15" fmla="*/ 476 h 18002"/>
                  <a:gd name="connsiteX16" fmla="*/ 2380 w 23513"/>
                  <a:gd name="connsiteY16" fmla="*/ 3715 h 18002"/>
                  <a:gd name="connsiteX17" fmla="*/ 7711 w 23513"/>
                  <a:gd name="connsiteY17" fmla="*/ 95 h 18002"/>
                  <a:gd name="connsiteX18" fmla="*/ 12756 w 23513"/>
                  <a:gd name="connsiteY18" fmla="*/ 3905 h 18002"/>
                  <a:gd name="connsiteX19" fmla="*/ 18183 w 23513"/>
                  <a:gd name="connsiteY19" fmla="*/ 0 h 1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13" h="18002">
                    <a:moveTo>
                      <a:pt x="18183" y="0"/>
                    </a:moveTo>
                    <a:cubicBezTo>
                      <a:pt x="21610" y="0"/>
                      <a:pt x="23514" y="2381"/>
                      <a:pt x="23514" y="6858"/>
                    </a:cubicBezTo>
                    <a:lnTo>
                      <a:pt x="23514" y="18002"/>
                    </a:lnTo>
                    <a:lnTo>
                      <a:pt x="20943" y="18002"/>
                    </a:lnTo>
                    <a:lnTo>
                      <a:pt x="20943" y="6667"/>
                    </a:lnTo>
                    <a:cubicBezTo>
                      <a:pt x="20943" y="3810"/>
                      <a:pt x="19706" y="2286"/>
                      <a:pt x="17707" y="2286"/>
                    </a:cubicBezTo>
                    <a:cubicBezTo>
                      <a:pt x="15232" y="2286"/>
                      <a:pt x="13042" y="4763"/>
                      <a:pt x="13042" y="8287"/>
                    </a:cubicBezTo>
                    <a:lnTo>
                      <a:pt x="13042" y="18002"/>
                    </a:lnTo>
                    <a:lnTo>
                      <a:pt x="10472" y="18002"/>
                    </a:lnTo>
                    <a:lnTo>
                      <a:pt x="10472" y="6667"/>
                    </a:lnTo>
                    <a:cubicBezTo>
                      <a:pt x="10472" y="3810"/>
                      <a:pt x="9234" y="2286"/>
                      <a:pt x="7235" y="2286"/>
                    </a:cubicBezTo>
                    <a:cubicBezTo>
                      <a:pt x="4760" y="2286"/>
                      <a:pt x="2570" y="4763"/>
                      <a:pt x="2570" y="8287"/>
                    </a:cubicBezTo>
                    <a:lnTo>
                      <a:pt x="2570" y="18002"/>
                    </a:lnTo>
                    <a:lnTo>
                      <a:pt x="0" y="18002"/>
                    </a:lnTo>
                    <a:lnTo>
                      <a:pt x="0" y="476"/>
                    </a:lnTo>
                    <a:lnTo>
                      <a:pt x="2380" y="476"/>
                    </a:lnTo>
                    <a:lnTo>
                      <a:pt x="2380" y="3715"/>
                    </a:lnTo>
                    <a:cubicBezTo>
                      <a:pt x="3713" y="1333"/>
                      <a:pt x="5521" y="95"/>
                      <a:pt x="7711" y="95"/>
                    </a:cubicBezTo>
                    <a:cubicBezTo>
                      <a:pt x="10186" y="95"/>
                      <a:pt x="12090" y="1429"/>
                      <a:pt x="12756" y="3905"/>
                    </a:cubicBezTo>
                    <a:cubicBezTo>
                      <a:pt x="14089" y="1238"/>
                      <a:pt x="15898" y="0"/>
                      <a:pt x="18183" y="0"/>
                    </a:cubicBezTo>
                    <a:close/>
                  </a:path>
                </a:pathLst>
              </a:custGeom>
              <a:solidFill>
                <a:srgbClr val="231F20"/>
              </a:solidFill>
              <a:ln w="9509" cap="flat">
                <a:noFill/>
                <a:prstDash val="solid"/>
                <a:miter/>
              </a:ln>
            </p:spPr>
            <p:txBody>
              <a:bodyPr rtlCol="0" anchor="ctr"/>
              <a:lstStyle/>
              <a:p>
                <a:endParaRPr lang="en-US"/>
              </a:p>
            </p:txBody>
          </p:sp>
          <p:sp>
            <p:nvSpPr>
              <p:cNvPr id="589" name="Freeform 588">
                <a:extLst>
                  <a:ext uri="{FF2B5EF4-FFF2-40B4-BE49-F238E27FC236}">
                    <a16:creationId xmlns:a16="http://schemas.microsoft.com/office/drawing/2014/main" id="{A45D8356-C19C-4D4A-BD91-607A32F5FD84}"/>
                  </a:ext>
                </a:extLst>
              </p:cNvPr>
              <p:cNvSpPr/>
              <p:nvPr/>
            </p:nvSpPr>
            <p:spPr>
              <a:xfrm>
                <a:off x="7320311" y="5027390"/>
                <a:ext cx="15136" cy="18383"/>
              </a:xfrm>
              <a:custGeom>
                <a:avLst/>
                <a:gdLst>
                  <a:gd name="connsiteX0" fmla="*/ 11995 w 15136"/>
                  <a:gd name="connsiteY0" fmla="*/ 14669 h 18383"/>
                  <a:gd name="connsiteX1" fmla="*/ 5997 w 15136"/>
                  <a:gd name="connsiteY1" fmla="*/ 18383 h 18383"/>
                  <a:gd name="connsiteX2" fmla="*/ 0 w 15136"/>
                  <a:gd name="connsiteY2" fmla="*/ 13049 h 18383"/>
                  <a:gd name="connsiteX3" fmla="*/ 10567 w 15136"/>
                  <a:gd name="connsiteY3" fmla="*/ 7049 h 18383"/>
                  <a:gd name="connsiteX4" fmla="*/ 12090 w 15136"/>
                  <a:gd name="connsiteY4" fmla="*/ 7049 h 18383"/>
                  <a:gd name="connsiteX5" fmla="*/ 12090 w 15136"/>
                  <a:gd name="connsiteY5" fmla="*/ 6001 h 18383"/>
                  <a:gd name="connsiteX6" fmla="*/ 7711 w 15136"/>
                  <a:gd name="connsiteY6" fmla="*/ 2096 h 18383"/>
                  <a:gd name="connsiteX7" fmla="*/ 3046 w 15136"/>
                  <a:gd name="connsiteY7" fmla="*/ 5144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8 h 18383"/>
                  <a:gd name="connsiteX13" fmla="*/ 12471 w 15136"/>
                  <a:gd name="connsiteY13" fmla="*/ 18098 h 18383"/>
                  <a:gd name="connsiteX14" fmla="*/ 11995 w 15136"/>
                  <a:gd name="connsiteY14" fmla="*/ 14669 h 18383"/>
                  <a:gd name="connsiteX15" fmla="*/ 9901 w 15136"/>
                  <a:gd name="connsiteY15" fmla="*/ 9049 h 18383"/>
                  <a:gd name="connsiteX16" fmla="*/ 2761 w 15136"/>
                  <a:gd name="connsiteY16" fmla="*/ 13049 h 18383"/>
                  <a:gd name="connsiteX17" fmla="*/ 6378 w 15136"/>
                  <a:gd name="connsiteY17" fmla="*/ 16192 h 18383"/>
                  <a:gd name="connsiteX18" fmla="*/ 11900 w 15136"/>
                  <a:gd name="connsiteY18" fmla="*/ 10001 h 18383"/>
                  <a:gd name="connsiteX19" fmla="*/ 11900 w 15136"/>
                  <a:gd name="connsiteY19" fmla="*/ 9049 h 18383"/>
                  <a:gd name="connsiteX20" fmla="*/ 9901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1995" y="14669"/>
                    </a:moveTo>
                    <a:cubicBezTo>
                      <a:pt x="10852" y="17050"/>
                      <a:pt x="8568" y="18383"/>
                      <a:pt x="5997" y="18383"/>
                    </a:cubicBezTo>
                    <a:cubicBezTo>
                      <a:pt x="2380" y="18383"/>
                      <a:pt x="0" y="16097"/>
                      <a:pt x="0" y="13049"/>
                    </a:cubicBezTo>
                    <a:cubicBezTo>
                      <a:pt x="0" y="9049"/>
                      <a:pt x="3522" y="7049"/>
                      <a:pt x="10567" y="7049"/>
                    </a:cubicBezTo>
                    <a:cubicBezTo>
                      <a:pt x="11043" y="7049"/>
                      <a:pt x="11519" y="7049"/>
                      <a:pt x="12090" y="7049"/>
                    </a:cubicBezTo>
                    <a:lnTo>
                      <a:pt x="12090" y="6001"/>
                    </a:lnTo>
                    <a:cubicBezTo>
                      <a:pt x="12090" y="3334"/>
                      <a:pt x="10662" y="2096"/>
                      <a:pt x="7711" y="2096"/>
                    </a:cubicBezTo>
                    <a:cubicBezTo>
                      <a:pt x="5045" y="2096"/>
                      <a:pt x="3522" y="3048"/>
                      <a:pt x="3046" y="5144"/>
                    </a:cubicBezTo>
                    <a:lnTo>
                      <a:pt x="571" y="4763"/>
                    </a:lnTo>
                    <a:cubicBezTo>
                      <a:pt x="1333" y="1619"/>
                      <a:pt x="3808" y="0"/>
                      <a:pt x="8187" y="0"/>
                    </a:cubicBezTo>
                    <a:cubicBezTo>
                      <a:pt x="12756" y="0"/>
                      <a:pt x="14660" y="2191"/>
                      <a:pt x="14660" y="6953"/>
                    </a:cubicBezTo>
                    <a:lnTo>
                      <a:pt x="14660" y="14478"/>
                    </a:lnTo>
                    <a:cubicBezTo>
                      <a:pt x="14660" y="15812"/>
                      <a:pt x="14756" y="16954"/>
                      <a:pt x="15136" y="18098"/>
                    </a:cubicBezTo>
                    <a:lnTo>
                      <a:pt x="12471" y="18098"/>
                    </a:lnTo>
                    <a:cubicBezTo>
                      <a:pt x="12090" y="17050"/>
                      <a:pt x="11995" y="15907"/>
                      <a:pt x="11995" y="14669"/>
                    </a:cubicBezTo>
                    <a:close/>
                    <a:moveTo>
                      <a:pt x="9901" y="9049"/>
                    </a:moveTo>
                    <a:cubicBezTo>
                      <a:pt x="5141" y="9049"/>
                      <a:pt x="2761" y="10478"/>
                      <a:pt x="2761" y="13049"/>
                    </a:cubicBezTo>
                    <a:cubicBezTo>
                      <a:pt x="2761" y="14954"/>
                      <a:pt x="4094" y="16192"/>
                      <a:pt x="6378" y="16192"/>
                    </a:cubicBezTo>
                    <a:cubicBezTo>
                      <a:pt x="9425" y="16192"/>
                      <a:pt x="11900" y="13430"/>
                      <a:pt x="11900" y="10001"/>
                    </a:cubicBezTo>
                    <a:lnTo>
                      <a:pt x="11900" y="9049"/>
                    </a:lnTo>
                    <a:cubicBezTo>
                      <a:pt x="11233" y="9049"/>
                      <a:pt x="10567" y="9049"/>
                      <a:pt x="9901" y="9049"/>
                    </a:cubicBezTo>
                    <a:close/>
                  </a:path>
                </a:pathLst>
              </a:custGeom>
              <a:solidFill>
                <a:srgbClr val="231F20"/>
              </a:solidFill>
              <a:ln w="9509" cap="flat">
                <a:noFill/>
                <a:prstDash val="solid"/>
                <a:miter/>
              </a:ln>
            </p:spPr>
            <p:txBody>
              <a:bodyPr rtlCol="0" anchor="ctr"/>
              <a:lstStyle/>
              <a:p>
                <a:endParaRPr lang="en-US"/>
              </a:p>
            </p:txBody>
          </p:sp>
          <p:sp>
            <p:nvSpPr>
              <p:cNvPr id="590" name="Freeform 589">
                <a:extLst>
                  <a:ext uri="{FF2B5EF4-FFF2-40B4-BE49-F238E27FC236}">
                    <a16:creationId xmlns:a16="http://schemas.microsoft.com/office/drawing/2014/main" id="{4A76980E-364A-A549-A7A8-99266F919187}"/>
                  </a:ext>
                </a:extLst>
              </p:cNvPr>
              <p:cNvSpPr/>
              <p:nvPr/>
            </p:nvSpPr>
            <p:spPr>
              <a:xfrm>
                <a:off x="7336970" y="5023389"/>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1 w 10471"/>
                  <a:gd name="connsiteY7" fmla="*/ 4477 h 22479"/>
                  <a:gd name="connsiteX8" fmla="*/ 9901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0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1" y="4477"/>
                    </a:lnTo>
                    <a:lnTo>
                      <a:pt x="9901"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0"/>
                    </a:cubicBezTo>
                    <a:lnTo>
                      <a:pt x="3046" y="6382"/>
                    </a:lnTo>
                    <a:close/>
                  </a:path>
                </a:pathLst>
              </a:custGeom>
              <a:solidFill>
                <a:srgbClr val="231F20"/>
              </a:solidFill>
              <a:ln w="9509" cap="flat">
                <a:noFill/>
                <a:prstDash val="solid"/>
                <a:miter/>
              </a:ln>
            </p:spPr>
            <p:txBody>
              <a:bodyPr rtlCol="0" anchor="ctr"/>
              <a:lstStyle/>
              <a:p>
                <a:endParaRPr lang="en-US"/>
              </a:p>
            </p:txBody>
          </p:sp>
          <p:sp>
            <p:nvSpPr>
              <p:cNvPr id="591" name="Freeform 590">
                <a:extLst>
                  <a:ext uri="{FF2B5EF4-FFF2-40B4-BE49-F238E27FC236}">
                    <a16:creationId xmlns:a16="http://schemas.microsoft.com/office/drawing/2014/main" id="{0857F40F-3233-604C-920E-2DC7BFEFD079}"/>
                  </a:ext>
                </a:extLst>
              </p:cNvPr>
              <p:cNvSpPr/>
              <p:nvPr/>
            </p:nvSpPr>
            <p:spPr>
              <a:xfrm>
                <a:off x="7349917" y="5021675"/>
                <a:ext cx="2570" cy="23717"/>
              </a:xfrm>
              <a:custGeom>
                <a:avLst/>
                <a:gdLst>
                  <a:gd name="connsiteX0" fmla="*/ 0 w 2570"/>
                  <a:gd name="connsiteY0" fmla="*/ 0 h 23717"/>
                  <a:gd name="connsiteX1" fmla="*/ 2570 w 2570"/>
                  <a:gd name="connsiteY1" fmla="*/ 0 h 23717"/>
                  <a:gd name="connsiteX2" fmla="*/ 2570 w 2570"/>
                  <a:gd name="connsiteY2" fmla="*/ 2572 h 23717"/>
                  <a:gd name="connsiteX3" fmla="*/ 0 w 2570"/>
                  <a:gd name="connsiteY3" fmla="*/ 2572 h 23717"/>
                  <a:gd name="connsiteX4" fmla="*/ 0 w 2570"/>
                  <a:gd name="connsiteY4" fmla="*/ 0 h 23717"/>
                  <a:gd name="connsiteX5" fmla="*/ 0 w 2570"/>
                  <a:gd name="connsiteY5" fmla="*/ 6191 h 23717"/>
                  <a:gd name="connsiteX6" fmla="*/ 2570 w 2570"/>
                  <a:gd name="connsiteY6" fmla="*/ 6191 h 23717"/>
                  <a:gd name="connsiteX7" fmla="*/ 2570 w 2570"/>
                  <a:gd name="connsiteY7" fmla="*/ 23717 h 23717"/>
                  <a:gd name="connsiteX8" fmla="*/ 0 w 2570"/>
                  <a:gd name="connsiteY8" fmla="*/ 23717 h 23717"/>
                  <a:gd name="connsiteX9" fmla="*/ 0 w 2570"/>
                  <a:gd name="connsiteY9" fmla="*/ 6191 h 2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717">
                    <a:moveTo>
                      <a:pt x="0" y="0"/>
                    </a:moveTo>
                    <a:lnTo>
                      <a:pt x="2570" y="0"/>
                    </a:lnTo>
                    <a:lnTo>
                      <a:pt x="2570" y="2572"/>
                    </a:lnTo>
                    <a:lnTo>
                      <a:pt x="0" y="2572"/>
                    </a:lnTo>
                    <a:lnTo>
                      <a:pt x="0" y="0"/>
                    </a:lnTo>
                    <a:close/>
                    <a:moveTo>
                      <a:pt x="0" y="6191"/>
                    </a:moveTo>
                    <a:lnTo>
                      <a:pt x="2570" y="6191"/>
                    </a:lnTo>
                    <a:lnTo>
                      <a:pt x="2570" y="23717"/>
                    </a:lnTo>
                    <a:lnTo>
                      <a:pt x="0" y="23717"/>
                    </a:lnTo>
                    <a:lnTo>
                      <a:pt x="0" y="6191"/>
                    </a:lnTo>
                    <a:close/>
                  </a:path>
                </a:pathLst>
              </a:custGeom>
              <a:solidFill>
                <a:srgbClr val="231F20"/>
              </a:solidFill>
              <a:ln w="9509" cap="flat">
                <a:noFill/>
                <a:prstDash val="solid"/>
                <a:miter/>
              </a:ln>
            </p:spPr>
            <p:txBody>
              <a:bodyPr rtlCol="0" anchor="ctr"/>
              <a:lstStyle/>
              <a:p>
                <a:endParaRPr lang="en-US"/>
              </a:p>
            </p:txBody>
          </p:sp>
          <p:sp>
            <p:nvSpPr>
              <p:cNvPr id="592" name="Freeform 591">
                <a:extLst>
                  <a:ext uri="{FF2B5EF4-FFF2-40B4-BE49-F238E27FC236}">
                    <a16:creationId xmlns:a16="http://schemas.microsoft.com/office/drawing/2014/main" id="{E297D4E1-0AB8-6741-908E-7E170C88D46A}"/>
                  </a:ext>
                </a:extLst>
              </p:cNvPr>
              <p:cNvSpPr/>
              <p:nvPr/>
            </p:nvSpPr>
            <p:spPr>
              <a:xfrm>
                <a:off x="7356105" y="5027390"/>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9 h 18478"/>
                  <a:gd name="connsiteX4" fmla="*/ 0 w 15802"/>
                  <a:gd name="connsiteY4" fmla="*/ 9239 h 18478"/>
                  <a:gd name="connsiteX5" fmla="*/ 12851 w 15802"/>
                  <a:gd name="connsiteY5" fmla="*/ 9239 h 18478"/>
                  <a:gd name="connsiteX6" fmla="*/ 7806 w 15802"/>
                  <a:gd name="connsiteY6" fmla="*/ 2191 h 18478"/>
                  <a:gd name="connsiteX7" fmla="*/ 2761 w 15802"/>
                  <a:gd name="connsiteY7" fmla="*/ 9239 h 18478"/>
                  <a:gd name="connsiteX8" fmla="*/ 7806 w 15802"/>
                  <a:gd name="connsiteY8" fmla="*/ 16288 h 18478"/>
                  <a:gd name="connsiteX9" fmla="*/ 12851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20"/>
                      <a:pt x="15803" y="9239"/>
                    </a:cubicBezTo>
                    <a:cubicBezTo>
                      <a:pt x="15803" y="14859"/>
                      <a:pt x="12566" y="18479"/>
                      <a:pt x="7901" y="18479"/>
                    </a:cubicBezTo>
                    <a:cubicBezTo>
                      <a:pt x="3142" y="18479"/>
                      <a:pt x="0" y="14859"/>
                      <a:pt x="0" y="9239"/>
                    </a:cubicBezTo>
                    <a:close/>
                    <a:moveTo>
                      <a:pt x="12851" y="9239"/>
                    </a:moveTo>
                    <a:cubicBezTo>
                      <a:pt x="12851" y="4763"/>
                      <a:pt x="10852" y="2191"/>
                      <a:pt x="7806" y="2191"/>
                    </a:cubicBezTo>
                    <a:cubicBezTo>
                      <a:pt x="4760" y="2191"/>
                      <a:pt x="2761" y="4763"/>
                      <a:pt x="2761" y="9239"/>
                    </a:cubicBezTo>
                    <a:cubicBezTo>
                      <a:pt x="2761" y="13716"/>
                      <a:pt x="4760" y="16288"/>
                      <a:pt x="7806" y="16288"/>
                    </a:cubicBezTo>
                    <a:cubicBezTo>
                      <a:pt x="10852" y="16288"/>
                      <a:pt x="12851" y="13716"/>
                      <a:pt x="12851" y="9239"/>
                    </a:cubicBezTo>
                    <a:close/>
                  </a:path>
                </a:pathLst>
              </a:custGeom>
              <a:solidFill>
                <a:srgbClr val="231F20"/>
              </a:solidFill>
              <a:ln w="9509" cap="flat">
                <a:noFill/>
                <a:prstDash val="solid"/>
                <a:miter/>
              </a:ln>
            </p:spPr>
            <p:txBody>
              <a:bodyPr rtlCol="0" anchor="ctr"/>
              <a:lstStyle/>
              <a:p>
                <a:endParaRPr lang="en-US"/>
              </a:p>
            </p:txBody>
          </p:sp>
          <p:sp>
            <p:nvSpPr>
              <p:cNvPr id="593" name="Freeform 592">
                <a:extLst>
                  <a:ext uri="{FF2B5EF4-FFF2-40B4-BE49-F238E27FC236}">
                    <a16:creationId xmlns:a16="http://schemas.microsoft.com/office/drawing/2014/main" id="{B80967BD-D4C3-B242-BF58-220C34DAF844}"/>
                  </a:ext>
                </a:extLst>
              </p:cNvPr>
              <p:cNvSpPr/>
              <p:nvPr/>
            </p:nvSpPr>
            <p:spPr>
              <a:xfrm>
                <a:off x="7375334" y="5027390"/>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0"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a:p>
            </p:txBody>
          </p:sp>
          <p:sp>
            <p:nvSpPr>
              <p:cNvPr id="594" name="Freeform 593">
                <a:extLst>
                  <a:ext uri="{FF2B5EF4-FFF2-40B4-BE49-F238E27FC236}">
                    <a16:creationId xmlns:a16="http://schemas.microsoft.com/office/drawing/2014/main" id="{79549F20-9646-204A-9AE1-CAA053FD4574}"/>
                  </a:ext>
                </a:extLst>
              </p:cNvPr>
              <p:cNvSpPr/>
              <p:nvPr/>
            </p:nvSpPr>
            <p:spPr>
              <a:xfrm>
                <a:off x="7402751" y="5027390"/>
                <a:ext cx="14184" cy="18478"/>
              </a:xfrm>
              <a:custGeom>
                <a:avLst/>
                <a:gdLst>
                  <a:gd name="connsiteX0" fmla="*/ 7520 w 14184"/>
                  <a:gd name="connsiteY0" fmla="*/ 2191 h 18478"/>
                  <a:gd name="connsiteX1" fmla="*/ 2760 w 14184"/>
                  <a:gd name="connsiteY1" fmla="*/ 9239 h 18478"/>
                  <a:gd name="connsiteX2" fmla="*/ 7520 w 14184"/>
                  <a:gd name="connsiteY2" fmla="*/ 16192 h 18478"/>
                  <a:gd name="connsiteX3" fmla="*/ 11804 w 14184"/>
                  <a:gd name="connsiteY3" fmla="*/ 11906 h 18478"/>
                  <a:gd name="connsiteX4" fmla="*/ 14184 w 14184"/>
                  <a:gd name="connsiteY4" fmla="*/ 12383 h 18478"/>
                  <a:gd name="connsiteX5" fmla="*/ 7425 w 14184"/>
                  <a:gd name="connsiteY5" fmla="*/ 18479 h 18478"/>
                  <a:gd name="connsiteX6" fmla="*/ 0 w 14184"/>
                  <a:gd name="connsiteY6" fmla="*/ 9239 h 18478"/>
                  <a:gd name="connsiteX7" fmla="*/ 7901 w 14184"/>
                  <a:gd name="connsiteY7" fmla="*/ 0 h 18478"/>
                  <a:gd name="connsiteX8" fmla="*/ 14184 w 14184"/>
                  <a:gd name="connsiteY8" fmla="*/ 6287 h 18478"/>
                  <a:gd name="connsiteX9" fmla="*/ 11709 w 14184"/>
                  <a:gd name="connsiteY9" fmla="*/ 6667 h 18478"/>
                  <a:gd name="connsiteX10" fmla="*/ 7520 w 14184"/>
                  <a:gd name="connsiteY10" fmla="*/ 2191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84" h="18478">
                    <a:moveTo>
                      <a:pt x="7520" y="2191"/>
                    </a:moveTo>
                    <a:cubicBezTo>
                      <a:pt x="4760" y="2191"/>
                      <a:pt x="2760" y="4763"/>
                      <a:pt x="2760" y="9239"/>
                    </a:cubicBezTo>
                    <a:cubicBezTo>
                      <a:pt x="2760" y="13621"/>
                      <a:pt x="4665" y="16192"/>
                      <a:pt x="7520" y="16192"/>
                    </a:cubicBezTo>
                    <a:cubicBezTo>
                      <a:pt x="9615" y="16192"/>
                      <a:pt x="11233" y="14669"/>
                      <a:pt x="11804" y="11906"/>
                    </a:cubicBezTo>
                    <a:lnTo>
                      <a:pt x="14184" y="12383"/>
                    </a:lnTo>
                    <a:cubicBezTo>
                      <a:pt x="13518" y="16288"/>
                      <a:pt x="11043" y="18479"/>
                      <a:pt x="7425" y="18479"/>
                    </a:cubicBezTo>
                    <a:cubicBezTo>
                      <a:pt x="3046" y="18479"/>
                      <a:pt x="0" y="14954"/>
                      <a:pt x="0" y="9239"/>
                    </a:cubicBezTo>
                    <a:cubicBezTo>
                      <a:pt x="0" y="3620"/>
                      <a:pt x="3237" y="0"/>
                      <a:pt x="7901" y="0"/>
                    </a:cubicBezTo>
                    <a:cubicBezTo>
                      <a:pt x="11233" y="0"/>
                      <a:pt x="13613" y="2286"/>
                      <a:pt x="14184" y="6287"/>
                    </a:cubicBezTo>
                    <a:lnTo>
                      <a:pt x="11709" y="6667"/>
                    </a:lnTo>
                    <a:cubicBezTo>
                      <a:pt x="11233" y="3810"/>
                      <a:pt x="9520" y="2191"/>
                      <a:pt x="7520" y="2191"/>
                    </a:cubicBezTo>
                    <a:close/>
                  </a:path>
                </a:pathLst>
              </a:custGeom>
              <a:solidFill>
                <a:srgbClr val="231F20"/>
              </a:solidFill>
              <a:ln w="9509" cap="flat">
                <a:noFill/>
                <a:prstDash val="solid"/>
                <a:miter/>
              </a:ln>
            </p:spPr>
            <p:txBody>
              <a:bodyPr rtlCol="0" anchor="ctr"/>
              <a:lstStyle/>
              <a:p>
                <a:endParaRPr lang="en-US"/>
              </a:p>
            </p:txBody>
          </p:sp>
          <p:sp>
            <p:nvSpPr>
              <p:cNvPr id="595" name="Freeform 594">
                <a:extLst>
                  <a:ext uri="{FF2B5EF4-FFF2-40B4-BE49-F238E27FC236}">
                    <a16:creationId xmlns:a16="http://schemas.microsoft.com/office/drawing/2014/main" id="{51103FBC-9D60-534C-9C16-487A5B5CF083}"/>
                  </a:ext>
                </a:extLst>
              </p:cNvPr>
              <p:cNvSpPr/>
              <p:nvPr/>
            </p:nvSpPr>
            <p:spPr>
              <a:xfrm>
                <a:off x="7419030" y="5027390"/>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9 h 18478"/>
                  <a:gd name="connsiteX4" fmla="*/ 0 w 15802"/>
                  <a:gd name="connsiteY4" fmla="*/ 9239 h 18478"/>
                  <a:gd name="connsiteX5" fmla="*/ 12852 w 15802"/>
                  <a:gd name="connsiteY5" fmla="*/ 9239 h 18478"/>
                  <a:gd name="connsiteX6" fmla="*/ 7806 w 15802"/>
                  <a:gd name="connsiteY6" fmla="*/ 2191 h 18478"/>
                  <a:gd name="connsiteX7" fmla="*/ 2761 w 15802"/>
                  <a:gd name="connsiteY7" fmla="*/ 9239 h 18478"/>
                  <a:gd name="connsiteX8" fmla="*/ 7806 w 15802"/>
                  <a:gd name="connsiteY8" fmla="*/ 16288 h 18478"/>
                  <a:gd name="connsiteX9" fmla="*/ 12852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20"/>
                      <a:pt x="15803" y="9239"/>
                    </a:cubicBezTo>
                    <a:cubicBezTo>
                      <a:pt x="15803" y="14859"/>
                      <a:pt x="12566" y="18479"/>
                      <a:pt x="7901" y="18479"/>
                    </a:cubicBezTo>
                    <a:cubicBezTo>
                      <a:pt x="3141" y="18479"/>
                      <a:pt x="0" y="14859"/>
                      <a:pt x="0" y="9239"/>
                    </a:cubicBezTo>
                    <a:close/>
                    <a:moveTo>
                      <a:pt x="12852" y="9239"/>
                    </a:moveTo>
                    <a:cubicBezTo>
                      <a:pt x="12852" y="4763"/>
                      <a:pt x="10852" y="2191"/>
                      <a:pt x="7806" y="2191"/>
                    </a:cubicBezTo>
                    <a:cubicBezTo>
                      <a:pt x="4760" y="2191"/>
                      <a:pt x="2761" y="4763"/>
                      <a:pt x="2761" y="9239"/>
                    </a:cubicBezTo>
                    <a:cubicBezTo>
                      <a:pt x="2761" y="13716"/>
                      <a:pt x="4760" y="16288"/>
                      <a:pt x="7806" y="16288"/>
                    </a:cubicBezTo>
                    <a:cubicBezTo>
                      <a:pt x="10852" y="16288"/>
                      <a:pt x="12852" y="13716"/>
                      <a:pt x="12852" y="9239"/>
                    </a:cubicBezTo>
                    <a:close/>
                  </a:path>
                </a:pathLst>
              </a:custGeom>
              <a:solidFill>
                <a:srgbClr val="231F20"/>
              </a:solidFill>
              <a:ln w="9509" cap="flat">
                <a:noFill/>
                <a:prstDash val="solid"/>
                <a:miter/>
              </a:ln>
            </p:spPr>
            <p:txBody>
              <a:bodyPr rtlCol="0" anchor="ctr"/>
              <a:lstStyle/>
              <a:p>
                <a:endParaRPr lang="en-US"/>
              </a:p>
            </p:txBody>
          </p:sp>
          <p:sp>
            <p:nvSpPr>
              <p:cNvPr id="596" name="Freeform 595">
                <a:extLst>
                  <a:ext uri="{FF2B5EF4-FFF2-40B4-BE49-F238E27FC236}">
                    <a16:creationId xmlns:a16="http://schemas.microsoft.com/office/drawing/2014/main" id="{69718C35-F0E3-374A-AF48-9E1D3FBDD5C9}"/>
                  </a:ext>
                </a:extLst>
              </p:cNvPr>
              <p:cNvSpPr/>
              <p:nvPr/>
            </p:nvSpPr>
            <p:spPr>
              <a:xfrm>
                <a:off x="7438259" y="5027390"/>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4 w 13803"/>
                  <a:gd name="connsiteY4" fmla="*/ 6953 h 18192"/>
                  <a:gd name="connsiteX5" fmla="*/ 13804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5" y="0"/>
                      <a:pt x="13804" y="2381"/>
                      <a:pt x="13804" y="6953"/>
                    </a:cubicBezTo>
                    <a:lnTo>
                      <a:pt x="13804" y="18098"/>
                    </a:lnTo>
                    <a:lnTo>
                      <a:pt x="11233" y="18098"/>
                    </a:lnTo>
                    <a:lnTo>
                      <a:pt x="11233" y="6763"/>
                    </a:lnTo>
                    <a:cubicBezTo>
                      <a:pt x="11233" y="3905"/>
                      <a:pt x="9901"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a:p>
            </p:txBody>
          </p:sp>
          <p:sp>
            <p:nvSpPr>
              <p:cNvPr id="597" name="Freeform 596">
                <a:extLst>
                  <a:ext uri="{FF2B5EF4-FFF2-40B4-BE49-F238E27FC236}">
                    <a16:creationId xmlns:a16="http://schemas.microsoft.com/office/drawing/2014/main" id="{1855A2FC-AAFD-E24D-B69D-ED13CC796F6E}"/>
                  </a:ext>
                </a:extLst>
              </p:cNvPr>
              <p:cNvSpPr/>
              <p:nvPr/>
            </p:nvSpPr>
            <p:spPr>
              <a:xfrm>
                <a:off x="7454347" y="5023389"/>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1 w 10471"/>
                  <a:gd name="connsiteY7" fmla="*/ 4477 h 22479"/>
                  <a:gd name="connsiteX8" fmla="*/ 9901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0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1" y="4477"/>
                    </a:lnTo>
                    <a:lnTo>
                      <a:pt x="9901"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0"/>
                    </a:cubicBezTo>
                    <a:lnTo>
                      <a:pt x="3046" y="6382"/>
                    </a:lnTo>
                    <a:close/>
                  </a:path>
                </a:pathLst>
              </a:custGeom>
              <a:solidFill>
                <a:srgbClr val="231F20"/>
              </a:solidFill>
              <a:ln w="9509" cap="flat">
                <a:noFill/>
                <a:prstDash val="solid"/>
                <a:miter/>
              </a:ln>
            </p:spPr>
            <p:txBody>
              <a:bodyPr rtlCol="0" anchor="ctr"/>
              <a:lstStyle/>
              <a:p>
                <a:endParaRPr lang="en-US"/>
              </a:p>
            </p:txBody>
          </p:sp>
          <p:sp>
            <p:nvSpPr>
              <p:cNvPr id="598" name="Freeform 597">
                <a:extLst>
                  <a:ext uri="{FF2B5EF4-FFF2-40B4-BE49-F238E27FC236}">
                    <a16:creationId xmlns:a16="http://schemas.microsoft.com/office/drawing/2014/main" id="{B69E6A1F-82D5-C141-BA63-F17893610857}"/>
                  </a:ext>
                </a:extLst>
              </p:cNvPr>
              <p:cNvSpPr/>
              <p:nvPr/>
            </p:nvSpPr>
            <p:spPr>
              <a:xfrm>
                <a:off x="7465961" y="5027390"/>
                <a:ext cx="15136" cy="18383"/>
              </a:xfrm>
              <a:custGeom>
                <a:avLst/>
                <a:gdLst>
                  <a:gd name="connsiteX0" fmla="*/ 11995 w 15136"/>
                  <a:gd name="connsiteY0" fmla="*/ 14669 h 18383"/>
                  <a:gd name="connsiteX1" fmla="*/ 5997 w 15136"/>
                  <a:gd name="connsiteY1" fmla="*/ 18383 h 18383"/>
                  <a:gd name="connsiteX2" fmla="*/ 0 w 15136"/>
                  <a:gd name="connsiteY2" fmla="*/ 13049 h 18383"/>
                  <a:gd name="connsiteX3" fmla="*/ 10567 w 15136"/>
                  <a:gd name="connsiteY3" fmla="*/ 7049 h 18383"/>
                  <a:gd name="connsiteX4" fmla="*/ 12090 w 15136"/>
                  <a:gd name="connsiteY4" fmla="*/ 7049 h 18383"/>
                  <a:gd name="connsiteX5" fmla="*/ 12090 w 15136"/>
                  <a:gd name="connsiteY5" fmla="*/ 6001 h 18383"/>
                  <a:gd name="connsiteX6" fmla="*/ 7711 w 15136"/>
                  <a:gd name="connsiteY6" fmla="*/ 2096 h 18383"/>
                  <a:gd name="connsiteX7" fmla="*/ 3046 w 15136"/>
                  <a:gd name="connsiteY7" fmla="*/ 5144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8 h 18383"/>
                  <a:gd name="connsiteX13" fmla="*/ 12471 w 15136"/>
                  <a:gd name="connsiteY13" fmla="*/ 18098 h 18383"/>
                  <a:gd name="connsiteX14" fmla="*/ 11995 w 15136"/>
                  <a:gd name="connsiteY14" fmla="*/ 14669 h 18383"/>
                  <a:gd name="connsiteX15" fmla="*/ 9901 w 15136"/>
                  <a:gd name="connsiteY15" fmla="*/ 9049 h 18383"/>
                  <a:gd name="connsiteX16" fmla="*/ 2761 w 15136"/>
                  <a:gd name="connsiteY16" fmla="*/ 13049 h 18383"/>
                  <a:gd name="connsiteX17" fmla="*/ 6378 w 15136"/>
                  <a:gd name="connsiteY17" fmla="*/ 16192 h 18383"/>
                  <a:gd name="connsiteX18" fmla="*/ 11900 w 15136"/>
                  <a:gd name="connsiteY18" fmla="*/ 10001 h 18383"/>
                  <a:gd name="connsiteX19" fmla="*/ 11900 w 15136"/>
                  <a:gd name="connsiteY19" fmla="*/ 9049 h 18383"/>
                  <a:gd name="connsiteX20" fmla="*/ 9901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1995" y="14669"/>
                    </a:moveTo>
                    <a:cubicBezTo>
                      <a:pt x="10757" y="17050"/>
                      <a:pt x="8663" y="18383"/>
                      <a:pt x="5997" y="18383"/>
                    </a:cubicBezTo>
                    <a:cubicBezTo>
                      <a:pt x="2380" y="18383"/>
                      <a:pt x="0" y="16097"/>
                      <a:pt x="0" y="13049"/>
                    </a:cubicBezTo>
                    <a:cubicBezTo>
                      <a:pt x="0" y="9049"/>
                      <a:pt x="3522" y="7049"/>
                      <a:pt x="10567" y="7049"/>
                    </a:cubicBezTo>
                    <a:cubicBezTo>
                      <a:pt x="11043" y="7049"/>
                      <a:pt x="11519" y="7049"/>
                      <a:pt x="12090" y="7049"/>
                    </a:cubicBezTo>
                    <a:lnTo>
                      <a:pt x="12090" y="6001"/>
                    </a:lnTo>
                    <a:cubicBezTo>
                      <a:pt x="12090" y="3334"/>
                      <a:pt x="10662" y="2096"/>
                      <a:pt x="7711" y="2096"/>
                    </a:cubicBezTo>
                    <a:cubicBezTo>
                      <a:pt x="5045" y="2096"/>
                      <a:pt x="3522" y="3048"/>
                      <a:pt x="3046" y="5144"/>
                    </a:cubicBezTo>
                    <a:lnTo>
                      <a:pt x="571" y="4763"/>
                    </a:lnTo>
                    <a:cubicBezTo>
                      <a:pt x="1333" y="1619"/>
                      <a:pt x="3808" y="0"/>
                      <a:pt x="8187" y="0"/>
                    </a:cubicBezTo>
                    <a:cubicBezTo>
                      <a:pt x="12756" y="0"/>
                      <a:pt x="14660" y="2191"/>
                      <a:pt x="14660" y="6953"/>
                    </a:cubicBezTo>
                    <a:lnTo>
                      <a:pt x="14660" y="14478"/>
                    </a:lnTo>
                    <a:cubicBezTo>
                      <a:pt x="14660" y="15812"/>
                      <a:pt x="14755" y="16954"/>
                      <a:pt x="15136" y="18098"/>
                    </a:cubicBezTo>
                    <a:lnTo>
                      <a:pt x="12471" y="18098"/>
                    </a:lnTo>
                    <a:cubicBezTo>
                      <a:pt x="12090" y="17050"/>
                      <a:pt x="11995" y="15907"/>
                      <a:pt x="11995" y="14669"/>
                    </a:cubicBezTo>
                    <a:close/>
                    <a:moveTo>
                      <a:pt x="9901" y="9049"/>
                    </a:moveTo>
                    <a:cubicBezTo>
                      <a:pt x="5141" y="9049"/>
                      <a:pt x="2761" y="10478"/>
                      <a:pt x="2761" y="13049"/>
                    </a:cubicBezTo>
                    <a:cubicBezTo>
                      <a:pt x="2761" y="14954"/>
                      <a:pt x="4093" y="16192"/>
                      <a:pt x="6378" y="16192"/>
                    </a:cubicBezTo>
                    <a:cubicBezTo>
                      <a:pt x="9424" y="16192"/>
                      <a:pt x="11900" y="13430"/>
                      <a:pt x="11900" y="10001"/>
                    </a:cubicBezTo>
                    <a:lnTo>
                      <a:pt x="11900" y="9049"/>
                    </a:lnTo>
                    <a:cubicBezTo>
                      <a:pt x="11233" y="9049"/>
                      <a:pt x="10567" y="9049"/>
                      <a:pt x="9901" y="9049"/>
                    </a:cubicBezTo>
                    <a:close/>
                  </a:path>
                </a:pathLst>
              </a:custGeom>
              <a:solidFill>
                <a:srgbClr val="231F20"/>
              </a:solidFill>
              <a:ln w="9509" cap="flat">
                <a:noFill/>
                <a:prstDash val="solid"/>
                <a:miter/>
              </a:ln>
            </p:spPr>
            <p:txBody>
              <a:bodyPr rtlCol="0" anchor="ctr"/>
              <a:lstStyle/>
              <a:p>
                <a:endParaRPr lang="en-US"/>
              </a:p>
            </p:txBody>
          </p:sp>
          <p:sp>
            <p:nvSpPr>
              <p:cNvPr id="599" name="Freeform 598">
                <a:extLst>
                  <a:ext uri="{FF2B5EF4-FFF2-40B4-BE49-F238E27FC236}">
                    <a16:creationId xmlns:a16="http://schemas.microsoft.com/office/drawing/2014/main" id="{CFDB2602-5025-B84C-8B95-B2C33A498609}"/>
                  </a:ext>
                </a:extLst>
              </p:cNvPr>
              <p:cNvSpPr/>
              <p:nvPr/>
            </p:nvSpPr>
            <p:spPr>
              <a:xfrm>
                <a:off x="7485001" y="5021675"/>
                <a:ext cx="2570" cy="23717"/>
              </a:xfrm>
              <a:custGeom>
                <a:avLst/>
                <a:gdLst>
                  <a:gd name="connsiteX0" fmla="*/ 0 w 2570"/>
                  <a:gd name="connsiteY0" fmla="*/ 0 h 23717"/>
                  <a:gd name="connsiteX1" fmla="*/ 2570 w 2570"/>
                  <a:gd name="connsiteY1" fmla="*/ 0 h 23717"/>
                  <a:gd name="connsiteX2" fmla="*/ 2570 w 2570"/>
                  <a:gd name="connsiteY2" fmla="*/ 2572 h 23717"/>
                  <a:gd name="connsiteX3" fmla="*/ 0 w 2570"/>
                  <a:gd name="connsiteY3" fmla="*/ 2572 h 23717"/>
                  <a:gd name="connsiteX4" fmla="*/ 0 w 2570"/>
                  <a:gd name="connsiteY4" fmla="*/ 0 h 23717"/>
                  <a:gd name="connsiteX5" fmla="*/ 0 w 2570"/>
                  <a:gd name="connsiteY5" fmla="*/ 6191 h 23717"/>
                  <a:gd name="connsiteX6" fmla="*/ 2570 w 2570"/>
                  <a:gd name="connsiteY6" fmla="*/ 6191 h 23717"/>
                  <a:gd name="connsiteX7" fmla="*/ 2570 w 2570"/>
                  <a:gd name="connsiteY7" fmla="*/ 23717 h 23717"/>
                  <a:gd name="connsiteX8" fmla="*/ 0 w 2570"/>
                  <a:gd name="connsiteY8" fmla="*/ 23717 h 23717"/>
                  <a:gd name="connsiteX9" fmla="*/ 0 w 2570"/>
                  <a:gd name="connsiteY9" fmla="*/ 6191 h 2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717">
                    <a:moveTo>
                      <a:pt x="0" y="0"/>
                    </a:moveTo>
                    <a:lnTo>
                      <a:pt x="2570" y="0"/>
                    </a:lnTo>
                    <a:lnTo>
                      <a:pt x="2570" y="2572"/>
                    </a:lnTo>
                    <a:lnTo>
                      <a:pt x="0" y="2572"/>
                    </a:lnTo>
                    <a:lnTo>
                      <a:pt x="0" y="0"/>
                    </a:lnTo>
                    <a:close/>
                    <a:moveTo>
                      <a:pt x="0" y="6191"/>
                    </a:moveTo>
                    <a:lnTo>
                      <a:pt x="2570" y="6191"/>
                    </a:lnTo>
                    <a:lnTo>
                      <a:pt x="2570" y="23717"/>
                    </a:lnTo>
                    <a:lnTo>
                      <a:pt x="0" y="23717"/>
                    </a:lnTo>
                    <a:lnTo>
                      <a:pt x="0" y="6191"/>
                    </a:lnTo>
                    <a:close/>
                  </a:path>
                </a:pathLst>
              </a:custGeom>
              <a:solidFill>
                <a:srgbClr val="231F20"/>
              </a:solidFill>
              <a:ln w="9509" cap="flat">
                <a:noFill/>
                <a:prstDash val="solid"/>
                <a:miter/>
              </a:ln>
            </p:spPr>
            <p:txBody>
              <a:bodyPr rtlCol="0" anchor="ctr"/>
              <a:lstStyle/>
              <a:p>
                <a:endParaRPr lang="en-US"/>
              </a:p>
            </p:txBody>
          </p:sp>
          <p:sp>
            <p:nvSpPr>
              <p:cNvPr id="600" name="Freeform 599">
                <a:extLst>
                  <a:ext uri="{FF2B5EF4-FFF2-40B4-BE49-F238E27FC236}">
                    <a16:creationId xmlns:a16="http://schemas.microsoft.com/office/drawing/2014/main" id="{43B734E4-D4F8-0943-80E0-17427FEED702}"/>
                  </a:ext>
                </a:extLst>
              </p:cNvPr>
              <p:cNvSpPr/>
              <p:nvPr/>
            </p:nvSpPr>
            <p:spPr>
              <a:xfrm>
                <a:off x="7492426" y="5027390"/>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4 w 13803"/>
                  <a:gd name="connsiteY4" fmla="*/ 6953 h 18192"/>
                  <a:gd name="connsiteX5" fmla="*/ 13804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4" y="2381"/>
                      <a:pt x="13804" y="6953"/>
                    </a:cubicBezTo>
                    <a:lnTo>
                      <a:pt x="13804" y="18098"/>
                    </a:lnTo>
                    <a:lnTo>
                      <a:pt x="11233" y="18098"/>
                    </a:lnTo>
                    <a:lnTo>
                      <a:pt x="11233" y="6763"/>
                    </a:lnTo>
                    <a:cubicBezTo>
                      <a:pt x="11233" y="3905"/>
                      <a:pt x="9901"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a:p>
            </p:txBody>
          </p:sp>
          <p:sp>
            <p:nvSpPr>
              <p:cNvPr id="601" name="Freeform 600">
                <a:extLst>
                  <a:ext uri="{FF2B5EF4-FFF2-40B4-BE49-F238E27FC236}">
                    <a16:creationId xmlns:a16="http://schemas.microsoft.com/office/drawing/2014/main" id="{CAA5AD38-B4C1-524C-BC68-2475AB2BF1F7}"/>
                  </a:ext>
                </a:extLst>
              </p:cNvPr>
              <p:cNvSpPr/>
              <p:nvPr/>
            </p:nvSpPr>
            <p:spPr>
              <a:xfrm>
                <a:off x="7509466" y="5027390"/>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9 h 18478"/>
                  <a:gd name="connsiteX11" fmla="*/ 12852 w 15612"/>
                  <a:gd name="connsiteY11" fmla="*/ 7525 h 18478"/>
                  <a:gd name="connsiteX12" fmla="*/ 8092 w 15612"/>
                  <a:gd name="connsiteY12" fmla="*/ 2191 h 18478"/>
                  <a:gd name="connsiteX13" fmla="*/ 2951 w 15612"/>
                  <a:gd name="connsiteY13" fmla="*/ 7525 h 18478"/>
                  <a:gd name="connsiteX14" fmla="*/ 12852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1"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2" y="12859"/>
                    </a:cubicBezTo>
                    <a:lnTo>
                      <a:pt x="15327" y="13335"/>
                    </a:lnTo>
                    <a:cubicBezTo>
                      <a:pt x="14184" y="16669"/>
                      <a:pt x="11614" y="18479"/>
                      <a:pt x="7901" y="18479"/>
                    </a:cubicBezTo>
                    <a:close/>
                    <a:moveTo>
                      <a:pt x="12852" y="7525"/>
                    </a:moveTo>
                    <a:cubicBezTo>
                      <a:pt x="12756" y="4096"/>
                      <a:pt x="10948" y="2191"/>
                      <a:pt x="8092" y="2191"/>
                    </a:cubicBezTo>
                    <a:cubicBezTo>
                      <a:pt x="5236" y="2191"/>
                      <a:pt x="3427" y="4096"/>
                      <a:pt x="2951" y="7525"/>
                    </a:cubicBezTo>
                    <a:lnTo>
                      <a:pt x="12852" y="7525"/>
                    </a:lnTo>
                    <a:close/>
                  </a:path>
                </a:pathLst>
              </a:custGeom>
              <a:solidFill>
                <a:srgbClr val="231F20"/>
              </a:solidFill>
              <a:ln w="9509" cap="flat">
                <a:noFill/>
                <a:prstDash val="solid"/>
                <a:miter/>
              </a:ln>
            </p:spPr>
            <p:txBody>
              <a:bodyPr rtlCol="0" anchor="ctr"/>
              <a:lstStyle/>
              <a:p>
                <a:endParaRPr lang="en-US"/>
              </a:p>
            </p:txBody>
          </p:sp>
          <p:sp>
            <p:nvSpPr>
              <p:cNvPr id="602" name="Freeform 601">
                <a:extLst>
                  <a:ext uri="{FF2B5EF4-FFF2-40B4-BE49-F238E27FC236}">
                    <a16:creationId xmlns:a16="http://schemas.microsoft.com/office/drawing/2014/main" id="{CC9877F8-0991-3B4D-AB19-A18152341B38}"/>
                  </a:ext>
                </a:extLst>
              </p:cNvPr>
              <p:cNvSpPr/>
              <p:nvPr/>
            </p:nvSpPr>
            <p:spPr>
              <a:xfrm>
                <a:off x="7527458" y="5021675"/>
                <a:ext cx="14565" cy="24098"/>
              </a:xfrm>
              <a:custGeom>
                <a:avLst/>
                <a:gdLst>
                  <a:gd name="connsiteX0" fmla="*/ 14565 w 14565"/>
                  <a:gd name="connsiteY0" fmla="*/ 23717 h 24098"/>
                  <a:gd name="connsiteX1" fmla="*/ 12185 w 14565"/>
                  <a:gd name="connsiteY1" fmla="*/ 23717 h 24098"/>
                  <a:gd name="connsiteX2" fmla="*/ 12185 w 14565"/>
                  <a:gd name="connsiteY2" fmla="*/ 20193 h 24098"/>
                  <a:gd name="connsiteX3" fmla="*/ 6759 w 14565"/>
                  <a:gd name="connsiteY3" fmla="*/ 24098 h 24098"/>
                  <a:gd name="connsiteX4" fmla="*/ 0 w 14565"/>
                  <a:gd name="connsiteY4" fmla="*/ 15049 h 24098"/>
                  <a:gd name="connsiteX5" fmla="*/ 6949 w 14565"/>
                  <a:gd name="connsiteY5" fmla="*/ 5715 h 24098"/>
                  <a:gd name="connsiteX6" fmla="*/ 11995 w 14565"/>
                  <a:gd name="connsiteY6" fmla="*/ 8858 h 24098"/>
                  <a:gd name="connsiteX7" fmla="*/ 11995 w 14565"/>
                  <a:gd name="connsiteY7" fmla="*/ 0 h 24098"/>
                  <a:gd name="connsiteX8" fmla="*/ 14565 w 14565"/>
                  <a:gd name="connsiteY8" fmla="*/ 0 h 24098"/>
                  <a:gd name="connsiteX9" fmla="*/ 14565 w 14565"/>
                  <a:gd name="connsiteY9" fmla="*/ 23717 h 24098"/>
                  <a:gd name="connsiteX10" fmla="*/ 7425 w 14565"/>
                  <a:gd name="connsiteY10" fmla="*/ 8001 h 24098"/>
                  <a:gd name="connsiteX11" fmla="*/ 2856 w 14565"/>
                  <a:gd name="connsiteY11" fmla="*/ 14954 h 24098"/>
                  <a:gd name="connsiteX12" fmla="*/ 7425 w 14565"/>
                  <a:gd name="connsiteY12" fmla="*/ 21812 h 24098"/>
                  <a:gd name="connsiteX13" fmla="*/ 11995 w 14565"/>
                  <a:gd name="connsiteY13" fmla="*/ 16192 h 24098"/>
                  <a:gd name="connsiteX14" fmla="*/ 11995 w 14565"/>
                  <a:gd name="connsiteY14" fmla="*/ 13525 h 24098"/>
                  <a:gd name="connsiteX15" fmla="*/ 7425 w 14565"/>
                  <a:gd name="connsiteY15" fmla="*/ 8001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14565" y="23717"/>
                    </a:moveTo>
                    <a:lnTo>
                      <a:pt x="12185" y="23717"/>
                    </a:lnTo>
                    <a:lnTo>
                      <a:pt x="12185" y="20193"/>
                    </a:lnTo>
                    <a:cubicBezTo>
                      <a:pt x="10948" y="22765"/>
                      <a:pt x="9044" y="24098"/>
                      <a:pt x="6759" y="24098"/>
                    </a:cubicBezTo>
                    <a:cubicBezTo>
                      <a:pt x="2951" y="24098"/>
                      <a:pt x="0" y="20574"/>
                      <a:pt x="0" y="15049"/>
                    </a:cubicBezTo>
                    <a:cubicBezTo>
                      <a:pt x="0" y="9334"/>
                      <a:pt x="3046" y="5715"/>
                      <a:pt x="6949" y="5715"/>
                    </a:cubicBezTo>
                    <a:cubicBezTo>
                      <a:pt x="9044" y="5715"/>
                      <a:pt x="10853" y="6763"/>
                      <a:pt x="11995" y="8858"/>
                    </a:cubicBezTo>
                    <a:lnTo>
                      <a:pt x="11995" y="0"/>
                    </a:lnTo>
                    <a:lnTo>
                      <a:pt x="14565" y="0"/>
                    </a:lnTo>
                    <a:lnTo>
                      <a:pt x="14565" y="23717"/>
                    </a:lnTo>
                    <a:close/>
                    <a:moveTo>
                      <a:pt x="7425" y="8001"/>
                    </a:moveTo>
                    <a:cubicBezTo>
                      <a:pt x="4760" y="8001"/>
                      <a:pt x="2856" y="10477"/>
                      <a:pt x="2856" y="14954"/>
                    </a:cubicBezTo>
                    <a:cubicBezTo>
                      <a:pt x="2856" y="19336"/>
                      <a:pt x="4665" y="21812"/>
                      <a:pt x="7425" y="21812"/>
                    </a:cubicBezTo>
                    <a:cubicBezTo>
                      <a:pt x="9901" y="21812"/>
                      <a:pt x="11995" y="19621"/>
                      <a:pt x="11995" y="16192"/>
                    </a:cubicBezTo>
                    <a:lnTo>
                      <a:pt x="11995" y="13525"/>
                    </a:lnTo>
                    <a:cubicBezTo>
                      <a:pt x="11995" y="10096"/>
                      <a:pt x="10186" y="8001"/>
                      <a:pt x="7425" y="8001"/>
                    </a:cubicBezTo>
                    <a:close/>
                  </a:path>
                </a:pathLst>
              </a:custGeom>
              <a:solidFill>
                <a:srgbClr val="231F20"/>
              </a:solidFill>
              <a:ln w="9509" cap="flat">
                <a:noFill/>
                <a:prstDash val="solid"/>
                <a:miter/>
              </a:ln>
            </p:spPr>
            <p:txBody>
              <a:bodyPr rtlCol="0" anchor="ctr"/>
              <a:lstStyle/>
              <a:p>
                <a:endParaRPr lang="en-US"/>
              </a:p>
            </p:txBody>
          </p:sp>
          <p:sp>
            <p:nvSpPr>
              <p:cNvPr id="603" name="Freeform 602">
                <a:extLst>
                  <a:ext uri="{FF2B5EF4-FFF2-40B4-BE49-F238E27FC236}">
                    <a16:creationId xmlns:a16="http://schemas.microsoft.com/office/drawing/2014/main" id="{503EE2A1-4C6C-2C4B-8F83-CF7CC41D6993}"/>
                  </a:ext>
                </a:extLst>
              </p:cNvPr>
              <p:cNvSpPr/>
              <p:nvPr/>
            </p:nvSpPr>
            <p:spPr>
              <a:xfrm>
                <a:off x="7554685" y="5023389"/>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1 w 10471"/>
                  <a:gd name="connsiteY7" fmla="*/ 4477 h 22479"/>
                  <a:gd name="connsiteX8" fmla="*/ 9901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0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1" y="4477"/>
                    </a:lnTo>
                    <a:lnTo>
                      <a:pt x="9901"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0"/>
                    </a:cubicBezTo>
                    <a:lnTo>
                      <a:pt x="3046" y="6382"/>
                    </a:lnTo>
                    <a:close/>
                  </a:path>
                </a:pathLst>
              </a:custGeom>
              <a:solidFill>
                <a:srgbClr val="231F20"/>
              </a:solidFill>
              <a:ln w="9509" cap="flat">
                <a:noFill/>
                <a:prstDash val="solid"/>
                <a:miter/>
              </a:ln>
            </p:spPr>
            <p:txBody>
              <a:bodyPr rtlCol="0" anchor="ctr"/>
              <a:lstStyle/>
              <a:p>
                <a:endParaRPr lang="en-US"/>
              </a:p>
            </p:txBody>
          </p:sp>
          <p:sp>
            <p:nvSpPr>
              <p:cNvPr id="604" name="Freeform 603">
                <a:extLst>
                  <a:ext uri="{FF2B5EF4-FFF2-40B4-BE49-F238E27FC236}">
                    <a16:creationId xmlns:a16="http://schemas.microsoft.com/office/drawing/2014/main" id="{630A67C1-7BC7-4941-A7CD-47470DA76230}"/>
                  </a:ext>
                </a:extLst>
              </p:cNvPr>
              <p:cNvSpPr/>
              <p:nvPr/>
            </p:nvSpPr>
            <p:spPr>
              <a:xfrm>
                <a:off x="7567441" y="5021675"/>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4 w 13803"/>
                  <a:gd name="connsiteY4" fmla="*/ 12573 h 23812"/>
                  <a:gd name="connsiteX5" fmla="*/ 13804 w 13803"/>
                  <a:gd name="connsiteY5" fmla="*/ 23717 h 23812"/>
                  <a:gd name="connsiteX6" fmla="*/ 11233 w 13803"/>
                  <a:gd name="connsiteY6" fmla="*/ 23717 h 23812"/>
                  <a:gd name="connsiteX7" fmla="*/ 11233 w 13803"/>
                  <a:gd name="connsiteY7" fmla="*/ 12382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4" y="5620"/>
                      <a:pt x="13804" y="8001"/>
                      <a:pt x="13804" y="12573"/>
                    </a:cubicBezTo>
                    <a:lnTo>
                      <a:pt x="13804" y="23717"/>
                    </a:lnTo>
                    <a:lnTo>
                      <a:pt x="11233" y="23717"/>
                    </a:lnTo>
                    <a:lnTo>
                      <a:pt x="11233" y="12382"/>
                    </a:lnTo>
                    <a:cubicBezTo>
                      <a:pt x="11233" y="9525"/>
                      <a:pt x="9901"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a:p>
            </p:txBody>
          </p:sp>
          <p:sp>
            <p:nvSpPr>
              <p:cNvPr id="605" name="Freeform 604">
                <a:extLst>
                  <a:ext uri="{FF2B5EF4-FFF2-40B4-BE49-F238E27FC236}">
                    <a16:creationId xmlns:a16="http://schemas.microsoft.com/office/drawing/2014/main" id="{3BFD4D67-6CCF-4649-9DC9-11AB65A26C9C}"/>
                  </a:ext>
                </a:extLst>
              </p:cNvPr>
              <p:cNvSpPr/>
              <p:nvPr/>
            </p:nvSpPr>
            <p:spPr>
              <a:xfrm>
                <a:off x="7584481" y="5027390"/>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1 w 15612"/>
                  <a:gd name="connsiteY7" fmla="*/ 16288 h 18478"/>
                  <a:gd name="connsiteX8" fmla="*/ 12851 w 15612"/>
                  <a:gd name="connsiteY8" fmla="*/ 12859 h 18478"/>
                  <a:gd name="connsiteX9" fmla="*/ 15327 w 15612"/>
                  <a:gd name="connsiteY9" fmla="*/ 13335 h 18478"/>
                  <a:gd name="connsiteX10" fmla="*/ 7901 w 15612"/>
                  <a:gd name="connsiteY10" fmla="*/ 18479 h 18478"/>
                  <a:gd name="connsiteX11" fmla="*/ 12851 w 15612"/>
                  <a:gd name="connsiteY11" fmla="*/ 7525 h 18478"/>
                  <a:gd name="connsiteX12" fmla="*/ 8091 w 15612"/>
                  <a:gd name="connsiteY12" fmla="*/ 2191 h 18478"/>
                  <a:gd name="connsiteX13" fmla="*/ 2951 w 15612"/>
                  <a:gd name="connsiteY13" fmla="*/ 7525 h 18478"/>
                  <a:gd name="connsiteX14" fmla="*/ 12851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1"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1" y="16288"/>
                    </a:cubicBezTo>
                    <a:cubicBezTo>
                      <a:pt x="10281" y="16288"/>
                      <a:pt x="11995" y="15050"/>
                      <a:pt x="12851" y="12859"/>
                    </a:cubicBezTo>
                    <a:lnTo>
                      <a:pt x="15327" y="13335"/>
                    </a:lnTo>
                    <a:cubicBezTo>
                      <a:pt x="14184" y="16669"/>
                      <a:pt x="11614" y="18479"/>
                      <a:pt x="7901" y="18479"/>
                    </a:cubicBezTo>
                    <a:close/>
                    <a:moveTo>
                      <a:pt x="12851" y="7525"/>
                    </a:moveTo>
                    <a:cubicBezTo>
                      <a:pt x="12756" y="4096"/>
                      <a:pt x="10948" y="2191"/>
                      <a:pt x="8091" y="2191"/>
                    </a:cubicBezTo>
                    <a:cubicBezTo>
                      <a:pt x="5236" y="2191"/>
                      <a:pt x="3427" y="4096"/>
                      <a:pt x="2951" y="7525"/>
                    </a:cubicBezTo>
                    <a:lnTo>
                      <a:pt x="12851" y="7525"/>
                    </a:lnTo>
                    <a:close/>
                  </a:path>
                </a:pathLst>
              </a:custGeom>
              <a:solidFill>
                <a:srgbClr val="231F20"/>
              </a:solidFill>
              <a:ln w="9509" cap="flat">
                <a:noFill/>
                <a:prstDash val="solid"/>
                <a:miter/>
              </a:ln>
            </p:spPr>
            <p:txBody>
              <a:bodyPr rtlCol="0" anchor="ctr"/>
              <a:lstStyle/>
              <a:p>
                <a:endParaRPr lang="en-US"/>
              </a:p>
            </p:txBody>
          </p:sp>
          <p:sp>
            <p:nvSpPr>
              <p:cNvPr id="606" name="Freeform 605">
                <a:extLst>
                  <a:ext uri="{FF2B5EF4-FFF2-40B4-BE49-F238E27FC236}">
                    <a16:creationId xmlns:a16="http://schemas.microsoft.com/office/drawing/2014/main" id="{B8B63A4E-FFBE-2E46-B3AD-D3E488DCAB7E}"/>
                  </a:ext>
                </a:extLst>
              </p:cNvPr>
              <p:cNvSpPr/>
              <p:nvPr/>
            </p:nvSpPr>
            <p:spPr>
              <a:xfrm>
                <a:off x="7603521" y="5027295"/>
                <a:ext cx="8662" cy="18097"/>
              </a:xfrm>
              <a:custGeom>
                <a:avLst/>
                <a:gdLst>
                  <a:gd name="connsiteX0" fmla="*/ 95 w 8662"/>
                  <a:gd name="connsiteY0" fmla="*/ 571 h 18097"/>
                  <a:gd name="connsiteX1" fmla="*/ 2570 w 8662"/>
                  <a:gd name="connsiteY1" fmla="*/ 571 h 18097"/>
                  <a:gd name="connsiteX2" fmla="*/ 2570 w 8662"/>
                  <a:gd name="connsiteY2" fmla="*/ 4477 h 18097"/>
                  <a:gd name="connsiteX3" fmla="*/ 7711 w 8662"/>
                  <a:gd name="connsiteY3" fmla="*/ 0 h 18097"/>
                  <a:gd name="connsiteX4" fmla="*/ 8663 w 8662"/>
                  <a:gd name="connsiteY4" fmla="*/ 95 h 18097"/>
                  <a:gd name="connsiteX5" fmla="*/ 8663 w 8662"/>
                  <a:gd name="connsiteY5" fmla="*/ 2762 h 18097"/>
                  <a:gd name="connsiteX6" fmla="*/ 8187 w 8662"/>
                  <a:gd name="connsiteY6" fmla="*/ 2762 h 18097"/>
                  <a:gd name="connsiteX7" fmla="*/ 2665 w 8662"/>
                  <a:gd name="connsiteY7" fmla="*/ 9334 h 18097"/>
                  <a:gd name="connsiteX8" fmla="*/ 2665 w 8662"/>
                  <a:gd name="connsiteY8" fmla="*/ 18097 h 18097"/>
                  <a:gd name="connsiteX9" fmla="*/ 0 w 8662"/>
                  <a:gd name="connsiteY9" fmla="*/ 18097 h 18097"/>
                  <a:gd name="connsiteX10" fmla="*/ 0 w 8662"/>
                  <a:gd name="connsiteY10" fmla="*/ 571 h 18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2" h="18097">
                    <a:moveTo>
                      <a:pt x="95" y="571"/>
                    </a:moveTo>
                    <a:lnTo>
                      <a:pt x="2570" y="571"/>
                    </a:lnTo>
                    <a:lnTo>
                      <a:pt x="2570" y="4477"/>
                    </a:lnTo>
                    <a:cubicBezTo>
                      <a:pt x="3618" y="1524"/>
                      <a:pt x="5236" y="0"/>
                      <a:pt x="7711" y="0"/>
                    </a:cubicBezTo>
                    <a:cubicBezTo>
                      <a:pt x="7996" y="0"/>
                      <a:pt x="8282" y="0"/>
                      <a:pt x="8663" y="95"/>
                    </a:cubicBezTo>
                    <a:lnTo>
                      <a:pt x="8663" y="2762"/>
                    </a:lnTo>
                    <a:cubicBezTo>
                      <a:pt x="8472" y="2762"/>
                      <a:pt x="8377" y="2762"/>
                      <a:pt x="8187" y="2762"/>
                    </a:cubicBezTo>
                    <a:cubicBezTo>
                      <a:pt x="4855" y="2762"/>
                      <a:pt x="2665" y="5239"/>
                      <a:pt x="2665" y="9334"/>
                    </a:cubicBezTo>
                    <a:lnTo>
                      <a:pt x="2665" y="18097"/>
                    </a:lnTo>
                    <a:lnTo>
                      <a:pt x="0" y="18097"/>
                    </a:lnTo>
                    <a:lnTo>
                      <a:pt x="0" y="571"/>
                    </a:lnTo>
                    <a:close/>
                  </a:path>
                </a:pathLst>
              </a:custGeom>
              <a:solidFill>
                <a:srgbClr val="231F20"/>
              </a:solidFill>
              <a:ln w="9509" cap="flat">
                <a:noFill/>
                <a:prstDash val="solid"/>
                <a:miter/>
              </a:ln>
            </p:spPr>
            <p:txBody>
              <a:bodyPr rtlCol="0" anchor="ctr"/>
              <a:lstStyle/>
              <a:p>
                <a:endParaRPr lang="en-US"/>
              </a:p>
            </p:txBody>
          </p:sp>
          <p:sp>
            <p:nvSpPr>
              <p:cNvPr id="607" name="Freeform 606">
                <a:extLst>
                  <a:ext uri="{FF2B5EF4-FFF2-40B4-BE49-F238E27FC236}">
                    <a16:creationId xmlns:a16="http://schemas.microsoft.com/office/drawing/2014/main" id="{DF93CC94-80DB-B741-B90F-9C45054C459A}"/>
                  </a:ext>
                </a:extLst>
              </p:cNvPr>
              <p:cNvSpPr/>
              <p:nvPr/>
            </p:nvSpPr>
            <p:spPr>
              <a:xfrm>
                <a:off x="7612850" y="5027390"/>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9 h 18478"/>
                  <a:gd name="connsiteX11" fmla="*/ 12852 w 15612"/>
                  <a:gd name="connsiteY11" fmla="*/ 7525 h 18478"/>
                  <a:gd name="connsiteX12" fmla="*/ 8092 w 15612"/>
                  <a:gd name="connsiteY12" fmla="*/ 2191 h 18478"/>
                  <a:gd name="connsiteX13" fmla="*/ 2951 w 15612"/>
                  <a:gd name="connsiteY13" fmla="*/ 7525 h 18478"/>
                  <a:gd name="connsiteX14" fmla="*/ 12852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2" y="12859"/>
                    </a:cubicBezTo>
                    <a:lnTo>
                      <a:pt x="15327" y="13335"/>
                    </a:lnTo>
                    <a:cubicBezTo>
                      <a:pt x="14184" y="16669"/>
                      <a:pt x="11614" y="18479"/>
                      <a:pt x="7901" y="18479"/>
                    </a:cubicBezTo>
                    <a:close/>
                    <a:moveTo>
                      <a:pt x="12852" y="7525"/>
                    </a:moveTo>
                    <a:cubicBezTo>
                      <a:pt x="12756" y="4096"/>
                      <a:pt x="10948" y="2191"/>
                      <a:pt x="8092" y="2191"/>
                    </a:cubicBezTo>
                    <a:cubicBezTo>
                      <a:pt x="5236" y="2191"/>
                      <a:pt x="3427" y="4096"/>
                      <a:pt x="2951" y="7525"/>
                    </a:cubicBezTo>
                    <a:lnTo>
                      <a:pt x="12852" y="7525"/>
                    </a:lnTo>
                    <a:close/>
                  </a:path>
                </a:pathLst>
              </a:custGeom>
              <a:solidFill>
                <a:srgbClr val="231F20"/>
              </a:solidFill>
              <a:ln w="9509" cap="flat">
                <a:noFill/>
                <a:prstDash val="solid"/>
                <a:miter/>
              </a:ln>
            </p:spPr>
            <p:txBody>
              <a:bodyPr rtlCol="0" anchor="ctr"/>
              <a:lstStyle/>
              <a:p>
                <a:endParaRPr lang="en-US"/>
              </a:p>
            </p:txBody>
          </p:sp>
          <p:sp>
            <p:nvSpPr>
              <p:cNvPr id="608" name="Freeform 607">
                <a:extLst>
                  <a:ext uri="{FF2B5EF4-FFF2-40B4-BE49-F238E27FC236}">
                    <a16:creationId xmlns:a16="http://schemas.microsoft.com/office/drawing/2014/main" id="{9E39A789-BDD2-0D47-A22B-0FBBFB193871}"/>
                  </a:ext>
                </a:extLst>
              </p:cNvPr>
              <p:cNvSpPr/>
              <p:nvPr/>
            </p:nvSpPr>
            <p:spPr>
              <a:xfrm>
                <a:off x="7632080" y="5021675"/>
                <a:ext cx="2570" cy="23717"/>
              </a:xfrm>
              <a:custGeom>
                <a:avLst/>
                <a:gdLst>
                  <a:gd name="connsiteX0" fmla="*/ 0 w 2570"/>
                  <a:gd name="connsiteY0" fmla="*/ 0 h 23717"/>
                  <a:gd name="connsiteX1" fmla="*/ 2570 w 2570"/>
                  <a:gd name="connsiteY1" fmla="*/ 0 h 23717"/>
                  <a:gd name="connsiteX2" fmla="*/ 2570 w 2570"/>
                  <a:gd name="connsiteY2" fmla="*/ 2572 h 23717"/>
                  <a:gd name="connsiteX3" fmla="*/ 0 w 2570"/>
                  <a:gd name="connsiteY3" fmla="*/ 2572 h 23717"/>
                  <a:gd name="connsiteX4" fmla="*/ 0 w 2570"/>
                  <a:gd name="connsiteY4" fmla="*/ 0 h 23717"/>
                  <a:gd name="connsiteX5" fmla="*/ 0 w 2570"/>
                  <a:gd name="connsiteY5" fmla="*/ 6191 h 23717"/>
                  <a:gd name="connsiteX6" fmla="*/ 2570 w 2570"/>
                  <a:gd name="connsiteY6" fmla="*/ 6191 h 23717"/>
                  <a:gd name="connsiteX7" fmla="*/ 2570 w 2570"/>
                  <a:gd name="connsiteY7" fmla="*/ 23717 h 23717"/>
                  <a:gd name="connsiteX8" fmla="*/ 0 w 2570"/>
                  <a:gd name="connsiteY8" fmla="*/ 23717 h 23717"/>
                  <a:gd name="connsiteX9" fmla="*/ 0 w 2570"/>
                  <a:gd name="connsiteY9" fmla="*/ 6191 h 2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717">
                    <a:moveTo>
                      <a:pt x="0" y="0"/>
                    </a:moveTo>
                    <a:lnTo>
                      <a:pt x="2570" y="0"/>
                    </a:lnTo>
                    <a:lnTo>
                      <a:pt x="2570" y="2572"/>
                    </a:lnTo>
                    <a:lnTo>
                      <a:pt x="0" y="2572"/>
                    </a:lnTo>
                    <a:lnTo>
                      <a:pt x="0" y="0"/>
                    </a:lnTo>
                    <a:close/>
                    <a:moveTo>
                      <a:pt x="0" y="6191"/>
                    </a:moveTo>
                    <a:lnTo>
                      <a:pt x="2570" y="6191"/>
                    </a:lnTo>
                    <a:lnTo>
                      <a:pt x="2570" y="23717"/>
                    </a:lnTo>
                    <a:lnTo>
                      <a:pt x="0" y="23717"/>
                    </a:lnTo>
                    <a:lnTo>
                      <a:pt x="0" y="6191"/>
                    </a:lnTo>
                    <a:close/>
                  </a:path>
                </a:pathLst>
              </a:custGeom>
              <a:solidFill>
                <a:srgbClr val="231F20"/>
              </a:solidFill>
              <a:ln w="9509" cap="flat">
                <a:noFill/>
                <a:prstDash val="solid"/>
                <a:miter/>
              </a:ln>
            </p:spPr>
            <p:txBody>
              <a:bodyPr rtlCol="0" anchor="ctr"/>
              <a:lstStyle/>
              <a:p>
                <a:endParaRPr lang="en-US"/>
              </a:p>
            </p:txBody>
          </p:sp>
          <p:sp>
            <p:nvSpPr>
              <p:cNvPr id="609" name="Freeform 608">
                <a:extLst>
                  <a:ext uri="{FF2B5EF4-FFF2-40B4-BE49-F238E27FC236}">
                    <a16:creationId xmlns:a16="http://schemas.microsoft.com/office/drawing/2014/main" id="{FF4AD709-7861-0045-8E86-E69E3A977FA2}"/>
                  </a:ext>
                </a:extLst>
              </p:cNvPr>
              <p:cNvSpPr/>
              <p:nvPr/>
            </p:nvSpPr>
            <p:spPr>
              <a:xfrm>
                <a:off x="7639505" y="5027390"/>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0"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a:p>
            </p:txBody>
          </p:sp>
          <p:sp>
            <p:nvSpPr>
              <p:cNvPr id="610" name="Freeform 609">
                <a:extLst>
                  <a:ext uri="{FF2B5EF4-FFF2-40B4-BE49-F238E27FC236}">
                    <a16:creationId xmlns:a16="http://schemas.microsoft.com/office/drawing/2014/main" id="{4F9736A1-8E83-244F-9CCD-17C8EA110AA3}"/>
                  </a:ext>
                </a:extLst>
              </p:cNvPr>
              <p:cNvSpPr/>
              <p:nvPr/>
            </p:nvSpPr>
            <p:spPr>
              <a:xfrm>
                <a:off x="7658639" y="5041296"/>
                <a:ext cx="3808" cy="4095"/>
              </a:xfrm>
              <a:custGeom>
                <a:avLst/>
                <a:gdLst>
                  <a:gd name="connsiteX0" fmla="*/ 0 w 3808"/>
                  <a:gd name="connsiteY0" fmla="*/ 0 h 4095"/>
                  <a:gd name="connsiteX1" fmla="*/ 3808 w 3808"/>
                  <a:gd name="connsiteY1" fmla="*/ 0 h 4095"/>
                  <a:gd name="connsiteX2" fmla="*/ 3808 w 3808"/>
                  <a:gd name="connsiteY2" fmla="*/ 4096 h 4095"/>
                  <a:gd name="connsiteX3" fmla="*/ 0 w 3808"/>
                  <a:gd name="connsiteY3" fmla="*/ 4096 h 4095"/>
                  <a:gd name="connsiteX4" fmla="*/ 0 w 3808"/>
                  <a:gd name="connsiteY4" fmla="*/ 0 h 4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8" h="4095">
                    <a:moveTo>
                      <a:pt x="0" y="0"/>
                    </a:moveTo>
                    <a:lnTo>
                      <a:pt x="3808" y="0"/>
                    </a:lnTo>
                    <a:lnTo>
                      <a:pt x="3808" y="4096"/>
                    </a:lnTo>
                    <a:lnTo>
                      <a:pt x="0" y="4096"/>
                    </a:lnTo>
                    <a:lnTo>
                      <a:pt x="0" y="0"/>
                    </a:lnTo>
                    <a:close/>
                  </a:path>
                </a:pathLst>
              </a:custGeom>
              <a:solidFill>
                <a:srgbClr val="231F20"/>
              </a:solidFill>
              <a:ln w="9509" cap="flat">
                <a:noFill/>
                <a:prstDash val="solid"/>
                <a:miter/>
              </a:ln>
            </p:spPr>
            <p:txBody>
              <a:bodyPr rtlCol="0" anchor="ctr"/>
              <a:lstStyle/>
              <a:p>
                <a:endParaRPr lang="en-US"/>
              </a:p>
            </p:txBody>
          </p:sp>
        </p:grpSp>
      </p:grpSp>
      <p:cxnSp>
        <p:nvCxnSpPr>
          <p:cNvPr id="996" name="Straight Connector 995">
            <a:extLst>
              <a:ext uri="{FF2B5EF4-FFF2-40B4-BE49-F238E27FC236}">
                <a16:creationId xmlns:a16="http://schemas.microsoft.com/office/drawing/2014/main" id="{474887F3-1044-8444-BCBD-15DCE715606C}"/>
              </a:ext>
            </a:extLst>
          </p:cNvPr>
          <p:cNvCxnSpPr>
            <a:cxnSpLocks/>
          </p:cNvCxnSpPr>
          <p:nvPr userDrawn="1"/>
        </p:nvCxnSpPr>
        <p:spPr>
          <a:xfrm>
            <a:off x="4072851" y="1583303"/>
            <a:ext cx="532210" cy="0"/>
          </a:xfrm>
          <a:prstGeom prst="line">
            <a:avLst/>
          </a:prstGeom>
          <a:ln w="28575">
            <a:solidFill>
              <a:srgbClr val="84BA41"/>
            </a:solidFill>
          </a:ln>
        </p:spPr>
        <p:style>
          <a:lnRef idx="1">
            <a:schemeClr val="accent1"/>
          </a:lnRef>
          <a:fillRef idx="0">
            <a:schemeClr val="accent1"/>
          </a:fillRef>
          <a:effectRef idx="0">
            <a:schemeClr val="accent1"/>
          </a:effectRef>
          <a:fontRef idx="minor">
            <a:schemeClr val="tx1"/>
          </a:fontRef>
        </p:style>
      </p:cxnSp>
      <p:sp>
        <p:nvSpPr>
          <p:cNvPr id="998" name="Rectangle 997">
            <a:extLst>
              <a:ext uri="{FF2B5EF4-FFF2-40B4-BE49-F238E27FC236}">
                <a16:creationId xmlns:a16="http://schemas.microsoft.com/office/drawing/2014/main" id="{86F7C802-DDB1-D749-9D96-1EBD791A818D}"/>
              </a:ext>
            </a:extLst>
          </p:cNvPr>
          <p:cNvSpPr/>
          <p:nvPr userDrawn="1"/>
        </p:nvSpPr>
        <p:spPr>
          <a:xfrm>
            <a:off x="3967974" y="9906951"/>
            <a:ext cx="2925801" cy="338554"/>
          </a:xfrm>
          <a:prstGeom prst="rect">
            <a:avLst/>
          </a:prstGeom>
        </p:spPr>
        <p:txBody>
          <a:bodyPr wrap="none">
            <a:spAutoFit/>
          </a:bodyPr>
          <a:lstStyle/>
          <a:p>
            <a:pPr algn="ctr"/>
            <a:r>
              <a:rPr lang="en-US" sz="1600" dirty="0" err="1">
                <a:solidFill>
                  <a:srgbClr val="297239"/>
                </a:solidFill>
                <a:latin typeface="Poppins" pitchFamily="2" charset="77"/>
                <a:cs typeface="Poppins" pitchFamily="2" charset="77"/>
              </a:rPr>
              <a:t>www.</a:t>
            </a:r>
            <a:r>
              <a:rPr lang="en-US" sz="1600" b="1" i="0" dirty="0" err="1">
                <a:solidFill>
                  <a:srgbClr val="297239"/>
                </a:solidFill>
                <a:latin typeface="Poppins" pitchFamily="2" charset="77"/>
                <a:cs typeface="Poppins" pitchFamily="2" charset="77"/>
              </a:rPr>
              <a:t>enterprisecentres</a:t>
            </a:r>
            <a:r>
              <a:rPr lang="en-US" sz="1600" dirty="0" err="1">
                <a:solidFill>
                  <a:srgbClr val="297239"/>
                </a:solidFill>
                <a:latin typeface="Poppins" pitchFamily="2" charset="77"/>
                <a:cs typeface="Poppins" pitchFamily="2" charset="77"/>
              </a:rPr>
              <a:t>.eu</a:t>
            </a:r>
            <a:endParaRPr lang="en-US" sz="1600" dirty="0">
              <a:solidFill>
                <a:srgbClr val="297239"/>
              </a:solidFill>
              <a:latin typeface="Poppins" pitchFamily="2" charset="77"/>
              <a:cs typeface="Poppins" pitchFamily="2" charset="77"/>
            </a:endParaRPr>
          </a:p>
        </p:txBody>
      </p:sp>
    </p:spTree>
    <p:extLst>
      <p:ext uri="{BB962C8B-B14F-4D97-AF65-F5344CB8AC3E}">
        <p14:creationId xmlns:p14="http://schemas.microsoft.com/office/powerpoint/2010/main" val="24843023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 with Photo ">
    <p:spTree>
      <p:nvGrpSpPr>
        <p:cNvPr id="1" name=""/>
        <p:cNvGrpSpPr/>
        <p:nvPr/>
      </p:nvGrpSpPr>
      <p:grpSpPr>
        <a:xfrm>
          <a:off x="0" y="0"/>
          <a:ext cx="0" cy="0"/>
          <a:chOff x="0" y="0"/>
          <a:chExt cx="0" cy="0"/>
        </a:xfrm>
      </p:grpSpPr>
      <p:sp>
        <p:nvSpPr>
          <p:cNvPr id="36" name="Freeform 35">
            <a:extLst>
              <a:ext uri="{FF2B5EF4-FFF2-40B4-BE49-F238E27FC236}">
                <a16:creationId xmlns:a16="http://schemas.microsoft.com/office/drawing/2014/main" id="{F9107BDC-21B9-E44D-852D-324672CCEF3B}"/>
              </a:ext>
            </a:extLst>
          </p:cNvPr>
          <p:cNvSpPr/>
          <p:nvPr userDrawn="1"/>
        </p:nvSpPr>
        <p:spPr>
          <a:xfrm rot="16200000" flipH="1">
            <a:off x="-1548799" y="5719501"/>
            <a:ext cx="6521117" cy="3423518"/>
          </a:xfrm>
          <a:custGeom>
            <a:avLst/>
            <a:gdLst>
              <a:gd name="connsiteX0" fmla="*/ 0 w 6521117"/>
              <a:gd name="connsiteY0" fmla="*/ 0 h 3423518"/>
              <a:gd name="connsiteX1" fmla="*/ 537 w 6521117"/>
              <a:gd name="connsiteY1" fmla="*/ 83518 h 3423518"/>
              <a:gd name="connsiteX2" fmla="*/ 25059 w 6521117"/>
              <a:gd name="connsiteY2" fmla="*/ 359128 h 3423518"/>
              <a:gd name="connsiteX3" fmla="*/ 372325 w 6521117"/>
              <a:gd name="connsiteY3" fmla="*/ 1481791 h 3423518"/>
              <a:gd name="connsiteX4" fmla="*/ 1080908 w 6521117"/>
              <a:gd name="connsiteY4" fmla="*/ 2428528 h 3423518"/>
              <a:gd name="connsiteX5" fmla="*/ 1507130 w 6521117"/>
              <a:gd name="connsiteY5" fmla="*/ 2775312 h 3423518"/>
              <a:gd name="connsiteX6" fmla="*/ 1721549 w 6521117"/>
              <a:gd name="connsiteY6" fmla="*/ 2914137 h 3423518"/>
              <a:gd name="connsiteX7" fmla="*/ 1827594 w 6521117"/>
              <a:gd name="connsiteY7" fmla="*/ 2973989 h 3423518"/>
              <a:gd name="connsiteX8" fmla="*/ 1879458 w 6521117"/>
              <a:gd name="connsiteY8" fmla="*/ 3002686 h 3423518"/>
              <a:gd name="connsiteX9" fmla="*/ 1931470 w 6521117"/>
              <a:gd name="connsiteY9" fmla="*/ 3028768 h 3423518"/>
              <a:gd name="connsiteX10" fmla="*/ 2480401 w 6521117"/>
              <a:gd name="connsiteY10" fmla="*/ 3253246 h 3423518"/>
              <a:gd name="connsiteX11" fmla="*/ 2578337 w 6521117"/>
              <a:gd name="connsiteY11" fmla="*/ 3282518 h 3423518"/>
              <a:gd name="connsiteX12" fmla="*/ 2623975 w 6521117"/>
              <a:gd name="connsiteY12" fmla="*/ 3295125 h 3423518"/>
              <a:gd name="connsiteX13" fmla="*/ 2675118 w 6521117"/>
              <a:gd name="connsiteY13" fmla="*/ 3309180 h 3423518"/>
              <a:gd name="connsiteX14" fmla="*/ 2676853 w 6521117"/>
              <a:gd name="connsiteY14" fmla="*/ 3309614 h 3423518"/>
              <a:gd name="connsiteX15" fmla="*/ 2677000 w 6521117"/>
              <a:gd name="connsiteY15" fmla="*/ 3309614 h 3423518"/>
              <a:gd name="connsiteX16" fmla="*/ 2685403 w 6521117"/>
              <a:gd name="connsiteY16" fmla="*/ 3311936 h 3423518"/>
              <a:gd name="connsiteX17" fmla="*/ 2718867 w 6521117"/>
              <a:gd name="connsiteY17" fmla="*/ 3319759 h 3423518"/>
              <a:gd name="connsiteX18" fmla="*/ 2822162 w 6521117"/>
              <a:gd name="connsiteY18" fmla="*/ 3342944 h 3423518"/>
              <a:gd name="connsiteX19" fmla="*/ 2826654 w 6521117"/>
              <a:gd name="connsiteY19" fmla="*/ 3343958 h 3423518"/>
              <a:gd name="connsiteX20" fmla="*/ 2880401 w 6521117"/>
              <a:gd name="connsiteY20" fmla="*/ 3355264 h 3423518"/>
              <a:gd name="connsiteX21" fmla="*/ 2898948 w 6521117"/>
              <a:gd name="connsiteY21" fmla="*/ 3358454 h 3423518"/>
              <a:gd name="connsiteX22" fmla="*/ 2901698 w 6521117"/>
              <a:gd name="connsiteY22" fmla="*/ 3358741 h 3423518"/>
              <a:gd name="connsiteX23" fmla="*/ 3412240 w 6521117"/>
              <a:gd name="connsiteY23" fmla="*/ 3419173 h 3423518"/>
              <a:gd name="connsiteX24" fmla="*/ 3530024 w 6521117"/>
              <a:gd name="connsiteY24" fmla="*/ 3422217 h 3423518"/>
              <a:gd name="connsiteX25" fmla="*/ 3590725 w 6521117"/>
              <a:gd name="connsiteY25" fmla="*/ 3423518 h 3423518"/>
              <a:gd name="connsiteX26" fmla="*/ 3652441 w 6521117"/>
              <a:gd name="connsiteY26" fmla="*/ 3422070 h 3423518"/>
              <a:gd name="connsiteX27" fmla="*/ 3779062 w 6521117"/>
              <a:gd name="connsiteY27" fmla="*/ 3418593 h 3423518"/>
              <a:gd name="connsiteX28" fmla="*/ 3909307 w 6521117"/>
              <a:gd name="connsiteY28" fmla="*/ 3409029 h 3423518"/>
              <a:gd name="connsiteX29" fmla="*/ 4457078 w 6521117"/>
              <a:gd name="connsiteY29" fmla="*/ 3319905 h 3423518"/>
              <a:gd name="connsiteX30" fmla="*/ 5558852 w 6521117"/>
              <a:gd name="connsiteY30" fmla="*/ 2849360 h 3423518"/>
              <a:gd name="connsiteX31" fmla="*/ 6439260 w 6521117"/>
              <a:gd name="connsiteY31" fmla="*/ 2051457 h 3423518"/>
              <a:gd name="connsiteX32" fmla="*/ 6521117 w 6521117"/>
              <a:gd name="connsiteY32" fmla="*/ 1942919 h 3423518"/>
              <a:gd name="connsiteX33" fmla="*/ 6521117 w 6521117"/>
              <a:gd name="connsiteY33" fmla="*/ 764169 h 3423518"/>
              <a:gd name="connsiteX34" fmla="*/ 6449110 w 6521117"/>
              <a:gd name="connsiteY34" fmla="*/ 972849 h 3423518"/>
              <a:gd name="connsiteX35" fmla="*/ 6273228 w 6521117"/>
              <a:gd name="connsiteY35" fmla="*/ 1348472 h 3423518"/>
              <a:gd name="connsiteX36" fmla="*/ 6014774 w 6521117"/>
              <a:gd name="connsiteY36" fmla="*/ 1734239 h 3423518"/>
              <a:gd name="connsiteX37" fmla="*/ 5265050 w 6521117"/>
              <a:gd name="connsiteY37" fmla="*/ 2413605 h 3423518"/>
              <a:gd name="connsiteX38" fmla="*/ 4328428 w 6521117"/>
              <a:gd name="connsiteY38" fmla="*/ 2813714 h 3423518"/>
              <a:gd name="connsiteX39" fmla="*/ 3862368 w 6521117"/>
              <a:gd name="connsiteY39" fmla="*/ 2889503 h 3423518"/>
              <a:gd name="connsiteX40" fmla="*/ 3751391 w 6521117"/>
              <a:gd name="connsiteY40" fmla="*/ 2897766 h 3423518"/>
              <a:gd name="connsiteX41" fmla="*/ 3643458 w 6521117"/>
              <a:gd name="connsiteY41" fmla="*/ 2900662 h 3423518"/>
              <a:gd name="connsiteX42" fmla="*/ 3590725 w 6521117"/>
              <a:gd name="connsiteY42" fmla="*/ 2901970 h 3423518"/>
              <a:gd name="connsiteX43" fmla="*/ 3539007 w 6521117"/>
              <a:gd name="connsiteY43" fmla="*/ 2900662 h 3423518"/>
              <a:gd name="connsiteX44" fmla="*/ 3438462 w 6521117"/>
              <a:gd name="connsiteY44" fmla="*/ 2898199 h 3423518"/>
              <a:gd name="connsiteX45" fmla="*/ 2935889 w 6521117"/>
              <a:gd name="connsiteY45" fmla="*/ 2833135 h 3423518"/>
              <a:gd name="connsiteX46" fmla="*/ 2866492 w 6521117"/>
              <a:gd name="connsiteY46" fmla="*/ 2817485 h 3423518"/>
              <a:gd name="connsiteX47" fmla="*/ 2846936 w 6521117"/>
              <a:gd name="connsiteY47" fmla="*/ 2813134 h 3423518"/>
              <a:gd name="connsiteX48" fmla="*/ 2812745 w 6521117"/>
              <a:gd name="connsiteY48" fmla="*/ 2804878 h 3423518"/>
              <a:gd name="connsiteX49" fmla="*/ 2809848 w 6521117"/>
              <a:gd name="connsiteY49" fmla="*/ 2804004 h 3423518"/>
              <a:gd name="connsiteX50" fmla="*/ 2728718 w 6521117"/>
              <a:gd name="connsiteY50" fmla="*/ 2781546 h 3423518"/>
              <a:gd name="connsiteX51" fmla="*/ 2645125 w 6521117"/>
              <a:gd name="connsiteY51" fmla="*/ 2756618 h 3423518"/>
              <a:gd name="connsiteX52" fmla="*/ 2642082 w 6521117"/>
              <a:gd name="connsiteY52" fmla="*/ 2755604 h 3423518"/>
              <a:gd name="connsiteX53" fmla="*/ 2582542 w 6521117"/>
              <a:gd name="connsiteY53" fmla="*/ 2735896 h 3423518"/>
              <a:gd name="connsiteX54" fmla="*/ 2580219 w 6521117"/>
              <a:gd name="connsiteY54" fmla="*/ 2735315 h 3423518"/>
              <a:gd name="connsiteX55" fmla="*/ 2178919 w 6521117"/>
              <a:gd name="connsiteY55" fmla="*/ 2565911 h 3423518"/>
              <a:gd name="connsiteX56" fmla="*/ 2134583 w 6521117"/>
              <a:gd name="connsiteY56" fmla="*/ 2543880 h 3423518"/>
              <a:gd name="connsiteX57" fmla="*/ 2090540 w 6521117"/>
              <a:gd name="connsiteY57" fmla="*/ 2519387 h 3423518"/>
              <a:gd name="connsiteX58" fmla="*/ 2000140 w 6521117"/>
              <a:gd name="connsiteY58" fmla="*/ 2468525 h 3423518"/>
              <a:gd name="connsiteX59" fmla="*/ 1817743 w 6521117"/>
              <a:gd name="connsiteY59" fmla="*/ 2350276 h 3423518"/>
              <a:gd name="connsiteX60" fmla="*/ 1454832 w 6521117"/>
              <a:gd name="connsiteY60" fmla="*/ 2054935 h 3423518"/>
              <a:gd name="connsiteX61" fmla="*/ 851573 w 6521117"/>
              <a:gd name="connsiteY61" fmla="*/ 1249057 h 3423518"/>
              <a:gd name="connsiteX62" fmla="*/ 556464 w 6521117"/>
              <a:gd name="connsiteY62" fmla="*/ 294644 h 3423518"/>
              <a:gd name="connsiteX63" fmla="*/ 535527 w 6521117"/>
              <a:gd name="connsiteY63" fmla="*/ 59971 h 3423518"/>
              <a:gd name="connsiteX64" fmla="*/ 535162 w 6521117"/>
              <a:gd name="connsiteY64" fmla="*/ 0 h 342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6521117" h="3423518">
                <a:moveTo>
                  <a:pt x="0" y="0"/>
                </a:moveTo>
                <a:lnTo>
                  <a:pt x="537" y="83518"/>
                </a:lnTo>
                <a:cubicBezTo>
                  <a:pt x="4920" y="173783"/>
                  <a:pt x="13105" y="265876"/>
                  <a:pt x="25059" y="359128"/>
                </a:cubicBezTo>
                <a:cubicBezTo>
                  <a:pt x="69969" y="732581"/>
                  <a:pt x="189055" y="1122693"/>
                  <a:pt x="372325" y="1481791"/>
                </a:cubicBezTo>
                <a:cubicBezTo>
                  <a:pt x="553854" y="1842196"/>
                  <a:pt x="805648" y="2166229"/>
                  <a:pt x="1080908" y="2428528"/>
                </a:cubicBezTo>
                <a:cubicBezTo>
                  <a:pt x="1218108" y="2560545"/>
                  <a:pt x="1363123" y="2675464"/>
                  <a:pt x="1507130" y="2775312"/>
                </a:cubicBezTo>
                <a:cubicBezTo>
                  <a:pt x="1578122" y="2826615"/>
                  <a:pt x="1651571" y="2870229"/>
                  <a:pt x="1721549" y="2914137"/>
                </a:cubicBezTo>
                <a:cubicBezTo>
                  <a:pt x="1757622" y="2934426"/>
                  <a:pt x="1792969" y="2954427"/>
                  <a:pt x="1827594" y="2973989"/>
                </a:cubicBezTo>
                <a:cubicBezTo>
                  <a:pt x="1844980" y="2983699"/>
                  <a:pt x="1862219" y="2993263"/>
                  <a:pt x="1879458" y="3002686"/>
                </a:cubicBezTo>
                <a:cubicBezTo>
                  <a:pt x="1896991" y="3011382"/>
                  <a:pt x="1914230" y="3020072"/>
                  <a:pt x="1931470" y="3028768"/>
                </a:cubicBezTo>
                <a:cubicBezTo>
                  <a:pt x="2136612" y="3132821"/>
                  <a:pt x="2325529" y="3204406"/>
                  <a:pt x="2480401" y="3253246"/>
                </a:cubicBezTo>
                <a:cubicBezTo>
                  <a:pt x="2506190" y="3262376"/>
                  <a:pt x="2539220" y="3271793"/>
                  <a:pt x="2578337" y="3282518"/>
                </a:cubicBezTo>
                <a:cubicBezTo>
                  <a:pt x="2593981" y="3287009"/>
                  <a:pt x="2609339" y="3291214"/>
                  <a:pt x="2623975" y="3295125"/>
                </a:cubicBezTo>
                <a:cubicBezTo>
                  <a:pt x="2641941" y="3300050"/>
                  <a:pt x="2658746" y="3304689"/>
                  <a:pt x="2675118" y="3309180"/>
                </a:cubicBezTo>
                <a:cubicBezTo>
                  <a:pt x="2675692" y="3309327"/>
                  <a:pt x="2676273" y="3309468"/>
                  <a:pt x="2676853" y="3309614"/>
                </a:cubicBezTo>
                <a:cubicBezTo>
                  <a:pt x="2676853" y="3309614"/>
                  <a:pt x="2677000" y="3309614"/>
                  <a:pt x="2677000" y="3309614"/>
                </a:cubicBezTo>
                <a:cubicBezTo>
                  <a:pt x="2679750" y="3310341"/>
                  <a:pt x="2682793" y="3311209"/>
                  <a:pt x="2685403" y="3311936"/>
                </a:cubicBezTo>
                <a:cubicBezTo>
                  <a:pt x="2696989" y="3314833"/>
                  <a:pt x="2708148" y="3317443"/>
                  <a:pt x="2718867" y="3319759"/>
                </a:cubicBezTo>
                <a:cubicBezTo>
                  <a:pt x="2751029" y="3327440"/>
                  <a:pt x="2785508" y="3335268"/>
                  <a:pt x="2822162" y="3342944"/>
                </a:cubicBezTo>
                <a:cubicBezTo>
                  <a:pt x="2823610" y="3343237"/>
                  <a:pt x="2825205" y="3343671"/>
                  <a:pt x="2826654" y="3343958"/>
                </a:cubicBezTo>
                <a:cubicBezTo>
                  <a:pt x="2850126" y="3349177"/>
                  <a:pt x="2868087" y="3353382"/>
                  <a:pt x="2880401" y="3355264"/>
                </a:cubicBezTo>
                <a:cubicBezTo>
                  <a:pt x="2892720" y="3357439"/>
                  <a:pt x="2898948" y="3358454"/>
                  <a:pt x="2898948" y="3358454"/>
                </a:cubicBezTo>
                <a:cubicBezTo>
                  <a:pt x="2899815" y="3358594"/>
                  <a:pt x="2900830" y="3358594"/>
                  <a:pt x="2901698" y="3358741"/>
                </a:cubicBezTo>
                <a:cubicBezTo>
                  <a:pt x="3046138" y="3385984"/>
                  <a:pt x="3218250" y="3409750"/>
                  <a:pt x="3412240" y="3419173"/>
                </a:cubicBezTo>
                <a:cubicBezTo>
                  <a:pt x="3450776" y="3420188"/>
                  <a:pt x="3490039" y="3421055"/>
                  <a:pt x="3530024" y="3422217"/>
                </a:cubicBezTo>
                <a:cubicBezTo>
                  <a:pt x="3550013" y="3422650"/>
                  <a:pt x="3570296" y="3423084"/>
                  <a:pt x="3590725" y="3423518"/>
                </a:cubicBezTo>
                <a:cubicBezTo>
                  <a:pt x="3611155" y="3423084"/>
                  <a:pt x="3631724" y="3422504"/>
                  <a:pt x="3652441" y="3422070"/>
                </a:cubicBezTo>
                <a:cubicBezTo>
                  <a:pt x="3694020" y="3420909"/>
                  <a:pt x="3736181" y="3419754"/>
                  <a:pt x="3779062" y="3418593"/>
                </a:cubicBezTo>
                <a:cubicBezTo>
                  <a:pt x="3821803" y="3415403"/>
                  <a:pt x="3865264" y="3412219"/>
                  <a:pt x="3909307" y="3409029"/>
                </a:cubicBezTo>
                <a:cubicBezTo>
                  <a:pt x="4085042" y="3392505"/>
                  <a:pt x="4270189" y="3366569"/>
                  <a:pt x="4457078" y="3319905"/>
                </a:cubicBezTo>
                <a:cubicBezTo>
                  <a:pt x="4831000" y="3228466"/>
                  <a:pt x="5216224" y="3071955"/>
                  <a:pt x="5558852" y="2849360"/>
                </a:cubicBezTo>
                <a:cubicBezTo>
                  <a:pt x="5902208" y="2628659"/>
                  <a:pt x="6206300" y="2350997"/>
                  <a:pt x="6439260" y="2051457"/>
                </a:cubicBezTo>
                <a:cubicBezTo>
                  <a:pt x="6467364" y="2015518"/>
                  <a:pt x="6494748" y="1979292"/>
                  <a:pt x="6521117" y="1942919"/>
                </a:cubicBezTo>
                <a:lnTo>
                  <a:pt x="6521117" y="764169"/>
                </a:lnTo>
                <a:cubicBezTo>
                  <a:pt x="6501262" y="830394"/>
                  <a:pt x="6477508" y="900244"/>
                  <a:pt x="6449110" y="972849"/>
                </a:cubicBezTo>
                <a:cubicBezTo>
                  <a:pt x="6403766" y="1093274"/>
                  <a:pt x="6343786" y="1219058"/>
                  <a:pt x="6273228" y="1348472"/>
                </a:cubicBezTo>
                <a:cubicBezTo>
                  <a:pt x="6200647" y="1476865"/>
                  <a:pt x="6114304" y="1607000"/>
                  <a:pt x="6014774" y="1734239"/>
                </a:cubicBezTo>
                <a:cubicBezTo>
                  <a:pt x="5816586" y="1989436"/>
                  <a:pt x="5557116" y="2225788"/>
                  <a:pt x="5265050" y="2413605"/>
                </a:cubicBezTo>
                <a:cubicBezTo>
                  <a:pt x="4973560" y="2603298"/>
                  <a:pt x="4645994" y="2735896"/>
                  <a:pt x="4328428" y="2813714"/>
                </a:cubicBezTo>
                <a:cubicBezTo>
                  <a:pt x="4169503" y="2853711"/>
                  <a:pt x="4012021" y="2875301"/>
                  <a:pt x="3862368" y="2889503"/>
                </a:cubicBezTo>
                <a:cubicBezTo>
                  <a:pt x="3824840" y="2892260"/>
                  <a:pt x="3787905" y="2895010"/>
                  <a:pt x="3751391" y="2897766"/>
                </a:cubicBezTo>
                <a:cubicBezTo>
                  <a:pt x="3714884" y="2898780"/>
                  <a:pt x="3678810" y="2899648"/>
                  <a:pt x="3643458" y="2900662"/>
                </a:cubicBezTo>
                <a:cubicBezTo>
                  <a:pt x="3625784" y="2901096"/>
                  <a:pt x="3608252" y="2901530"/>
                  <a:pt x="3590725" y="2901970"/>
                </a:cubicBezTo>
                <a:cubicBezTo>
                  <a:pt x="3573339" y="2901530"/>
                  <a:pt x="3556100" y="2901096"/>
                  <a:pt x="3539007" y="2900662"/>
                </a:cubicBezTo>
                <a:cubicBezTo>
                  <a:pt x="3504816" y="2899794"/>
                  <a:pt x="3471346" y="2899067"/>
                  <a:pt x="3438462" y="2898199"/>
                </a:cubicBezTo>
                <a:cubicBezTo>
                  <a:pt x="3241430" y="2888489"/>
                  <a:pt x="3071206" y="2861539"/>
                  <a:pt x="2935889" y="2833135"/>
                </a:cubicBezTo>
                <a:cubicBezTo>
                  <a:pt x="2916621" y="2828784"/>
                  <a:pt x="2893442" y="2823565"/>
                  <a:pt x="2866492" y="2817485"/>
                </a:cubicBezTo>
                <a:cubicBezTo>
                  <a:pt x="2860265" y="2816036"/>
                  <a:pt x="2853597" y="2814582"/>
                  <a:pt x="2846936" y="2813134"/>
                </a:cubicBezTo>
                <a:cubicBezTo>
                  <a:pt x="2835203" y="2810384"/>
                  <a:pt x="2823757" y="2807627"/>
                  <a:pt x="2812745" y="2804878"/>
                </a:cubicBezTo>
                <a:cubicBezTo>
                  <a:pt x="2811731" y="2804584"/>
                  <a:pt x="2810863" y="2804297"/>
                  <a:pt x="2809848" y="2804004"/>
                </a:cubicBezTo>
                <a:cubicBezTo>
                  <a:pt x="2780149" y="2795601"/>
                  <a:pt x="2753058" y="2788207"/>
                  <a:pt x="2728718" y="2781546"/>
                </a:cubicBezTo>
                <a:cubicBezTo>
                  <a:pt x="2702349" y="2774151"/>
                  <a:pt x="2674537" y="2765889"/>
                  <a:pt x="2645125" y="2756618"/>
                </a:cubicBezTo>
                <a:cubicBezTo>
                  <a:pt x="2644110" y="2756325"/>
                  <a:pt x="2643096" y="2755891"/>
                  <a:pt x="2642082" y="2755604"/>
                </a:cubicBezTo>
                <a:cubicBezTo>
                  <a:pt x="2603258" y="2742850"/>
                  <a:pt x="2582542" y="2735896"/>
                  <a:pt x="2582542" y="2735896"/>
                </a:cubicBezTo>
                <a:cubicBezTo>
                  <a:pt x="2581814" y="2735603"/>
                  <a:pt x="2580947" y="2735462"/>
                  <a:pt x="2580219" y="2735315"/>
                </a:cubicBezTo>
                <a:cubicBezTo>
                  <a:pt x="2462294" y="2695025"/>
                  <a:pt x="2325529" y="2640252"/>
                  <a:pt x="2178919" y="2565911"/>
                </a:cubicBezTo>
                <a:cubicBezTo>
                  <a:pt x="2164283" y="2558663"/>
                  <a:pt x="2149506" y="2551275"/>
                  <a:pt x="2134583" y="2543880"/>
                </a:cubicBezTo>
                <a:cubicBezTo>
                  <a:pt x="2120100" y="2535765"/>
                  <a:pt x="2105464" y="2527649"/>
                  <a:pt x="2090540" y="2519387"/>
                </a:cubicBezTo>
                <a:cubicBezTo>
                  <a:pt x="2060987" y="2502728"/>
                  <a:pt x="2030854" y="2485770"/>
                  <a:pt x="2000140" y="2468525"/>
                </a:cubicBezTo>
                <a:cubicBezTo>
                  <a:pt x="1940887" y="2430844"/>
                  <a:pt x="1878157" y="2394037"/>
                  <a:pt x="1817743" y="2350276"/>
                </a:cubicBezTo>
                <a:cubicBezTo>
                  <a:pt x="1695326" y="2265351"/>
                  <a:pt x="1571602" y="2167678"/>
                  <a:pt x="1454832" y="2054935"/>
                </a:cubicBezTo>
                <a:cubicBezTo>
                  <a:pt x="1220424" y="1831331"/>
                  <a:pt x="1005718" y="1555557"/>
                  <a:pt x="851573" y="1249057"/>
                </a:cubicBezTo>
                <a:cubicBezTo>
                  <a:pt x="695979" y="943718"/>
                  <a:pt x="594420" y="612444"/>
                  <a:pt x="556464" y="294644"/>
                </a:cubicBezTo>
                <a:cubicBezTo>
                  <a:pt x="546323" y="215375"/>
                  <a:pt x="539295" y="136939"/>
                  <a:pt x="535527" y="59971"/>
                </a:cubicBezTo>
                <a:lnTo>
                  <a:pt x="535162" y="0"/>
                </a:lnTo>
                <a:close/>
              </a:path>
            </a:pathLst>
          </a:custGeom>
          <a:solidFill>
            <a:srgbClr val="F1F2F2">
              <a:alpha val="41973"/>
            </a:srgbClr>
          </a:solidFill>
          <a:ln w="2370" cap="flat">
            <a:noFill/>
            <a:prstDash val="solid"/>
            <a:miter/>
          </a:ln>
        </p:spPr>
        <p:txBody>
          <a:bodyPr wrap="square" rtlCol="0" anchor="ctr">
            <a:noAutofit/>
          </a:bodyPr>
          <a:lstStyle/>
          <a:p>
            <a:endParaRPr lang="en-US"/>
          </a:p>
        </p:txBody>
      </p:sp>
      <p:sp>
        <p:nvSpPr>
          <p:cNvPr id="37" name="Slide Number Placeholder 5">
            <a:extLst>
              <a:ext uri="{FF2B5EF4-FFF2-40B4-BE49-F238E27FC236}">
                <a16:creationId xmlns:a16="http://schemas.microsoft.com/office/drawing/2014/main" id="{7B9DCE8D-E227-E743-9C04-68C368D2B7C7}"/>
              </a:ext>
            </a:extLst>
          </p:cNvPr>
          <p:cNvSpPr>
            <a:spLocks noGrp="1"/>
          </p:cNvSpPr>
          <p:nvPr>
            <p:ph type="sldNum" sz="quarter" idx="4"/>
          </p:nvPr>
        </p:nvSpPr>
        <p:spPr>
          <a:xfrm>
            <a:off x="6246356" y="10158647"/>
            <a:ext cx="988834" cy="465822"/>
          </a:xfrm>
          <a:prstGeom prst="rect">
            <a:avLst/>
          </a:prstGeom>
        </p:spPr>
        <p:txBody>
          <a:bodyPr vert="horz" lIns="91440" tIns="45720" rIns="91440" bIns="45720" rtlCol="0" anchor="ctr"/>
          <a:lstStyle>
            <a:lvl1pPr algn="r">
              <a:defRPr sz="700" b="0" i="0">
                <a:solidFill>
                  <a:srgbClr val="297239"/>
                </a:solidFill>
                <a:latin typeface="Avenir" panose="02000503020000020003" pitchFamily="2" charset="0"/>
              </a:defRPr>
            </a:lvl1pPr>
          </a:lstStyle>
          <a:p>
            <a:fld id="{CB2079F2-58AF-ED44-82D7-E04B2F6FD686}" type="slidenum">
              <a:rPr lang="en-US" smtClean="0"/>
              <a:pPr/>
              <a:t>‹#›</a:t>
            </a:fld>
            <a:endParaRPr lang="en-US" dirty="0"/>
          </a:p>
        </p:txBody>
      </p:sp>
      <p:sp>
        <p:nvSpPr>
          <p:cNvPr id="38" name="Text Box 5">
            <a:extLst>
              <a:ext uri="{FF2B5EF4-FFF2-40B4-BE49-F238E27FC236}">
                <a16:creationId xmlns:a16="http://schemas.microsoft.com/office/drawing/2014/main" id="{968128FE-AFDA-034D-92F8-DE5D4B6DCA0D}"/>
              </a:ext>
            </a:extLst>
          </p:cNvPr>
          <p:cNvSpPr txBox="1"/>
          <p:nvPr userDrawn="1"/>
        </p:nvSpPr>
        <p:spPr>
          <a:xfrm>
            <a:off x="3925305" y="10203275"/>
            <a:ext cx="2966985" cy="37438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a:r>
              <a:rPr lang="en-IE" sz="500" b="1" i="0" spc="170" baseline="0" dirty="0">
                <a:solidFill>
                  <a:srgbClr val="297239"/>
                </a:solidFill>
                <a:effectLst/>
                <a:latin typeface="Avenir Black" panose="02000503020000020003" pitchFamily="2" charset="0"/>
                <a:ea typeface="Times New Roman" panose="02020603050405020304" pitchFamily="18" charset="0"/>
                <a:cs typeface="Times New Roman" panose="02020603050405020304" pitchFamily="18" charset="0"/>
              </a:rPr>
              <a:t>SUSTAINABLE</a:t>
            </a:r>
            <a:r>
              <a:rPr lang="en-IE" sz="500" spc="170" baseline="0" dirty="0">
                <a:solidFill>
                  <a:srgbClr val="297239"/>
                </a:solidFill>
                <a:effectLst/>
                <a:latin typeface="Avenir Book" panose="02000503020000020003" pitchFamily="2" charset="0"/>
                <a:ea typeface="Times New Roman" panose="02020603050405020304" pitchFamily="18" charset="0"/>
                <a:cs typeface="Times New Roman" panose="02020603050405020304" pitchFamily="18" charset="0"/>
              </a:rPr>
              <a:t> FUTURES FOR ENTERPRISE CENTRES</a:t>
            </a:r>
            <a:endParaRPr lang="en-IE" sz="500" spc="170" baseline="0" dirty="0">
              <a:solidFill>
                <a:srgbClr val="297239"/>
              </a:solidFill>
              <a:effectLst/>
              <a:latin typeface="Avenir Book" panose="02000503020000020003" pitchFamily="2" charset="0"/>
              <a:ea typeface="Calibri" panose="020F0502020204030204" pitchFamily="34" charset="0"/>
              <a:cs typeface="Times New Roman" panose="02020603050405020304" pitchFamily="18" charset="0"/>
            </a:endParaRPr>
          </a:p>
        </p:txBody>
      </p:sp>
      <p:cxnSp>
        <p:nvCxnSpPr>
          <p:cNvPr id="39" name="Straight Connector 38">
            <a:extLst>
              <a:ext uri="{FF2B5EF4-FFF2-40B4-BE49-F238E27FC236}">
                <a16:creationId xmlns:a16="http://schemas.microsoft.com/office/drawing/2014/main" id="{1B89966C-8259-AB45-8F80-A9E95C16B60D}"/>
              </a:ext>
            </a:extLst>
          </p:cNvPr>
          <p:cNvCxnSpPr>
            <a:cxnSpLocks/>
          </p:cNvCxnSpPr>
          <p:nvPr userDrawn="1"/>
        </p:nvCxnSpPr>
        <p:spPr>
          <a:xfrm>
            <a:off x="0" y="10391558"/>
            <a:ext cx="3944983" cy="0"/>
          </a:xfrm>
          <a:prstGeom prst="line">
            <a:avLst/>
          </a:prstGeom>
          <a:ln w="19050">
            <a:solidFill>
              <a:srgbClr val="84BA41"/>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C4D380CD-FC10-B947-BA28-DD18C2B065DB}"/>
              </a:ext>
            </a:extLst>
          </p:cNvPr>
          <p:cNvSpPr/>
          <p:nvPr userDrawn="1"/>
        </p:nvSpPr>
        <p:spPr>
          <a:xfrm>
            <a:off x="13749" y="1277642"/>
            <a:ext cx="4174526" cy="3690885"/>
          </a:xfrm>
          <a:prstGeom prst="rect">
            <a:avLst/>
          </a:prstGeom>
          <a:solidFill>
            <a:srgbClr val="2972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a:p>
        </p:txBody>
      </p:sp>
      <p:sp>
        <p:nvSpPr>
          <p:cNvPr id="34" name="Freeform 33">
            <a:extLst>
              <a:ext uri="{FF2B5EF4-FFF2-40B4-BE49-F238E27FC236}">
                <a16:creationId xmlns:a16="http://schemas.microsoft.com/office/drawing/2014/main" id="{FD46C1F0-A096-0B45-B986-0202590CF874}"/>
              </a:ext>
            </a:extLst>
          </p:cNvPr>
          <p:cNvSpPr>
            <a:spLocks noGrp="1"/>
          </p:cNvSpPr>
          <p:nvPr>
            <p:ph type="pic" sz="quarter" idx="41"/>
          </p:nvPr>
        </p:nvSpPr>
        <p:spPr>
          <a:xfrm>
            <a:off x="361692" y="472748"/>
            <a:ext cx="6836289" cy="9229189"/>
          </a:xfrm>
          <a:custGeom>
            <a:avLst/>
            <a:gdLst>
              <a:gd name="connsiteX0" fmla="*/ 0 w 6836289"/>
              <a:gd name="connsiteY0" fmla="*/ 0 h 9229189"/>
              <a:gd name="connsiteX1" fmla="*/ 6832788 w 6836289"/>
              <a:gd name="connsiteY1" fmla="*/ 0 h 9229189"/>
              <a:gd name="connsiteX2" fmla="*/ 6832788 w 6836289"/>
              <a:gd name="connsiteY2" fmla="*/ 3530467 h 9229189"/>
              <a:gd name="connsiteX3" fmla="*/ 6836289 w 6836289"/>
              <a:gd name="connsiteY3" fmla="*/ 3530467 h 9229189"/>
              <a:gd name="connsiteX4" fmla="*/ 6836289 w 6836289"/>
              <a:gd name="connsiteY4" fmla="*/ 6516925 h 9229189"/>
              <a:gd name="connsiteX5" fmla="*/ 6736781 w 6836289"/>
              <a:gd name="connsiteY5" fmla="*/ 6516925 h 9229189"/>
              <a:gd name="connsiteX6" fmla="*/ 6736781 w 6836289"/>
              <a:gd name="connsiteY6" fmla="*/ 8202573 h 9229189"/>
              <a:gd name="connsiteX7" fmla="*/ 6836289 w 6836289"/>
              <a:gd name="connsiteY7" fmla="*/ 8202573 h 9229189"/>
              <a:gd name="connsiteX8" fmla="*/ 6836289 w 6836289"/>
              <a:gd name="connsiteY8" fmla="*/ 8889289 h 9229189"/>
              <a:gd name="connsiteX9" fmla="*/ 6832788 w 6836289"/>
              <a:gd name="connsiteY9" fmla="*/ 8889289 h 9229189"/>
              <a:gd name="connsiteX10" fmla="*/ 6832788 w 6836289"/>
              <a:gd name="connsiteY10" fmla="*/ 9229189 h 9229189"/>
              <a:gd name="connsiteX11" fmla="*/ 0 w 6836289"/>
              <a:gd name="connsiteY11" fmla="*/ 9229189 h 9229189"/>
              <a:gd name="connsiteX12" fmla="*/ 0 w 6836289"/>
              <a:gd name="connsiteY12" fmla="*/ 4495779 h 9229189"/>
              <a:gd name="connsiteX13" fmla="*/ 3826583 w 6836289"/>
              <a:gd name="connsiteY13" fmla="*/ 4495779 h 9229189"/>
              <a:gd name="connsiteX14" fmla="*/ 3826583 w 6836289"/>
              <a:gd name="connsiteY14" fmla="*/ 804894 h 9229189"/>
              <a:gd name="connsiteX15" fmla="*/ 0 w 6836289"/>
              <a:gd name="connsiteY15" fmla="*/ 804894 h 9229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36289" h="9229189">
                <a:moveTo>
                  <a:pt x="0" y="0"/>
                </a:moveTo>
                <a:lnTo>
                  <a:pt x="6832788" y="0"/>
                </a:lnTo>
                <a:lnTo>
                  <a:pt x="6832788" y="3530467"/>
                </a:lnTo>
                <a:lnTo>
                  <a:pt x="6836289" y="3530467"/>
                </a:lnTo>
                <a:lnTo>
                  <a:pt x="6836289" y="6516925"/>
                </a:lnTo>
                <a:lnTo>
                  <a:pt x="6736781" y="6516925"/>
                </a:lnTo>
                <a:lnTo>
                  <a:pt x="6736781" y="8202573"/>
                </a:lnTo>
                <a:lnTo>
                  <a:pt x="6836289" y="8202573"/>
                </a:lnTo>
                <a:lnTo>
                  <a:pt x="6836289" y="8889289"/>
                </a:lnTo>
                <a:lnTo>
                  <a:pt x="6832788" y="8889289"/>
                </a:lnTo>
                <a:lnTo>
                  <a:pt x="6832788" y="9229189"/>
                </a:lnTo>
                <a:lnTo>
                  <a:pt x="0" y="9229189"/>
                </a:lnTo>
                <a:lnTo>
                  <a:pt x="0" y="4495779"/>
                </a:lnTo>
                <a:lnTo>
                  <a:pt x="3826583" y="4495779"/>
                </a:lnTo>
                <a:lnTo>
                  <a:pt x="3826583" y="804894"/>
                </a:lnTo>
                <a:lnTo>
                  <a:pt x="0" y="804894"/>
                </a:lnTo>
                <a:close/>
              </a:path>
            </a:pathLst>
          </a:custGeom>
          <a:solidFill>
            <a:schemeClr val="bg1">
              <a:lumMod val="85000"/>
            </a:schemeClr>
          </a:solidFill>
          <a:ln>
            <a:noFill/>
          </a:ln>
        </p:spPr>
        <p:txBody>
          <a:bodyPr wrap="square">
            <a:noAutofit/>
          </a:bodyPr>
          <a:lstStyle>
            <a:lvl1pPr marL="0" indent="0">
              <a:buNone/>
              <a:defRPr sz="800"/>
            </a:lvl1pPr>
          </a:lstStyle>
          <a:p>
            <a:endParaRPr lang="en-US" dirty="0"/>
          </a:p>
        </p:txBody>
      </p:sp>
      <p:sp>
        <p:nvSpPr>
          <p:cNvPr id="30" name="Text Placeholder 23">
            <a:extLst>
              <a:ext uri="{FF2B5EF4-FFF2-40B4-BE49-F238E27FC236}">
                <a16:creationId xmlns:a16="http://schemas.microsoft.com/office/drawing/2014/main" id="{1C0FAA50-E923-5A43-9BE7-ED908F0A4B53}"/>
              </a:ext>
            </a:extLst>
          </p:cNvPr>
          <p:cNvSpPr>
            <a:spLocks noGrp="1"/>
          </p:cNvSpPr>
          <p:nvPr>
            <p:ph type="body" sz="quarter" idx="14" hasCustomPrompt="1"/>
          </p:nvPr>
        </p:nvSpPr>
        <p:spPr>
          <a:xfrm>
            <a:off x="2994509" y="3646349"/>
            <a:ext cx="785328" cy="1056986"/>
          </a:xfrm>
        </p:spPr>
        <p:txBody>
          <a:bodyPr anchor="t">
            <a:normAutofit/>
          </a:bodyPr>
          <a:lstStyle>
            <a:lvl1pPr marL="0" indent="0" algn="r">
              <a:buNone/>
              <a:defRPr sz="9600" b="1" i="0" baseline="0">
                <a:solidFill>
                  <a:srgbClr val="84BA41"/>
                </a:solidFill>
                <a:latin typeface="Helvetica" pitchFamily="2" charset="0"/>
                <a:ea typeface="Helvetica" pitchFamily="2" charset="0"/>
                <a:cs typeface="Times New Roman" charset="0"/>
              </a:defRPr>
            </a:lvl1pPr>
          </a:lstStyle>
          <a:p>
            <a:pPr lvl="0"/>
            <a:r>
              <a:rPr lang="en-US" dirty="0"/>
              <a:t>”</a:t>
            </a:r>
          </a:p>
        </p:txBody>
      </p:sp>
      <p:sp>
        <p:nvSpPr>
          <p:cNvPr id="31" name="Text Placeholder 23">
            <a:extLst>
              <a:ext uri="{FF2B5EF4-FFF2-40B4-BE49-F238E27FC236}">
                <a16:creationId xmlns:a16="http://schemas.microsoft.com/office/drawing/2014/main" id="{4126624C-67EC-2E4D-AC23-5F3675D3F545}"/>
              </a:ext>
            </a:extLst>
          </p:cNvPr>
          <p:cNvSpPr>
            <a:spLocks noGrp="1"/>
          </p:cNvSpPr>
          <p:nvPr>
            <p:ph type="body" sz="quarter" idx="13" hasCustomPrompt="1"/>
          </p:nvPr>
        </p:nvSpPr>
        <p:spPr>
          <a:xfrm>
            <a:off x="491225" y="1740008"/>
            <a:ext cx="3288612" cy="2623117"/>
          </a:xfrm>
        </p:spPr>
        <p:txBody>
          <a:bodyPr anchor="ctr">
            <a:normAutofit/>
          </a:bodyPr>
          <a:lstStyle>
            <a:lvl1pPr marL="0" indent="0" algn="ctr">
              <a:lnSpc>
                <a:spcPts val="1760"/>
              </a:lnSpc>
              <a:spcBef>
                <a:spcPts val="0"/>
              </a:spcBef>
              <a:buNone/>
              <a:defRPr sz="1600" b="0" i="1" baseline="0">
                <a:solidFill>
                  <a:schemeClr val="bg1"/>
                </a:solidFill>
                <a:latin typeface="Poppins" pitchFamily="2" charset="77"/>
                <a:cs typeface="Poppins" pitchFamily="2" charset="77"/>
              </a:defRPr>
            </a:lvl1pPr>
          </a:lstStyle>
          <a:p>
            <a:pPr lvl="0"/>
            <a:r>
              <a:rPr lang="en-US" dirty="0"/>
              <a:t>Quote Slide</a:t>
            </a:r>
          </a:p>
        </p:txBody>
      </p:sp>
      <p:sp>
        <p:nvSpPr>
          <p:cNvPr id="32" name="Text Placeholder 23">
            <a:extLst>
              <a:ext uri="{FF2B5EF4-FFF2-40B4-BE49-F238E27FC236}">
                <a16:creationId xmlns:a16="http://schemas.microsoft.com/office/drawing/2014/main" id="{8825B92F-5B8F-F94C-9998-2C620B047B54}"/>
              </a:ext>
            </a:extLst>
          </p:cNvPr>
          <p:cNvSpPr>
            <a:spLocks noGrp="1"/>
          </p:cNvSpPr>
          <p:nvPr>
            <p:ph type="body" sz="quarter" idx="15" hasCustomPrompt="1"/>
          </p:nvPr>
        </p:nvSpPr>
        <p:spPr>
          <a:xfrm>
            <a:off x="482317" y="1713988"/>
            <a:ext cx="2003444" cy="936605"/>
          </a:xfrm>
        </p:spPr>
        <p:txBody>
          <a:bodyPr anchor="t">
            <a:normAutofit/>
          </a:bodyPr>
          <a:lstStyle>
            <a:lvl1pPr marL="0" indent="0" algn="l">
              <a:buNone/>
              <a:defRPr sz="9600" b="1" i="0" baseline="0">
                <a:solidFill>
                  <a:srgbClr val="84BA41"/>
                </a:solidFill>
                <a:latin typeface="Helvetica" pitchFamily="2" charset="0"/>
                <a:ea typeface="Helvetica" pitchFamily="2" charset="0"/>
                <a:cs typeface="Times New Roman" charset="0"/>
              </a:defRPr>
            </a:lvl1pPr>
          </a:lstStyle>
          <a:p>
            <a:pPr lvl="0"/>
            <a:r>
              <a:rPr lang="en-US" dirty="0"/>
              <a:t>“</a:t>
            </a:r>
          </a:p>
        </p:txBody>
      </p:sp>
      <p:sp>
        <p:nvSpPr>
          <p:cNvPr id="35" name="Graphic 4">
            <a:extLst>
              <a:ext uri="{FF2B5EF4-FFF2-40B4-BE49-F238E27FC236}">
                <a16:creationId xmlns:a16="http://schemas.microsoft.com/office/drawing/2014/main" id="{00447948-3918-3049-99E7-73369E8A4A46}"/>
              </a:ext>
            </a:extLst>
          </p:cNvPr>
          <p:cNvSpPr/>
          <p:nvPr userDrawn="1"/>
        </p:nvSpPr>
        <p:spPr>
          <a:xfrm rot="10800000">
            <a:off x="7098479" y="6989673"/>
            <a:ext cx="199003" cy="1685648"/>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84BA41"/>
          </a:solidFill>
          <a:ln w="2370" cap="flat">
            <a:noFill/>
            <a:prstDash val="solid"/>
            <a:miter/>
          </a:ln>
        </p:spPr>
        <p:txBody>
          <a:bodyPr rtlCol="0" anchor="ctr"/>
          <a:lstStyle/>
          <a:p>
            <a:endParaRPr lang="en-US"/>
          </a:p>
        </p:txBody>
      </p:sp>
    </p:spTree>
    <p:extLst>
      <p:ext uri="{BB962C8B-B14F-4D97-AF65-F5344CB8AC3E}">
        <p14:creationId xmlns:p14="http://schemas.microsoft.com/office/powerpoint/2010/main" val="35883083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Slide with Photo">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B2E99A25-817D-B344-983F-A62068A523DB}"/>
              </a:ext>
            </a:extLst>
          </p:cNvPr>
          <p:cNvSpPr/>
          <p:nvPr userDrawn="1"/>
        </p:nvSpPr>
        <p:spPr>
          <a:xfrm rot="16200000" flipH="1">
            <a:off x="-1548799" y="5719501"/>
            <a:ext cx="6521117" cy="3423518"/>
          </a:xfrm>
          <a:custGeom>
            <a:avLst/>
            <a:gdLst>
              <a:gd name="connsiteX0" fmla="*/ 0 w 6521117"/>
              <a:gd name="connsiteY0" fmla="*/ 0 h 3423518"/>
              <a:gd name="connsiteX1" fmla="*/ 537 w 6521117"/>
              <a:gd name="connsiteY1" fmla="*/ 83518 h 3423518"/>
              <a:gd name="connsiteX2" fmla="*/ 25059 w 6521117"/>
              <a:gd name="connsiteY2" fmla="*/ 359128 h 3423518"/>
              <a:gd name="connsiteX3" fmla="*/ 372325 w 6521117"/>
              <a:gd name="connsiteY3" fmla="*/ 1481791 h 3423518"/>
              <a:gd name="connsiteX4" fmla="*/ 1080908 w 6521117"/>
              <a:gd name="connsiteY4" fmla="*/ 2428528 h 3423518"/>
              <a:gd name="connsiteX5" fmla="*/ 1507130 w 6521117"/>
              <a:gd name="connsiteY5" fmla="*/ 2775312 h 3423518"/>
              <a:gd name="connsiteX6" fmla="*/ 1721549 w 6521117"/>
              <a:gd name="connsiteY6" fmla="*/ 2914137 h 3423518"/>
              <a:gd name="connsiteX7" fmla="*/ 1827594 w 6521117"/>
              <a:gd name="connsiteY7" fmla="*/ 2973989 h 3423518"/>
              <a:gd name="connsiteX8" fmla="*/ 1879458 w 6521117"/>
              <a:gd name="connsiteY8" fmla="*/ 3002686 h 3423518"/>
              <a:gd name="connsiteX9" fmla="*/ 1931470 w 6521117"/>
              <a:gd name="connsiteY9" fmla="*/ 3028768 h 3423518"/>
              <a:gd name="connsiteX10" fmla="*/ 2480401 w 6521117"/>
              <a:gd name="connsiteY10" fmla="*/ 3253246 h 3423518"/>
              <a:gd name="connsiteX11" fmla="*/ 2578337 w 6521117"/>
              <a:gd name="connsiteY11" fmla="*/ 3282518 h 3423518"/>
              <a:gd name="connsiteX12" fmla="*/ 2623975 w 6521117"/>
              <a:gd name="connsiteY12" fmla="*/ 3295125 h 3423518"/>
              <a:gd name="connsiteX13" fmla="*/ 2675118 w 6521117"/>
              <a:gd name="connsiteY13" fmla="*/ 3309180 h 3423518"/>
              <a:gd name="connsiteX14" fmla="*/ 2676853 w 6521117"/>
              <a:gd name="connsiteY14" fmla="*/ 3309614 h 3423518"/>
              <a:gd name="connsiteX15" fmla="*/ 2677000 w 6521117"/>
              <a:gd name="connsiteY15" fmla="*/ 3309614 h 3423518"/>
              <a:gd name="connsiteX16" fmla="*/ 2685403 w 6521117"/>
              <a:gd name="connsiteY16" fmla="*/ 3311936 h 3423518"/>
              <a:gd name="connsiteX17" fmla="*/ 2718867 w 6521117"/>
              <a:gd name="connsiteY17" fmla="*/ 3319759 h 3423518"/>
              <a:gd name="connsiteX18" fmla="*/ 2822162 w 6521117"/>
              <a:gd name="connsiteY18" fmla="*/ 3342944 h 3423518"/>
              <a:gd name="connsiteX19" fmla="*/ 2826654 w 6521117"/>
              <a:gd name="connsiteY19" fmla="*/ 3343958 h 3423518"/>
              <a:gd name="connsiteX20" fmla="*/ 2880401 w 6521117"/>
              <a:gd name="connsiteY20" fmla="*/ 3355264 h 3423518"/>
              <a:gd name="connsiteX21" fmla="*/ 2898948 w 6521117"/>
              <a:gd name="connsiteY21" fmla="*/ 3358454 h 3423518"/>
              <a:gd name="connsiteX22" fmla="*/ 2901698 w 6521117"/>
              <a:gd name="connsiteY22" fmla="*/ 3358741 h 3423518"/>
              <a:gd name="connsiteX23" fmla="*/ 3412240 w 6521117"/>
              <a:gd name="connsiteY23" fmla="*/ 3419173 h 3423518"/>
              <a:gd name="connsiteX24" fmla="*/ 3530024 w 6521117"/>
              <a:gd name="connsiteY24" fmla="*/ 3422217 h 3423518"/>
              <a:gd name="connsiteX25" fmla="*/ 3590725 w 6521117"/>
              <a:gd name="connsiteY25" fmla="*/ 3423518 h 3423518"/>
              <a:gd name="connsiteX26" fmla="*/ 3652441 w 6521117"/>
              <a:gd name="connsiteY26" fmla="*/ 3422070 h 3423518"/>
              <a:gd name="connsiteX27" fmla="*/ 3779062 w 6521117"/>
              <a:gd name="connsiteY27" fmla="*/ 3418593 h 3423518"/>
              <a:gd name="connsiteX28" fmla="*/ 3909307 w 6521117"/>
              <a:gd name="connsiteY28" fmla="*/ 3409029 h 3423518"/>
              <a:gd name="connsiteX29" fmla="*/ 4457078 w 6521117"/>
              <a:gd name="connsiteY29" fmla="*/ 3319905 h 3423518"/>
              <a:gd name="connsiteX30" fmla="*/ 5558852 w 6521117"/>
              <a:gd name="connsiteY30" fmla="*/ 2849360 h 3423518"/>
              <a:gd name="connsiteX31" fmla="*/ 6439260 w 6521117"/>
              <a:gd name="connsiteY31" fmla="*/ 2051457 h 3423518"/>
              <a:gd name="connsiteX32" fmla="*/ 6521117 w 6521117"/>
              <a:gd name="connsiteY32" fmla="*/ 1942919 h 3423518"/>
              <a:gd name="connsiteX33" fmla="*/ 6521117 w 6521117"/>
              <a:gd name="connsiteY33" fmla="*/ 764169 h 3423518"/>
              <a:gd name="connsiteX34" fmla="*/ 6449110 w 6521117"/>
              <a:gd name="connsiteY34" fmla="*/ 972849 h 3423518"/>
              <a:gd name="connsiteX35" fmla="*/ 6273228 w 6521117"/>
              <a:gd name="connsiteY35" fmla="*/ 1348472 h 3423518"/>
              <a:gd name="connsiteX36" fmla="*/ 6014774 w 6521117"/>
              <a:gd name="connsiteY36" fmla="*/ 1734239 h 3423518"/>
              <a:gd name="connsiteX37" fmla="*/ 5265050 w 6521117"/>
              <a:gd name="connsiteY37" fmla="*/ 2413605 h 3423518"/>
              <a:gd name="connsiteX38" fmla="*/ 4328428 w 6521117"/>
              <a:gd name="connsiteY38" fmla="*/ 2813714 h 3423518"/>
              <a:gd name="connsiteX39" fmla="*/ 3862368 w 6521117"/>
              <a:gd name="connsiteY39" fmla="*/ 2889503 h 3423518"/>
              <a:gd name="connsiteX40" fmla="*/ 3751391 w 6521117"/>
              <a:gd name="connsiteY40" fmla="*/ 2897766 h 3423518"/>
              <a:gd name="connsiteX41" fmla="*/ 3643458 w 6521117"/>
              <a:gd name="connsiteY41" fmla="*/ 2900662 h 3423518"/>
              <a:gd name="connsiteX42" fmla="*/ 3590725 w 6521117"/>
              <a:gd name="connsiteY42" fmla="*/ 2901970 h 3423518"/>
              <a:gd name="connsiteX43" fmla="*/ 3539007 w 6521117"/>
              <a:gd name="connsiteY43" fmla="*/ 2900662 h 3423518"/>
              <a:gd name="connsiteX44" fmla="*/ 3438462 w 6521117"/>
              <a:gd name="connsiteY44" fmla="*/ 2898199 h 3423518"/>
              <a:gd name="connsiteX45" fmla="*/ 2935889 w 6521117"/>
              <a:gd name="connsiteY45" fmla="*/ 2833135 h 3423518"/>
              <a:gd name="connsiteX46" fmla="*/ 2866492 w 6521117"/>
              <a:gd name="connsiteY46" fmla="*/ 2817485 h 3423518"/>
              <a:gd name="connsiteX47" fmla="*/ 2846936 w 6521117"/>
              <a:gd name="connsiteY47" fmla="*/ 2813134 h 3423518"/>
              <a:gd name="connsiteX48" fmla="*/ 2812745 w 6521117"/>
              <a:gd name="connsiteY48" fmla="*/ 2804878 h 3423518"/>
              <a:gd name="connsiteX49" fmla="*/ 2809848 w 6521117"/>
              <a:gd name="connsiteY49" fmla="*/ 2804004 h 3423518"/>
              <a:gd name="connsiteX50" fmla="*/ 2728718 w 6521117"/>
              <a:gd name="connsiteY50" fmla="*/ 2781546 h 3423518"/>
              <a:gd name="connsiteX51" fmla="*/ 2645125 w 6521117"/>
              <a:gd name="connsiteY51" fmla="*/ 2756618 h 3423518"/>
              <a:gd name="connsiteX52" fmla="*/ 2642082 w 6521117"/>
              <a:gd name="connsiteY52" fmla="*/ 2755604 h 3423518"/>
              <a:gd name="connsiteX53" fmla="*/ 2582542 w 6521117"/>
              <a:gd name="connsiteY53" fmla="*/ 2735896 h 3423518"/>
              <a:gd name="connsiteX54" fmla="*/ 2580219 w 6521117"/>
              <a:gd name="connsiteY54" fmla="*/ 2735315 h 3423518"/>
              <a:gd name="connsiteX55" fmla="*/ 2178919 w 6521117"/>
              <a:gd name="connsiteY55" fmla="*/ 2565911 h 3423518"/>
              <a:gd name="connsiteX56" fmla="*/ 2134583 w 6521117"/>
              <a:gd name="connsiteY56" fmla="*/ 2543880 h 3423518"/>
              <a:gd name="connsiteX57" fmla="*/ 2090540 w 6521117"/>
              <a:gd name="connsiteY57" fmla="*/ 2519387 h 3423518"/>
              <a:gd name="connsiteX58" fmla="*/ 2000140 w 6521117"/>
              <a:gd name="connsiteY58" fmla="*/ 2468525 h 3423518"/>
              <a:gd name="connsiteX59" fmla="*/ 1817743 w 6521117"/>
              <a:gd name="connsiteY59" fmla="*/ 2350276 h 3423518"/>
              <a:gd name="connsiteX60" fmla="*/ 1454832 w 6521117"/>
              <a:gd name="connsiteY60" fmla="*/ 2054935 h 3423518"/>
              <a:gd name="connsiteX61" fmla="*/ 851573 w 6521117"/>
              <a:gd name="connsiteY61" fmla="*/ 1249057 h 3423518"/>
              <a:gd name="connsiteX62" fmla="*/ 556464 w 6521117"/>
              <a:gd name="connsiteY62" fmla="*/ 294644 h 3423518"/>
              <a:gd name="connsiteX63" fmla="*/ 535527 w 6521117"/>
              <a:gd name="connsiteY63" fmla="*/ 59971 h 3423518"/>
              <a:gd name="connsiteX64" fmla="*/ 535162 w 6521117"/>
              <a:gd name="connsiteY64" fmla="*/ 0 h 342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6521117" h="3423518">
                <a:moveTo>
                  <a:pt x="0" y="0"/>
                </a:moveTo>
                <a:lnTo>
                  <a:pt x="537" y="83518"/>
                </a:lnTo>
                <a:cubicBezTo>
                  <a:pt x="4920" y="173783"/>
                  <a:pt x="13105" y="265876"/>
                  <a:pt x="25059" y="359128"/>
                </a:cubicBezTo>
                <a:cubicBezTo>
                  <a:pt x="69969" y="732581"/>
                  <a:pt x="189055" y="1122693"/>
                  <a:pt x="372325" y="1481791"/>
                </a:cubicBezTo>
                <a:cubicBezTo>
                  <a:pt x="553854" y="1842196"/>
                  <a:pt x="805648" y="2166229"/>
                  <a:pt x="1080908" y="2428528"/>
                </a:cubicBezTo>
                <a:cubicBezTo>
                  <a:pt x="1218108" y="2560545"/>
                  <a:pt x="1363123" y="2675464"/>
                  <a:pt x="1507130" y="2775312"/>
                </a:cubicBezTo>
                <a:cubicBezTo>
                  <a:pt x="1578122" y="2826615"/>
                  <a:pt x="1651571" y="2870229"/>
                  <a:pt x="1721549" y="2914137"/>
                </a:cubicBezTo>
                <a:cubicBezTo>
                  <a:pt x="1757622" y="2934426"/>
                  <a:pt x="1792969" y="2954427"/>
                  <a:pt x="1827594" y="2973989"/>
                </a:cubicBezTo>
                <a:cubicBezTo>
                  <a:pt x="1844980" y="2983699"/>
                  <a:pt x="1862219" y="2993263"/>
                  <a:pt x="1879458" y="3002686"/>
                </a:cubicBezTo>
                <a:cubicBezTo>
                  <a:pt x="1896991" y="3011382"/>
                  <a:pt x="1914230" y="3020072"/>
                  <a:pt x="1931470" y="3028768"/>
                </a:cubicBezTo>
                <a:cubicBezTo>
                  <a:pt x="2136612" y="3132821"/>
                  <a:pt x="2325529" y="3204406"/>
                  <a:pt x="2480401" y="3253246"/>
                </a:cubicBezTo>
                <a:cubicBezTo>
                  <a:pt x="2506190" y="3262376"/>
                  <a:pt x="2539220" y="3271793"/>
                  <a:pt x="2578337" y="3282518"/>
                </a:cubicBezTo>
                <a:cubicBezTo>
                  <a:pt x="2593981" y="3287009"/>
                  <a:pt x="2609339" y="3291214"/>
                  <a:pt x="2623975" y="3295125"/>
                </a:cubicBezTo>
                <a:cubicBezTo>
                  <a:pt x="2641941" y="3300050"/>
                  <a:pt x="2658746" y="3304689"/>
                  <a:pt x="2675118" y="3309180"/>
                </a:cubicBezTo>
                <a:cubicBezTo>
                  <a:pt x="2675692" y="3309327"/>
                  <a:pt x="2676273" y="3309468"/>
                  <a:pt x="2676853" y="3309614"/>
                </a:cubicBezTo>
                <a:cubicBezTo>
                  <a:pt x="2676853" y="3309614"/>
                  <a:pt x="2677000" y="3309614"/>
                  <a:pt x="2677000" y="3309614"/>
                </a:cubicBezTo>
                <a:cubicBezTo>
                  <a:pt x="2679750" y="3310341"/>
                  <a:pt x="2682793" y="3311209"/>
                  <a:pt x="2685403" y="3311936"/>
                </a:cubicBezTo>
                <a:cubicBezTo>
                  <a:pt x="2696989" y="3314833"/>
                  <a:pt x="2708148" y="3317443"/>
                  <a:pt x="2718867" y="3319759"/>
                </a:cubicBezTo>
                <a:cubicBezTo>
                  <a:pt x="2751029" y="3327440"/>
                  <a:pt x="2785508" y="3335268"/>
                  <a:pt x="2822162" y="3342944"/>
                </a:cubicBezTo>
                <a:cubicBezTo>
                  <a:pt x="2823610" y="3343237"/>
                  <a:pt x="2825205" y="3343671"/>
                  <a:pt x="2826654" y="3343958"/>
                </a:cubicBezTo>
                <a:cubicBezTo>
                  <a:pt x="2850126" y="3349177"/>
                  <a:pt x="2868087" y="3353382"/>
                  <a:pt x="2880401" y="3355264"/>
                </a:cubicBezTo>
                <a:cubicBezTo>
                  <a:pt x="2892720" y="3357439"/>
                  <a:pt x="2898948" y="3358454"/>
                  <a:pt x="2898948" y="3358454"/>
                </a:cubicBezTo>
                <a:cubicBezTo>
                  <a:pt x="2899815" y="3358594"/>
                  <a:pt x="2900830" y="3358594"/>
                  <a:pt x="2901698" y="3358741"/>
                </a:cubicBezTo>
                <a:cubicBezTo>
                  <a:pt x="3046138" y="3385984"/>
                  <a:pt x="3218250" y="3409750"/>
                  <a:pt x="3412240" y="3419173"/>
                </a:cubicBezTo>
                <a:cubicBezTo>
                  <a:pt x="3450776" y="3420188"/>
                  <a:pt x="3490039" y="3421055"/>
                  <a:pt x="3530024" y="3422217"/>
                </a:cubicBezTo>
                <a:cubicBezTo>
                  <a:pt x="3550013" y="3422650"/>
                  <a:pt x="3570296" y="3423084"/>
                  <a:pt x="3590725" y="3423518"/>
                </a:cubicBezTo>
                <a:cubicBezTo>
                  <a:pt x="3611155" y="3423084"/>
                  <a:pt x="3631724" y="3422504"/>
                  <a:pt x="3652441" y="3422070"/>
                </a:cubicBezTo>
                <a:cubicBezTo>
                  <a:pt x="3694020" y="3420909"/>
                  <a:pt x="3736181" y="3419754"/>
                  <a:pt x="3779062" y="3418593"/>
                </a:cubicBezTo>
                <a:cubicBezTo>
                  <a:pt x="3821803" y="3415403"/>
                  <a:pt x="3865264" y="3412219"/>
                  <a:pt x="3909307" y="3409029"/>
                </a:cubicBezTo>
                <a:cubicBezTo>
                  <a:pt x="4085042" y="3392505"/>
                  <a:pt x="4270189" y="3366569"/>
                  <a:pt x="4457078" y="3319905"/>
                </a:cubicBezTo>
                <a:cubicBezTo>
                  <a:pt x="4831000" y="3228466"/>
                  <a:pt x="5216224" y="3071955"/>
                  <a:pt x="5558852" y="2849360"/>
                </a:cubicBezTo>
                <a:cubicBezTo>
                  <a:pt x="5902208" y="2628659"/>
                  <a:pt x="6206300" y="2350997"/>
                  <a:pt x="6439260" y="2051457"/>
                </a:cubicBezTo>
                <a:cubicBezTo>
                  <a:pt x="6467364" y="2015518"/>
                  <a:pt x="6494748" y="1979292"/>
                  <a:pt x="6521117" y="1942919"/>
                </a:cubicBezTo>
                <a:lnTo>
                  <a:pt x="6521117" y="764169"/>
                </a:lnTo>
                <a:cubicBezTo>
                  <a:pt x="6501262" y="830394"/>
                  <a:pt x="6477508" y="900244"/>
                  <a:pt x="6449110" y="972849"/>
                </a:cubicBezTo>
                <a:cubicBezTo>
                  <a:pt x="6403766" y="1093274"/>
                  <a:pt x="6343786" y="1219058"/>
                  <a:pt x="6273228" y="1348472"/>
                </a:cubicBezTo>
                <a:cubicBezTo>
                  <a:pt x="6200647" y="1476865"/>
                  <a:pt x="6114304" y="1607000"/>
                  <a:pt x="6014774" y="1734239"/>
                </a:cubicBezTo>
                <a:cubicBezTo>
                  <a:pt x="5816586" y="1989436"/>
                  <a:pt x="5557116" y="2225788"/>
                  <a:pt x="5265050" y="2413605"/>
                </a:cubicBezTo>
                <a:cubicBezTo>
                  <a:pt x="4973560" y="2603298"/>
                  <a:pt x="4645994" y="2735896"/>
                  <a:pt x="4328428" y="2813714"/>
                </a:cubicBezTo>
                <a:cubicBezTo>
                  <a:pt x="4169503" y="2853711"/>
                  <a:pt x="4012021" y="2875301"/>
                  <a:pt x="3862368" y="2889503"/>
                </a:cubicBezTo>
                <a:cubicBezTo>
                  <a:pt x="3824840" y="2892260"/>
                  <a:pt x="3787905" y="2895010"/>
                  <a:pt x="3751391" y="2897766"/>
                </a:cubicBezTo>
                <a:cubicBezTo>
                  <a:pt x="3714884" y="2898780"/>
                  <a:pt x="3678810" y="2899648"/>
                  <a:pt x="3643458" y="2900662"/>
                </a:cubicBezTo>
                <a:cubicBezTo>
                  <a:pt x="3625784" y="2901096"/>
                  <a:pt x="3608252" y="2901530"/>
                  <a:pt x="3590725" y="2901970"/>
                </a:cubicBezTo>
                <a:cubicBezTo>
                  <a:pt x="3573339" y="2901530"/>
                  <a:pt x="3556100" y="2901096"/>
                  <a:pt x="3539007" y="2900662"/>
                </a:cubicBezTo>
                <a:cubicBezTo>
                  <a:pt x="3504816" y="2899794"/>
                  <a:pt x="3471346" y="2899067"/>
                  <a:pt x="3438462" y="2898199"/>
                </a:cubicBezTo>
                <a:cubicBezTo>
                  <a:pt x="3241430" y="2888489"/>
                  <a:pt x="3071206" y="2861539"/>
                  <a:pt x="2935889" y="2833135"/>
                </a:cubicBezTo>
                <a:cubicBezTo>
                  <a:pt x="2916621" y="2828784"/>
                  <a:pt x="2893442" y="2823565"/>
                  <a:pt x="2866492" y="2817485"/>
                </a:cubicBezTo>
                <a:cubicBezTo>
                  <a:pt x="2860265" y="2816036"/>
                  <a:pt x="2853597" y="2814582"/>
                  <a:pt x="2846936" y="2813134"/>
                </a:cubicBezTo>
                <a:cubicBezTo>
                  <a:pt x="2835203" y="2810384"/>
                  <a:pt x="2823757" y="2807627"/>
                  <a:pt x="2812745" y="2804878"/>
                </a:cubicBezTo>
                <a:cubicBezTo>
                  <a:pt x="2811731" y="2804584"/>
                  <a:pt x="2810863" y="2804297"/>
                  <a:pt x="2809848" y="2804004"/>
                </a:cubicBezTo>
                <a:cubicBezTo>
                  <a:pt x="2780149" y="2795601"/>
                  <a:pt x="2753058" y="2788207"/>
                  <a:pt x="2728718" y="2781546"/>
                </a:cubicBezTo>
                <a:cubicBezTo>
                  <a:pt x="2702349" y="2774151"/>
                  <a:pt x="2674537" y="2765889"/>
                  <a:pt x="2645125" y="2756618"/>
                </a:cubicBezTo>
                <a:cubicBezTo>
                  <a:pt x="2644110" y="2756325"/>
                  <a:pt x="2643096" y="2755891"/>
                  <a:pt x="2642082" y="2755604"/>
                </a:cubicBezTo>
                <a:cubicBezTo>
                  <a:pt x="2603258" y="2742850"/>
                  <a:pt x="2582542" y="2735896"/>
                  <a:pt x="2582542" y="2735896"/>
                </a:cubicBezTo>
                <a:cubicBezTo>
                  <a:pt x="2581814" y="2735603"/>
                  <a:pt x="2580947" y="2735462"/>
                  <a:pt x="2580219" y="2735315"/>
                </a:cubicBezTo>
                <a:cubicBezTo>
                  <a:pt x="2462294" y="2695025"/>
                  <a:pt x="2325529" y="2640252"/>
                  <a:pt x="2178919" y="2565911"/>
                </a:cubicBezTo>
                <a:cubicBezTo>
                  <a:pt x="2164283" y="2558663"/>
                  <a:pt x="2149506" y="2551275"/>
                  <a:pt x="2134583" y="2543880"/>
                </a:cubicBezTo>
                <a:cubicBezTo>
                  <a:pt x="2120100" y="2535765"/>
                  <a:pt x="2105464" y="2527649"/>
                  <a:pt x="2090540" y="2519387"/>
                </a:cubicBezTo>
                <a:cubicBezTo>
                  <a:pt x="2060987" y="2502728"/>
                  <a:pt x="2030854" y="2485770"/>
                  <a:pt x="2000140" y="2468525"/>
                </a:cubicBezTo>
                <a:cubicBezTo>
                  <a:pt x="1940887" y="2430844"/>
                  <a:pt x="1878157" y="2394037"/>
                  <a:pt x="1817743" y="2350276"/>
                </a:cubicBezTo>
                <a:cubicBezTo>
                  <a:pt x="1695326" y="2265351"/>
                  <a:pt x="1571602" y="2167678"/>
                  <a:pt x="1454832" y="2054935"/>
                </a:cubicBezTo>
                <a:cubicBezTo>
                  <a:pt x="1220424" y="1831331"/>
                  <a:pt x="1005718" y="1555557"/>
                  <a:pt x="851573" y="1249057"/>
                </a:cubicBezTo>
                <a:cubicBezTo>
                  <a:pt x="695979" y="943718"/>
                  <a:pt x="594420" y="612444"/>
                  <a:pt x="556464" y="294644"/>
                </a:cubicBezTo>
                <a:cubicBezTo>
                  <a:pt x="546323" y="215375"/>
                  <a:pt x="539295" y="136939"/>
                  <a:pt x="535527" y="59971"/>
                </a:cubicBezTo>
                <a:lnTo>
                  <a:pt x="535162" y="0"/>
                </a:lnTo>
                <a:close/>
              </a:path>
            </a:pathLst>
          </a:custGeom>
          <a:solidFill>
            <a:srgbClr val="F1F2F2">
              <a:alpha val="41973"/>
            </a:srgbClr>
          </a:solidFill>
          <a:ln w="2370" cap="flat">
            <a:noFill/>
            <a:prstDash val="solid"/>
            <a:miter/>
          </a:ln>
        </p:spPr>
        <p:txBody>
          <a:bodyPr wrap="square" rtlCol="0" anchor="ctr">
            <a:noAutofit/>
          </a:bodyPr>
          <a:lstStyle/>
          <a:p>
            <a:endParaRPr lang="en-US"/>
          </a:p>
        </p:txBody>
      </p:sp>
      <p:sp>
        <p:nvSpPr>
          <p:cNvPr id="369" name="Rectangle 368">
            <a:extLst>
              <a:ext uri="{FF2B5EF4-FFF2-40B4-BE49-F238E27FC236}">
                <a16:creationId xmlns:a16="http://schemas.microsoft.com/office/drawing/2014/main" id="{5C094913-F9C1-3546-A0D0-E1F25AE5CB6D}"/>
              </a:ext>
            </a:extLst>
          </p:cNvPr>
          <p:cNvSpPr/>
          <p:nvPr userDrawn="1"/>
        </p:nvSpPr>
        <p:spPr>
          <a:xfrm flipV="1">
            <a:off x="403762" y="-1"/>
            <a:ext cx="3517446" cy="9892145"/>
          </a:xfrm>
          <a:prstGeom prst="rect">
            <a:avLst/>
          </a:prstGeom>
          <a:solidFill>
            <a:srgbClr val="2972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29" name="Text Placeholder 32">
            <a:extLst>
              <a:ext uri="{FF2B5EF4-FFF2-40B4-BE49-F238E27FC236}">
                <a16:creationId xmlns:a16="http://schemas.microsoft.com/office/drawing/2014/main" id="{56F1D198-2B0B-C84A-A324-B6002954666B}"/>
              </a:ext>
            </a:extLst>
          </p:cNvPr>
          <p:cNvSpPr>
            <a:spLocks noGrp="1"/>
          </p:cNvSpPr>
          <p:nvPr>
            <p:ph type="body" sz="quarter" idx="43" hasCustomPrompt="1"/>
          </p:nvPr>
        </p:nvSpPr>
        <p:spPr>
          <a:xfrm>
            <a:off x="671484" y="4966728"/>
            <a:ext cx="2966985" cy="4726984"/>
          </a:xfrm>
        </p:spPr>
        <p:txBody>
          <a:bodyPr numCol="1" spcCol="288000" anchor="t">
            <a:noAutofit/>
          </a:bodyPr>
          <a:lstStyle>
            <a:lvl1pPr marL="0" indent="0" algn="just">
              <a:lnSpc>
                <a:spcPct val="100000"/>
              </a:lnSpc>
              <a:spcBef>
                <a:spcPts val="0"/>
              </a:spcBef>
              <a:buNone/>
              <a:defRPr sz="1050" b="0" i="0">
                <a:solidFill>
                  <a:schemeClr val="bg1"/>
                </a:solidFill>
                <a:latin typeface="Poppins" pitchFamily="2" charset="77"/>
                <a:cs typeface="Poppins"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a:t>
            </a:r>
            <a:endParaRPr lang="en-US" dirty="0"/>
          </a:p>
        </p:txBody>
      </p:sp>
      <p:sp>
        <p:nvSpPr>
          <p:cNvPr id="30" name="Text Placeholder 32">
            <a:extLst>
              <a:ext uri="{FF2B5EF4-FFF2-40B4-BE49-F238E27FC236}">
                <a16:creationId xmlns:a16="http://schemas.microsoft.com/office/drawing/2014/main" id="{931655E4-399C-8841-B4C7-C899F1EB5121}"/>
              </a:ext>
            </a:extLst>
          </p:cNvPr>
          <p:cNvSpPr>
            <a:spLocks noGrp="1"/>
          </p:cNvSpPr>
          <p:nvPr>
            <p:ph type="body" sz="quarter" idx="46" hasCustomPrompt="1"/>
          </p:nvPr>
        </p:nvSpPr>
        <p:spPr>
          <a:xfrm>
            <a:off x="671484" y="1968012"/>
            <a:ext cx="2966985" cy="2541673"/>
          </a:xfrm>
        </p:spPr>
        <p:txBody>
          <a:bodyPr numCol="1" spcCol="288000" anchor="t">
            <a:noAutofit/>
          </a:bodyPr>
          <a:lstStyle>
            <a:lvl1pPr marL="0" marR="0" indent="0" algn="just" defTabSz="2072941" rtl="0" eaLnBrk="1" fontAlgn="auto" latinLnBrk="0" hangingPunct="1">
              <a:lnSpc>
                <a:spcPct val="100000"/>
              </a:lnSpc>
              <a:spcBef>
                <a:spcPts val="0"/>
              </a:spcBef>
              <a:spcAft>
                <a:spcPts val="0"/>
              </a:spcAft>
              <a:buClrTx/>
              <a:buSzTx/>
              <a:buFont typeface="Arial" panose="020B0604020202020204" pitchFamily="34" charset="0"/>
              <a:buNone/>
              <a:tabLst/>
              <a:defRPr sz="1200" b="1" i="1">
                <a:solidFill>
                  <a:schemeClr val="bg1"/>
                </a:solidFill>
                <a:latin typeface="Poppins" pitchFamily="2" charset="77"/>
                <a:cs typeface="Poppins"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marR="0" lvl="0" indent="0" algn="just"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lang="en-IE" dirty="0"/>
              <a:t>Sub-Heading</a:t>
            </a:r>
            <a:endParaRPr lang="en-US" dirty="0"/>
          </a:p>
          <a:p>
            <a:pPr lvl="0"/>
            <a:endParaRPr lang="en-US" dirty="0"/>
          </a:p>
        </p:txBody>
      </p:sp>
      <p:sp>
        <p:nvSpPr>
          <p:cNvPr id="31" name="Text Placeholder 32">
            <a:extLst>
              <a:ext uri="{FF2B5EF4-FFF2-40B4-BE49-F238E27FC236}">
                <a16:creationId xmlns:a16="http://schemas.microsoft.com/office/drawing/2014/main" id="{9DD21B36-A2C1-AD45-BE5F-D8F066F37045}"/>
              </a:ext>
            </a:extLst>
          </p:cNvPr>
          <p:cNvSpPr>
            <a:spLocks noGrp="1"/>
          </p:cNvSpPr>
          <p:nvPr>
            <p:ph type="body" sz="quarter" idx="30" hasCustomPrompt="1"/>
          </p:nvPr>
        </p:nvSpPr>
        <p:spPr>
          <a:xfrm>
            <a:off x="671484" y="643386"/>
            <a:ext cx="2864232" cy="879667"/>
          </a:xfrm>
        </p:spPr>
        <p:txBody>
          <a:bodyPr>
            <a:noAutofit/>
          </a:bodyPr>
          <a:lstStyle>
            <a:lvl1pPr marL="0" indent="0" algn="l">
              <a:buNone/>
              <a:defRPr sz="2400" b="1" i="0">
                <a:solidFill>
                  <a:schemeClr val="bg1"/>
                </a:solidFill>
                <a:latin typeface="Avenir Black" panose="02000503020000020003" pitchFamily="2" charset="0"/>
                <a:cs typeface="Poppins SemiBold"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HEADING</a:t>
            </a:r>
            <a:endParaRPr lang="en-US" dirty="0"/>
          </a:p>
        </p:txBody>
      </p:sp>
      <p:cxnSp>
        <p:nvCxnSpPr>
          <p:cNvPr id="32" name="Straight Connector 31">
            <a:extLst>
              <a:ext uri="{FF2B5EF4-FFF2-40B4-BE49-F238E27FC236}">
                <a16:creationId xmlns:a16="http://schemas.microsoft.com/office/drawing/2014/main" id="{2C0E874D-1969-874B-94FC-2D50598AF4E9}"/>
              </a:ext>
            </a:extLst>
          </p:cNvPr>
          <p:cNvCxnSpPr>
            <a:cxnSpLocks/>
          </p:cNvCxnSpPr>
          <p:nvPr userDrawn="1"/>
        </p:nvCxnSpPr>
        <p:spPr>
          <a:xfrm>
            <a:off x="819786" y="1602856"/>
            <a:ext cx="532210" cy="0"/>
          </a:xfrm>
          <a:prstGeom prst="line">
            <a:avLst/>
          </a:prstGeom>
          <a:ln w="28575">
            <a:solidFill>
              <a:srgbClr val="84BA41"/>
            </a:solidFill>
          </a:ln>
        </p:spPr>
        <p:style>
          <a:lnRef idx="1">
            <a:schemeClr val="accent1"/>
          </a:lnRef>
          <a:fillRef idx="0">
            <a:schemeClr val="accent1"/>
          </a:fillRef>
          <a:effectRef idx="0">
            <a:schemeClr val="accent1"/>
          </a:effectRef>
          <a:fontRef idx="minor">
            <a:schemeClr val="tx1"/>
          </a:fontRef>
        </p:style>
      </p:cxnSp>
      <p:sp>
        <p:nvSpPr>
          <p:cNvPr id="34" name="Slide Number Placeholder 5">
            <a:extLst>
              <a:ext uri="{FF2B5EF4-FFF2-40B4-BE49-F238E27FC236}">
                <a16:creationId xmlns:a16="http://schemas.microsoft.com/office/drawing/2014/main" id="{66C0C179-FB3C-3547-A845-9E5868105B59}"/>
              </a:ext>
            </a:extLst>
          </p:cNvPr>
          <p:cNvSpPr>
            <a:spLocks noGrp="1"/>
          </p:cNvSpPr>
          <p:nvPr>
            <p:ph type="sldNum" sz="quarter" idx="4"/>
          </p:nvPr>
        </p:nvSpPr>
        <p:spPr>
          <a:xfrm>
            <a:off x="6246356" y="10158647"/>
            <a:ext cx="988834" cy="465822"/>
          </a:xfrm>
          <a:prstGeom prst="rect">
            <a:avLst/>
          </a:prstGeom>
        </p:spPr>
        <p:txBody>
          <a:bodyPr vert="horz" lIns="91440" tIns="45720" rIns="91440" bIns="45720" rtlCol="0" anchor="ctr"/>
          <a:lstStyle>
            <a:lvl1pPr algn="r">
              <a:defRPr sz="700" b="0" i="0">
                <a:solidFill>
                  <a:srgbClr val="297239"/>
                </a:solidFill>
                <a:latin typeface="Avenir" panose="02000503020000020003" pitchFamily="2" charset="0"/>
              </a:defRPr>
            </a:lvl1pPr>
          </a:lstStyle>
          <a:p>
            <a:fld id="{CB2079F2-58AF-ED44-82D7-E04B2F6FD686}" type="slidenum">
              <a:rPr lang="en-US" smtClean="0"/>
              <a:pPr/>
              <a:t>‹#›</a:t>
            </a:fld>
            <a:endParaRPr lang="en-US" dirty="0"/>
          </a:p>
        </p:txBody>
      </p:sp>
      <p:sp>
        <p:nvSpPr>
          <p:cNvPr id="35" name="Text Box 5">
            <a:extLst>
              <a:ext uri="{FF2B5EF4-FFF2-40B4-BE49-F238E27FC236}">
                <a16:creationId xmlns:a16="http://schemas.microsoft.com/office/drawing/2014/main" id="{A773EE7D-E3A8-174D-A44E-477257EA3235}"/>
              </a:ext>
            </a:extLst>
          </p:cNvPr>
          <p:cNvSpPr txBox="1"/>
          <p:nvPr userDrawn="1"/>
        </p:nvSpPr>
        <p:spPr>
          <a:xfrm>
            <a:off x="3925305" y="10203275"/>
            <a:ext cx="2966985" cy="37438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a:r>
              <a:rPr lang="en-IE" sz="500" b="1" i="0" spc="170" baseline="0" dirty="0">
                <a:solidFill>
                  <a:srgbClr val="297239"/>
                </a:solidFill>
                <a:effectLst/>
                <a:latin typeface="Avenir Black" panose="02000503020000020003" pitchFamily="2" charset="0"/>
                <a:ea typeface="Times New Roman" panose="02020603050405020304" pitchFamily="18" charset="0"/>
                <a:cs typeface="Times New Roman" panose="02020603050405020304" pitchFamily="18" charset="0"/>
              </a:rPr>
              <a:t>SUSTAINABLE</a:t>
            </a:r>
            <a:r>
              <a:rPr lang="en-IE" sz="500" spc="170" baseline="0" dirty="0">
                <a:solidFill>
                  <a:srgbClr val="297239"/>
                </a:solidFill>
                <a:effectLst/>
                <a:latin typeface="Avenir Book" panose="02000503020000020003" pitchFamily="2" charset="0"/>
                <a:ea typeface="Times New Roman" panose="02020603050405020304" pitchFamily="18" charset="0"/>
                <a:cs typeface="Times New Roman" panose="02020603050405020304" pitchFamily="18" charset="0"/>
              </a:rPr>
              <a:t> FUTURES FOR ENTERPRISE CENTRES</a:t>
            </a:r>
            <a:endParaRPr lang="en-IE" sz="500" spc="170" baseline="0" dirty="0">
              <a:solidFill>
                <a:srgbClr val="297239"/>
              </a:solidFill>
              <a:effectLst/>
              <a:latin typeface="Avenir Book" panose="02000503020000020003" pitchFamily="2" charset="0"/>
              <a:ea typeface="Calibri" panose="020F0502020204030204" pitchFamily="34" charset="0"/>
              <a:cs typeface="Times New Roman" panose="02020603050405020304" pitchFamily="18" charset="0"/>
            </a:endParaRPr>
          </a:p>
        </p:txBody>
      </p:sp>
      <p:cxnSp>
        <p:nvCxnSpPr>
          <p:cNvPr id="36" name="Straight Connector 35">
            <a:extLst>
              <a:ext uri="{FF2B5EF4-FFF2-40B4-BE49-F238E27FC236}">
                <a16:creationId xmlns:a16="http://schemas.microsoft.com/office/drawing/2014/main" id="{9CCC2E37-306B-5A49-BEC4-B3BCD52C4E37}"/>
              </a:ext>
            </a:extLst>
          </p:cNvPr>
          <p:cNvCxnSpPr>
            <a:cxnSpLocks/>
          </p:cNvCxnSpPr>
          <p:nvPr userDrawn="1"/>
        </p:nvCxnSpPr>
        <p:spPr>
          <a:xfrm>
            <a:off x="0" y="10391558"/>
            <a:ext cx="3944983" cy="0"/>
          </a:xfrm>
          <a:prstGeom prst="line">
            <a:avLst/>
          </a:prstGeom>
          <a:ln w="19050">
            <a:solidFill>
              <a:srgbClr val="84BA41"/>
            </a:solidFill>
          </a:ln>
        </p:spPr>
        <p:style>
          <a:lnRef idx="1">
            <a:schemeClr val="accent1"/>
          </a:lnRef>
          <a:fillRef idx="0">
            <a:schemeClr val="accent1"/>
          </a:fillRef>
          <a:effectRef idx="0">
            <a:schemeClr val="accent1"/>
          </a:effectRef>
          <a:fontRef idx="minor">
            <a:schemeClr val="tx1"/>
          </a:fontRef>
        </p:style>
      </p:cxnSp>
      <p:sp>
        <p:nvSpPr>
          <p:cNvPr id="39" name="Freeform 38">
            <a:extLst>
              <a:ext uri="{FF2B5EF4-FFF2-40B4-BE49-F238E27FC236}">
                <a16:creationId xmlns:a16="http://schemas.microsoft.com/office/drawing/2014/main" id="{E4CC9847-5F0D-2747-965E-DDB49A0782BF}"/>
              </a:ext>
            </a:extLst>
          </p:cNvPr>
          <p:cNvSpPr>
            <a:spLocks noGrp="1"/>
          </p:cNvSpPr>
          <p:nvPr>
            <p:ph type="pic" sz="quarter" idx="41"/>
          </p:nvPr>
        </p:nvSpPr>
        <p:spPr>
          <a:xfrm>
            <a:off x="3921209" y="463140"/>
            <a:ext cx="3234704" cy="9108372"/>
          </a:xfrm>
          <a:custGeom>
            <a:avLst/>
            <a:gdLst>
              <a:gd name="connsiteX0" fmla="*/ 0 w 3234704"/>
              <a:gd name="connsiteY0" fmla="*/ 0 h 9108372"/>
              <a:gd name="connsiteX1" fmla="*/ 3233048 w 3234704"/>
              <a:gd name="connsiteY1" fmla="*/ 0 h 9108372"/>
              <a:gd name="connsiteX2" fmla="*/ 3233048 w 3234704"/>
              <a:gd name="connsiteY2" fmla="*/ 3484251 h 9108372"/>
              <a:gd name="connsiteX3" fmla="*/ 3234704 w 3234704"/>
              <a:gd name="connsiteY3" fmla="*/ 3484251 h 9108372"/>
              <a:gd name="connsiteX4" fmla="*/ 3234704 w 3234704"/>
              <a:gd name="connsiteY4" fmla="*/ 6526533 h 9108372"/>
              <a:gd name="connsiteX5" fmla="*/ 3177264 w 3234704"/>
              <a:gd name="connsiteY5" fmla="*/ 6526533 h 9108372"/>
              <a:gd name="connsiteX6" fmla="*/ 3177264 w 3234704"/>
              <a:gd name="connsiteY6" fmla="*/ 8212181 h 9108372"/>
              <a:gd name="connsiteX7" fmla="*/ 3234704 w 3234704"/>
              <a:gd name="connsiteY7" fmla="*/ 8212181 h 9108372"/>
              <a:gd name="connsiteX8" fmla="*/ 3234704 w 3234704"/>
              <a:gd name="connsiteY8" fmla="*/ 8772922 h 9108372"/>
              <a:gd name="connsiteX9" fmla="*/ 3233048 w 3234704"/>
              <a:gd name="connsiteY9" fmla="*/ 8772922 h 9108372"/>
              <a:gd name="connsiteX10" fmla="*/ 3233048 w 3234704"/>
              <a:gd name="connsiteY10" fmla="*/ 9108372 h 9108372"/>
              <a:gd name="connsiteX11" fmla="*/ 0 w 3234704"/>
              <a:gd name="connsiteY11" fmla="*/ 9108372 h 9108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4704" h="9108372">
                <a:moveTo>
                  <a:pt x="0" y="0"/>
                </a:moveTo>
                <a:lnTo>
                  <a:pt x="3233048" y="0"/>
                </a:lnTo>
                <a:lnTo>
                  <a:pt x="3233048" y="3484251"/>
                </a:lnTo>
                <a:lnTo>
                  <a:pt x="3234704" y="3484251"/>
                </a:lnTo>
                <a:lnTo>
                  <a:pt x="3234704" y="6526533"/>
                </a:lnTo>
                <a:lnTo>
                  <a:pt x="3177264" y="6526533"/>
                </a:lnTo>
                <a:lnTo>
                  <a:pt x="3177264" y="8212181"/>
                </a:lnTo>
                <a:lnTo>
                  <a:pt x="3234704" y="8212181"/>
                </a:lnTo>
                <a:lnTo>
                  <a:pt x="3234704" y="8772922"/>
                </a:lnTo>
                <a:lnTo>
                  <a:pt x="3233048" y="8772922"/>
                </a:lnTo>
                <a:lnTo>
                  <a:pt x="3233048" y="9108372"/>
                </a:lnTo>
                <a:lnTo>
                  <a:pt x="0" y="9108372"/>
                </a:lnTo>
                <a:close/>
              </a:path>
            </a:pathLst>
          </a:custGeom>
          <a:solidFill>
            <a:schemeClr val="bg1">
              <a:lumMod val="85000"/>
            </a:schemeClr>
          </a:solidFill>
          <a:ln>
            <a:noFill/>
          </a:ln>
        </p:spPr>
        <p:txBody>
          <a:bodyPr wrap="square">
            <a:noAutofit/>
          </a:bodyPr>
          <a:lstStyle>
            <a:lvl1pPr marL="0" indent="0">
              <a:buNone/>
              <a:defRPr sz="800"/>
            </a:lvl1pPr>
          </a:lstStyle>
          <a:p>
            <a:endParaRPr lang="en-US" dirty="0"/>
          </a:p>
        </p:txBody>
      </p:sp>
      <p:sp>
        <p:nvSpPr>
          <p:cNvPr id="40" name="Graphic 4">
            <a:extLst>
              <a:ext uri="{FF2B5EF4-FFF2-40B4-BE49-F238E27FC236}">
                <a16:creationId xmlns:a16="http://schemas.microsoft.com/office/drawing/2014/main" id="{B4FDC610-BDA8-F145-BC68-55F8A476E986}"/>
              </a:ext>
            </a:extLst>
          </p:cNvPr>
          <p:cNvSpPr/>
          <p:nvPr userDrawn="1"/>
        </p:nvSpPr>
        <p:spPr>
          <a:xfrm rot="10800000">
            <a:off x="7098479" y="6989673"/>
            <a:ext cx="199003" cy="1685648"/>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84BA41"/>
          </a:solidFill>
          <a:ln w="2370" cap="flat">
            <a:noFill/>
            <a:prstDash val="solid"/>
            <a:miter/>
          </a:ln>
        </p:spPr>
        <p:txBody>
          <a:bodyPr rtlCol="0" anchor="ctr"/>
          <a:lstStyle/>
          <a:p>
            <a:endParaRPr lang="en-US"/>
          </a:p>
        </p:txBody>
      </p:sp>
    </p:spTree>
    <p:extLst>
      <p:ext uri="{BB962C8B-B14F-4D97-AF65-F5344CB8AC3E}">
        <p14:creationId xmlns:p14="http://schemas.microsoft.com/office/powerpoint/2010/main" val="33222170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Slide 3">
    <p:spTree>
      <p:nvGrpSpPr>
        <p:cNvPr id="1" name=""/>
        <p:cNvGrpSpPr/>
        <p:nvPr/>
      </p:nvGrpSpPr>
      <p:grpSpPr>
        <a:xfrm>
          <a:off x="0" y="0"/>
          <a:ext cx="0" cy="0"/>
          <a:chOff x="0" y="0"/>
          <a:chExt cx="0" cy="0"/>
        </a:xfrm>
      </p:grpSpPr>
      <p:sp>
        <p:nvSpPr>
          <p:cNvPr id="30" name="Freeform 29">
            <a:extLst>
              <a:ext uri="{FF2B5EF4-FFF2-40B4-BE49-F238E27FC236}">
                <a16:creationId xmlns:a16="http://schemas.microsoft.com/office/drawing/2014/main" id="{D8DDDD38-2E7A-8448-ACB8-9C0A38A71ED6}"/>
              </a:ext>
            </a:extLst>
          </p:cNvPr>
          <p:cNvSpPr/>
          <p:nvPr userDrawn="1"/>
        </p:nvSpPr>
        <p:spPr>
          <a:xfrm rot="16200000" flipH="1">
            <a:off x="-1548799" y="5719501"/>
            <a:ext cx="6521117" cy="3423518"/>
          </a:xfrm>
          <a:custGeom>
            <a:avLst/>
            <a:gdLst>
              <a:gd name="connsiteX0" fmla="*/ 0 w 6521117"/>
              <a:gd name="connsiteY0" fmla="*/ 0 h 3423518"/>
              <a:gd name="connsiteX1" fmla="*/ 537 w 6521117"/>
              <a:gd name="connsiteY1" fmla="*/ 83518 h 3423518"/>
              <a:gd name="connsiteX2" fmla="*/ 25059 w 6521117"/>
              <a:gd name="connsiteY2" fmla="*/ 359128 h 3423518"/>
              <a:gd name="connsiteX3" fmla="*/ 372325 w 6521117"/>
              <a:gd name="connsiteY3" fmla="*/ 1481791 h 3423518"/>
              <a:gd name="connsiteX4" fmla="*/ 1080908 w 6521117"/>
              <a:gd name="connsiteY4" fmla="*/ 2428528 h 3423518"/>
              <a:gd name="connsiteX5" fmla="*/ 1507130 w 6521117"/>
              <a:gd name="connsiteY5" fmla="*/ 2775312 h 3423518"/>
              <a:gd name="connsiteX6" fmla="*/ 1721549 w 6521117"/>
              <a:gd name="connsiteY6" fmla="*/ 2914137 h 3423518"/>
              <a:gd name="connsiteX7" fmla="*/ 1827594 w 6521117"/>
              <a:gd name="connsiteY7" fmla="*/ 2973989 h 3423518"/>
              <a:gd name="connsiteX8" fmla="*/ 1879458 w 6521117"/>
              <a:gd name="connsiteY8" fmla="*/ 3002686 h 3423518"/>
              <a:gd name="connsiteX9" fmla="*/ 1931470 w 6521117"/>
              <a:gd name="connsiteY9" fmla="*/ 3028768 h 3423518"/>
              <a:gd name="connsiteX10" fmla="*/ 2480401 w 6521117"/>
              <a:gd name="connsiteY10" fmla="*/ 3253246 h 3423518"/>
              <a:gd name="connsiteX11" fmla="*/ 2578337 w 6521117"/>
              <a:gd name="connsiteY11" fmla="*/ 3282518 h 3423518"/>
              <a:gd name="connsiteX12" fmla="*/ 2623975 w 6521117"/>
              <a:gd name="connsiteY12" fmla="*/ 3295125 h 3423518"/>
              <a:gd name="connsiteX13" fmla="*/ 2675118 w 6521117"/>
              <a:gd name="connsiteY13" fmla="*/ 3309180 h 3423518"/>
              <a:gd name="connsiteX14" fmla="*/ 2676853 w 6521117"/>
              <a:gd name="connsiteY14" fmla="*/ 3309614 h 3423518"/>
              <a:gd name="connsiteX15" fmla="*/ 2677000 w 6521117"/>
              <a:gd name="connsiteY15" fmla="*/ 3309614 h 3423518"/>
              <a:gd name="connsiteX16" fmla="*/ 2685403 w 6521117"/>
              <a:gd name="connsiteY16" fmla="*/ 3311936 h 3423518"/>
              <a:gd name="connsiteX17" fmla="*/ 2718867 w 6521117"/>
              <a:gd name="connsiteY17" fmla="*/ 3319759 h 3423518"/>
              <a:gd name="connsiteX18" fmla="*/ 2822162 w 6521117"/>
              <a:gd name="connsiteY18" fmla="*/ 3342944 h 3423518"/>
              <a:gd name="connsiteX19" fmla="*/ 2826654 w 6521117"/>
              <a:gd name="connsiteY19" fmla="*/ 3343958 h 3423518"/>
              <a:gd name="connsiteX20" fmla="*/ 2880401 w 6521117"/>
              <a:gd name="connsiteY20" fmla="*/ 3355264 h 3423518"/>
              <a:gd name="connsiteX21" fmla="*/ 2898948 w 6521117"/>
              <a:gd name="connsiteY21" fmla="*/ 3358454 h 3423518"/>
              <a:gd name="connsiteX22" fmla="*/ 2901698 w 6521117"/>
              <a:gd name="connsiteY22" fmla="*/ 3358741 h 3423518"/>
              <a:gd name="connsiteX23" fmla="*/ 3412240 w 6521117"/>
              <a:gd name="connsiteY23" fmla="*/ 3419173 h 3423518"/>
              <a:gd name="connsiteX24" fmla="*/ 3530024 w 6521117"/>
              <a:gd name="connsiteY24" fmla="*/ 3422217 h 3423518"/>
              <a:gd name="connsiteX25" fmla="*/ 3590725 w 6521117"/>
              <a:gd name="connsiteY25" fmla="*/ 3423518 h 3423518"/>
              <a:gd name="connsiteX26" fmla="*/ 3652441 w 6521117"/>
              <a:gd name="connsiteY26" fmla="*/ 3422070 h 3423518"/>
              <a:gd name="connsiteX27" fmla="*/ 3779062 w 6521117"/>
              <a:gd name="connsiteY27" fmla="*/ 3418593 h 3423518"/>
              <a:gd name="connsiteX28" fmla="*/ 3909307 w 6521117"/>
              <a:gd name="connsiteY28" fmla="*/ 3409029 h 3423518"/>
              <a:gd name="connsiteX29" fmla="*/ 4457078 w 6521117"/>
              <a:gd name="connsiteY29" fmla="*/ 3319905 h 3423518"/>
              <a:gd name="connsiteX30" fmla="*/ 5558852 w 6521117"/>
              <a:gd name="connsiteY30" fmla="*/ 2849360 h 3423518"/>
              <a:gd name="connsiteX31" fmla="*/ 6439260 w 6521117"/>
              <a:gd name="connsiteY31" fmla="*/ 2051457 h 3423518"/>
              <a:gd name="connsiteX32" fmla="*/ 6521117 w 6521117"/>
              <a:gd name="connsiteY32" fmla="*/ 1942919 h 3423518"/>
              <a:gd name="connsiteX33" fmla="*/ 6521117 w 6521117"/>
              <a:gd name="connsiteY33" fmla="*/ 764169 h 3423518"/>
              <a:gd name="connsiteX34" fmla="*/ 6449110 w 6521117"/>
              <a:gd name="connsiteY34" fmla="*/ 972849 h 3423518"/>
              <a:gd name="connsiteX35" fmla="*/ 6273228 w 6521117"/>
              <a:gd name="connsiteY35" fmla="*/ 1348472 h 3423518"/>
              <a:gd name="connsiteX36" fmla="*/ 6014774 w 6521117"/>
              <a:gd name="connsiteY36" fmla="*/ 1734239 h 3423518"/>
              <a:gd name="connsiteX37" fmla="*/ 5265050 w 6521117"/>
              <a:gd name="connsiteY37" fmla="*/ 2413605 h 3423518"/>
              <a:gd name="connsiteX38" fmla="*/ 4328428 w 6521117"/>
              <a:gd name="connsiteY38" fmla="*/ 2813714 h 3423518"/>
              <a:gd name="connsiteX39" fmla="*/ 3862368 w 6521117"/>
              <a:gd name="connsiteY39" fmla="*/ 2889503 h 3423518"/>
              <a:gd name="connsiteX40" fmla="*/ 3751391 w 6521117"/>
              <a:gd name="connsiteY40" fmla="*/ 2897766 h 3423518"/>
              <a:gd name="connsiteX41" fmla="*/ 3643458 w 6521117"/>
              <a:gd name="connsiteY41" fmla="*/ 2900662 h 3423518"/>
              <a:gd name="connsiteX42" fmla="*/ 3590725 w 6521117"/>
              <a:gd name="connsiteY42" fmla="*/ 2901970 h 3423518"/>
              <a:gd name="connsiteX43" fmla="*/ 3539007 w 6521117"/>
              <a:gd name="connsiteY43" fmla="*/ 2900662 h 3423518"/>
              <a:gd name="connsiteX44" fmla="*/ 3438462 w 6521117"/>
              <a:gd name="connsiteY44" fmla="*/ 2898199 h 3423518"/>
              <a:gd name="connsiteX45" fmla="*/ 2935889 w 6521117"/>
              <a:gd name="connsiteY45" fmla="*/ 2833135 h 3423518"/>
              <a:gd name="connsiteX46" fmla="*/ 2866492 w 6521117"/>
              <a:gd name="connsiteY46" fmla="*/ 2817485 h 3423518"/>
              <a:gd name="connsiteX47" fmla="*/ 2846936 w 6521117"/>
              <a:gd name="connsiteY47" fmla="*/ 2813134 h 3423518"/>
              <a:gd name="connsiteX48" fmla="*/ 2812745 w 6521117"/>
              <a:gd name="connsiteY48" fmla="*/ 2804878 h 3423518"/>
              <a:gd name="connsiteX49" fmla="*/ 2809848 w 6521117"/>
              <a:gd name="connsiteY49" fmla="*/ 2804004 h 3423518"/>
              <a:gd name="connsiteX50" fmla="*/ 2728718 w 6521117"/>
              <a:gd name="connsiteY50" fmla="*/ 2781546 h 3423518"/>
              <a:gd name="connsiteX51" fmla="*/ 2645125 w 6521117"/>
              <a:gd name="connsiteY51" fmla="*/ 2756618 h 3423518"/>
              <a:gd name="connsiteX52" fmla="*/ 2642082 w 6521117"/>
              <a:gd name="connsiteY52" fmla="*/ 2755604 h 3423518"/>
              <a:gd name="connsiteX53" fmla="*/ 2582542 w 6521117"/>
              <a:gd name="connsiteY53" fmla="*/ 2735896 h 3423518"/>
              <a:gd name="connsiteX54" fmla="*/ 2580219 w 6521117"/>
              <a:gd name="connsiteY54" fmla="*/ 2735315 h 3423518"/>
              <a:gd name="connsiteX55" fmla="*/ 2178919 w 6521117"/>
              <a:gd name="connsiteY55" fmla="*/ 2565911 h 3423518"/>
              <a:gd name="connsiteX56" fmla="*/ 2134583 w 6521117"/>
              <a:gd name="connsiteY56" fmla="*/ 2543880 h 3423518"/>
              <a:gd name="connsiteX57" fmla="*/ 2090540 w 6521117"/>
              <a:gd name="connsiteY57" fmla="*/ 2519387 h 3423518"/>
              <a:gd name="connsiteX58" fmla="*/ 2000140 w 6521117"/>
              <a:gd name="connsiteY58" fmla="*/ 2468525 h 3423518"/>
              <a:gd name="connsiteX59" fmla="*/ 1817743 w 6521117"/>
              <a:gd name="connsiteY59" fmla="*/ 2350276 h 3423518"/>
              <a:gd name="connsiteX60" fmla="*/ 1454832 w 6521117"/>
              <a:gd name="connsiteY60" fmla="*/ 2054935 h 3423518"/>
              <a:gd name="connsiteX61" fmla="*/ 851573 w 6521117"/>
              <a:gd name="connsiteY61" fmla="*/ 1249057 h 3423518"/>
              <a:gd name="connsiteX62" fmla="*/ 556464 w 6521117"/>
              <a:gd name="connsiteY62" fmla="*/ 294644 h 3423518"/>
              <a:gd name="connsiteX63" fmla="*/ 535527 w 6521117"/>
              <a:gd name="connsiteY63" fmla="*/ 59971 h 3423518"/>
              <a:gd name="connsiteX64" fmla="*/ 535162 w 6521117"/>
              <a:gd name="connsiteY64" fmla="*/ 0 h 342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6521117" h="3423518">
                <a:moveTo>
                  <a:pt x="0" y="0"/>
                </a:moveTo>
                <a:lnTo>
                  <a:pt x="537" y="83518"/>
                </a:lnTo>
                <a:cubicBezTo>
                  <a:pt x="4920" y="173783"/>
                  <a:pt x="13105" y="265876"/>
                  <a:pt x="25059" y="359128"/>
                </a:cubicBezTo>
                <a:cubicBezTo>
                  <a:pt x="69969" y="732581"/>
                  <a:pt x="189055" y="1122693"/>
                  <a:pt x="372325" y="1481791"/>
                </a:cubicBezTo>
                <a:cubicBezTo>
                  <a:pt x="553854" y="1842196"/>
                  <a:pt x="805648" y="2166229"/>
                  <a:pt x="1080908" y="2428528"/>
                </a:cubicBezTo>
                <a:cubicBezTo>
                  <a:pt x="1218108" y="2560545"/>
                  <a:pt x="1363123" y="2675464"/>
                  <a:pt x="1507130" y="2775312"/>
                </a:cubicBezTo>
                <a:cubicBezTo>
                  <a:pt x="1578122" y="2826615"/>
                  <a:pt x="1651571" y="2870229"/>
                  <a:pt x="1721549" y="2914137"/>
                </a:cubicBezTo>
                <a:cubicBezTo>
                  <a:pt x="1757622" y="2934426"/>
                  <a:pt x="1792969" y="2954427"/>
                  <a:pt x="1827594" y="2973989"/>
                </a:cubicBezTo>
                <a:cubicBezTo>
                  <a:pt x="1844980" y="2983699"/>
                  <a:pt x="1862219" y="2993263"/>
                  <a:pt x="1879458" y="3002686"/>
                </a:cubicBezTo>
                <a:cubicBezTo>
                  <a:pt x="1896991" y="3011382"/>
                  <a:pt x="1914230" y="3020072"/>
                  <a:pt x="1931470" y="3028768"/>
                </a:cubicBezTo>
                <a:cubicBezTo>
                  <a:pt x="2136612" y="3132821"/>
                  <a:pt x="2325529" y="3204406"/>
                  <a:pt x="2480401" y="3253246"/>
                </a:cubicBezTo>
                <a:cubicBezTo>
                  <a:pt x="2506190" y="3262376"/>
                  <a:pt x="2539220" y="3271793"/>
                  <a:pt x="2578337" y="3282518"/>
                </a:cubicBezTo>
                <a:cubicBezTo>
                  <a:pt x="2593981" y="3287009"/>
                  <a:pt x="2609339" y="3291214"/>
                  <a:pt x="2623975" y="3295125"/>
                </a:cubicBezTo>
                <a:cubicBezTo>
                  <a:pt x="2641941" y="3300050"/>
                  <a:pt x="2658746" y="3304689"/>
                  <a:pt x="2675118" y="3309180"/>
                </a:cubicBezTo>
                <a:cubicBezTo>
                  <a:pt x="2675692" y="3309327"/>
                  <a:pt x="2676273" y="3309468"/>
                  <a:pt x="2676853" y="3309614"/>
                </a:cubicBezTo>
                <a:cubicBezTo>
                  <a:pt x="2676853" y="3309614"/>
                  <a:pt x="2677000" y="3309614"/>
                  <a:pt x="2677000" y="3309614"/>
                </a:cubicBezTo>
                <a:cubicBezTo>
                  <a:pt x="2679750" y="3310341"/>
                  <a:pt x="2682793" y="3311209"/>
                  <a:pt x="2685403" y="3311936"/>
                </a:cubicBezTo>
                <a:cubicBezTo>
                  <a:pt x="2696989" y="3314833"/>
                  <a:pt x="2708148" y="3317443"/>
                  <a:pt x="2718867" y="3319759"/>
                </a:cubicBezTo>
                <a:cubicBezTo>
                  <a:pt x="2751029" y="3327440"/>
                  <a:pt x="2785508" y="3335268"/>
                  <a:pt x="2822162" y="3342944"/>
                </a:cubicBezTo>
                <a:cubicBezTo>
                  <a:pt x="2823610" y="3343237"/>
                  <a:pt x="2825205" y="3343671"/>
                  <a:pt x="2826654" y="3343958"/>
                </a:cubicBezTo>
                <a:cubicBezTo>
                  <a:pt x="2850126" y="3349177"/>
                  <a:pt x="2868087" y="3353382"/>
                  <a:pt x="2880401" y="3355264"/>
                </a:cubicBezTo>
                <a:cubicBezTo>
                  <a:pt x="2892720" y="3357439"/>
                  <a:pt x="2898948" y="3358454"/>
                  <a:pt x="2898948" y="3358454"/>
                </a:cubicBezTo>
                <a:cubicBezTo>
                  <a:pt x="2899815" y="3358594"/>
                  <a:pt x="2900830" y="3358594"/>
                  <a:pt x="2901698" y="3358741"/>
                </a:cubicBezTo>
                <a:cubicBezTo>
                  <a:pt x="3046138" y="3385984"/>
                  <a:pt x="3218250" y="3409750"/>
                  <a:pt x="3412240" y="3419173"/>
                </a:cubicBezTo>
                <a:cubicBezTo>
                  <a:pt x="3450776" y="3420188"/>
                  <a:pt x="3490039" y="3421055"/>
                  <a:pt x="3530024" y="3422217"/>
                </a:cubicBezTo>
                <a:cubicBezTo>
                  <a:pt x="3550013" y="3422650"/>
                  <a:pt x="3570296" y="3423084"/>
                  <a:pt x="3590725" y="3423518"/>
                </a:cubicBezTo>
                <a:cubicBezTo>
                  <a:pt x="3611155" y="3423084"/>
                  <a:pt x="3631724" y="3422504"/>
                  <a:pt x="3652441" y="3422070"/>
                </a:cubicBezTo>
                <a:cubicBezTo>
                  <a:pt x="3694020" y="3420909"/>
                  <a:pt x="3736181" y="3419754"/>
                  <a:pt x="3779062" y="3418593"/>
                </a:cubicBezTo>
                <a:cubicBezTo>
                  <a:pt x="3821803" y="3415403"/>
                  <a:pt x="3865264" y="3412219"/>
                  <a:pt x="3909307" y="3409029"/>
                </a:cubicBezTo>
                <a:cubicBezTo>
                  <a:pt x="4085042" y="3392505"/>
                  <a:pt x="4270189" y="3366569"/>
                  <a:pt x="4457078" y="3319905"/>
                </a:cubicBezTo>
                <a:cubicBezTo>
                  <a:pt x="4831000" y="3228466"/>
                  <a:pt x="5216224" y="3071955"/>
                  <a:pt x="5558852" y="2849360"/>
                </a:cubicBezTo>
                <a:cubicBezTo>
                  <a:pt x="5902208" y="2628659"/>
                  <a:pt x="6206300" y="2350997"/>
                  <a:pt x="6439260" y="2051457"/>
                </a:cubicBezTo>
                <a:cubicBezTo>
                  <a:pt x="6467364" y="2015518"/>
                  <a:pt x="6494748" y="1979292"/>
                  <a:pt x="6521117" y="1942919"/>
                </a:cubicBezTo>
                <a:lnTo>
                  <a:pt x="6521117" y="764169"/>
                </a:lnTo>
                <a:cubicBezTo>
                  <a:pt x="6501262" y="830394"/>
                  <a:pt x="6477508" y="900244"/>
                  <a:pt x="6449110" y="972849"/>
                </a:cubicBezTo>
                <a:cubicBezTo>
                  <a:pt x="6403766" y="1093274"/>
                  <a:pt x="6343786" y="1219058"/>
                  <a:pt x="6273228" y="1348472"/>
                </a:cubicBezTo>
                <a:cubicBezTo>
                  <a:pt x="6200647" y="1476865"/>
                  <a:pt x="6114304" y="1607000"/>
                  <a:pt x="6014774" y="1734239"/>
                </a:cubicBezTo>
                <a:cubicBezTo>
                  <a:pt x="5816586" y="1989436"/>
                  <a:pt x="5557116" y="2225788"/>
                  <a:pt x="5265050" y="2413605"/>
                </a:cubicBezTo>
                <a:cubicBezTo>
                  <a:pt x="4973560" y="2603298"/>
                  <a:pt x="4645994" y="2735896"/>
                  <a:pt x="4328428" y="2813714"/>
                </a:cubicBezTo>
                <a:cubicBezTo>
                  <a:pt x="4169503" y="2853711"/>
                  <a:pt x="4012021" y="2875301"/>
                  <a:pt x="3862368" y="2889503"/>
                </a:cubicBezTo>
                <a:cubicBezTo>
                  <a:pt x="3824840" y="2892260"/>
                  <a:pt x="3787905" y="2895010"/>
                  <a:pt x="3751391" y="2897766"/>
                </a:cubicBezTo>
                <a:cubicBezTo>
                  <a:pt x="3714884" y="2898780"/>
                  <a:pt x="3678810" y="2899648"/>
                  <a:pt x="3643458" y="2900662"/>
                </a:cubicBezTo>
                <a:cubicBezTo>
                  <a:pt x="3625784" y="2901096"/>
                  <a:pt x="3608252" y="2901530"/>
                  <a:pt x="3590725" y="2901970"/>
                </a:cubicBezTo>
                <a:cubicBezTo>
                  <a:pt x="3573339" y="2901530"/>
                  <a:pt x="3556100" y="2901096"/>
                  <a:pt x="3539007" y="2900662"/>
                </a:cubicBezTo>
                <a:cubicBezTo>
                  <a:pt x="3504816" y="2899794"/>
                  <a:pt x="3471346" y="2899067"/>
                  <a:pt x="3438462" y="2898199"/>
                </a:cubicBezTo>
                <a:cubicBezTo>
                  <a:pt x="3241430" y="2888489"/>
                  <a:pt x="3071206" y="2861539"/>
                  <a:pt x="2935889" y="2833135"/>
                </a:cubicBezTo>
                <a:cubicBezTo>
                  <a:pt x="2916621" y="2828784"/>
                  <a:pt x="2893442" y="2823565"/>
                  <a:pt x="2866492" y="2817485"/>
                </a:cubicBezTo>
                <a:cubicBezTo>
                  <a:pt x="2860265" y="2816036"/>
                  <a:pt x="2853597" y="2814582"/>
                  <a:pt x="2846936" y="2813134"/>
                </a:cubicBezTo>
                <a:cubicBezTo>
                  <a:pt x="2835203" y="2810384"/>
                  <a:pt x="2823757" y="2807627"/>
                  <a:pt x="2812745" y="2804878"/>
                </a:cubicBezTo>
                <a:cubicBezTo>
                  <a:pt x="2811731" y="2804584"/>
                  <a:pt x="2810863" y="2804297"/>
                  <a:pt x="2809848" y="2804004"/>
                </a:cubicBezTo>
                <a:cubicBezTo>
                  <a:pt x="2780149" y="2795601"/>
                  <a:pt x="2753058" y="2788207"/>
                  <a:pt x="2728718" y="2781546"/>
                </a:cubicBezTo>
                <a:cubicBezTo>
                  <a:pt x="2702349" y="2774151"/>
                  <a:pt x="2674537" y="2765889"/>
                  <a:pt x="2645125" y="2756618"/>
                </a:cubicBezTo>
                <a:cubicBezTo>
                  <a:pt x="2644110" y="2756325"/>
                  <a:pt x="2643096" y="2755891"/>
                  <a:pt x="2642082" y="2755604"/>
                </a:cubicBezTo>
                <a:cubicBezTo>
                  <a:pt x="2603258" y="2742850"/>
                  <a:pt x="2582542" y="2735896"/>
                  <a:pt x="2582542" y="2735896"/>
                </a:cubicBezTo>
                <a:cubicBezTo>
                  <a:pt x="2581814" y="2735603"/>
                  <a:pt x="2580947" y="2735462"/>
                  <a:pt x="2580219" y="2735315"/>
                </a:cubicBezTo>
                <a:cubicBezTo>
                  <a:pt x="2462294" y="2695025"/>
                  <a:pt x="2325529" y="2640252"/>
                  <a:pt x="2178919" y="2565911"/>
                </a:cubicBezTo>
                <a:cubicBezTo>
                  <a:pt x="2164283" y="2558663"/>
                  <a:pt x="2149506" y="2551275"/>
                  <a:pt x="2134583" y="2543880"/>
                </a:cubicBezTo>
                <a:cubicBezTo>
                  <a:pt x="2120100" y="2535765"/>
                  <a:pt x="2105464" y="2527649"/>
                  <a:pt x="2090540" y="2519387"/>
                </a:cubicBezTo>
                <a:cubicBezTo>
                  <a:pt x="2060987" y="2502728"/>
                  <a:pt x="2030854" y="2485770"/>
                  <a:pt x="2000140" y="2468525"/>
                </a:cubicBezTo>
                <a:cubicBezTo>
                  <a:pt x="1940887" y="2430844"/>
                  <a:pt x="1878157" y="2394037"/>
                  <a:pt x="1817743" y="2350276"/>
                </a:cubicBezTo>
                <a:cubicBezTo>
                  <a:pt x="1695326" y="2265351"/>
                  <a:pt x="1571602" y="2167678"/>
                  <a:pt x="1454832" y="2054935"/>
                </a:cubicBezTo>
                <a:cubicBezTo>
                  <a:pt x="1220424" y="1831331"/>
                  <a:pt x="1005718" y="1555557"/>
                  <a:pt x="851573" y="1249057"/>
                </a:cubicBezTo>
                <a:cubicBezTo>
                  <a:pt x="695979" y="943718"/>
                  <a:pt x="594420" y="612444"/>
                  <a:pt x="556464" y="294644"/>
                </a:cubicBezTo>
                <a:cubicBezTo>
                  <a:pt x="546323" y="215375"/>
                  <a:pt x="539295" y="136939"/>
                  <a:pt x="535527" y="59971"/>
                </a:cubicBezTo>
                <a:lnTo>
                  <a:pt x="535162" y="0"/>
                </a:lnTo>
                <a:close/>
              </a:path>
            </a:pathLst>
          </a:custGeom>
          <a:solidFill>
            <a:srgbClr val="F1F2F2">
              <a:alpha val="41973"/>
            </a:srgbClr>
          </a:solidFill>
          <a:ln w="2370" cap="flat">
            <a:noFill/>
            <a:prstDash val="solid"/>
            <a:miter/>
          </a:ln>
        </p:spPr>
        <p:txBody>
          <a:bodyPr wrap="square" rtlCol="0" anchor="ctr">
            <a:noAutofit/>
          </a:bodyPr>
          <a:lstStyle/>
          <a:p>
            <a:endParaRPr lang="en-US"/>
          </a:p>
        </p:txBody>
      </p:sp>
      <p:sp>
        <p:nvSpPr>
          <p:cNvPr id="31" name="Slide Number Placeholder 5">
            <a:extLst>
              <a:ext uri="{FF2B5EF4-FFF2-40B4-BE49-F238E27FC236}">
                <a16:creationId xmlns:a16="http://schemas.microsoft.com/office/drawing/2014/main" id="{561A5571-B1DC-CB41-9630-05AD03F8C628}"/>
              </a:ext>
            </a:extLst>
          </p:cNvPr>
          <p:cNvSpPr>
            <a:spLocks noGrp="1"/>
          </p:cNvSpPr>
          <p:nvPr>
            <p:ph type="sldNum" sz="quarter" idx="4"/>
          </p:nvPr>
        </p:nvSpPr>
        <p:spPr>
          <a:xfrm>
            <a:off x="6246356" y="10158647"/>
            <a:ext cx="988834" cy="465822"/>
          </a:xfrm>
          <a:prstGeom prst="rect">
            <a:avLst/>
          </a:prstGeom>
        </p:spPr>
        <p:txBody>
          <a:bodyPr vert="horz" lIns="91440" tIns="45720" rIns="91440" bIns="45720" rtlCol="0" anchor="ctr"/>
          <a:lstStyle>
            <a:lvl1pPr algn="r">
              <a:defRPr sz="700" b="0" i="0">
                <a:solidFill>
                  <a:srgbClr val="297239"/>
                </a:solidFill>
                <a:latin typeface="Avenir" panose="02000503020000020003" pitchFamily="2" charset="0"/>
              </a:defRPr>
            </a:lvl1pPr>
          </a:lstStyle>
          <a:p>
            <a:fld id="{CB2079F2-58AF-ED44-82D7-E04B2F6FD686}" type="slidenum">
              <a:rPr lang="en-US" smtClean="0"/>
              <a:pPr/>
              <a:t>‹#›</a:t>
            </a:fld>
            <a:endParaRPr lang="en-US" dirty="0"/>
          </a:p>
        </p:txBody>
      </p:sp>
      <p:sp>
        <p:nvSpPr>
          <p:cNvPr id="32" name="Text Box 5">
            <a:extLst>
              <a:ext uri="{FF2B5EF4-FFF2-40B4-BE49-F238E27FC236}">
                <a16:creationId xmlns:a16="http://schemas.microsoft.com/office/drawing/2014/main" id="{10842E1E-76C3-F14A-836E-EB9A0EDF1F3C}"/>
              </a:ext>
            </a:extLst>
          </p:cNvPr>
          <p:cNvSpPr txBox="1"/>
          <p:nvPr userDrawn="1"/>
        </p:nvSpPr>
        <p:spPr>
          <a:xfrm>
            <a:off x="3925305" y="10203275"/>
            <a:ext cx="2966985" cy="37438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a:r>
              <a:rPr lang="en-IE" sz="500" b="1" i="0" spc="170" baseline="0" dirty="0">
                <a:solidFill>
                  <a:srgbClr val="297239"/>
                </a:solidFill>
                <a:effectLst/>
                <a:latin typeface="Avenir Black" panose="02000503020000020003" pitchFamily="2" charset="0"/>
                <a:ea typeface="Times New Roman" panose="02020603050405020304" pitchFamily="18" charset="0"/>
                <a:cs typeface="Times New Roman" panose="02020603050405020304" pitchFamily="18" charset="0"/>
              </a:rPr>
              <a:t>SUSTAINABLE</a:t>
            </a:r>
            <a:r>
              <a:rPr lang="en-IE" sz="500" spc="170" baseline="0" dirty="0">
                <a:solidFill>
                  <a:srgbClr val="297239"/>
                </a:solidFill>
                <a:effectLst/>
                <a:latin typeface="Avenir Book" panose="02000503020000020003" pitchFamily="2" charset="0"/>
                <a:ea typeface="Times New Roman" panose="02020603050405020304" pitchFamily="18" charset="0"/>
                <a:cs typeface="Times New Roman" panose="02020603050405020304" pitchFamily="18" charset="0"/>
              </a:rPr>
              <a:t> FUTURES FOR ENTERPRISE CENTRES</a:t>
            </a:r>
            <a:endParaRPr lang="en-IE" sz="500" spc="170" baseline="0" dirty="0">
              <a:solidFill>
                <a:srgbClr val="297239"/>
              </a:solidFill>
              <a:effectLst/>
              <a:latin typeface="Avenir Book" panose="02000503020000020003" pitchFamily="2" charset="0"/>
              <a:ea typeface="Calibri" panose="020F0502020204030204" pitchFamily="34" charset="0"/>
              <a:cs typeface="Times New Roman" panose="02020603050405020304" pitchFamily="18" charset="0"/>
            </a:endParaRPr>
          </a:p>
        </p:txBody>
      </p:sp>
      <p:cxnSp>
        <p:nvCxnSpPr>
          <p:cNvPr id="33" name="Straight Connector 32">
            <a:extLst>
              <a:ext uri="{FF2B5EF4-FFF2-40B4-BE49-F238E27FC236}">
                <a16:creationId xmlns:a16="http://schemas.microsoft.com/office/drawing/2014/main" id="{91385568-4687-5B44-97BE-CBF66493DBA0}"/>
              </a:ext>
            </a:extLst>
          </p:cNvPr>
          <p:cNvCxnSpPr>
            <a:cxnSpLocks/>
          </p:cNvCxnSpPr>
          <p:nvPr userDrawn="1"/>
        </p:nvCxnSpPr>
        <p:spPr>
          <a:xfrm>
            <a:off x="0" y="10391558"/>
            <a:ext cx="3944983" cy="0"/>
          </a:xfrm>
          <a:prstGeom prst="line">
            <a:avLst/>
          </a:prstGeom>
          <a:ln w="19050">
            <a:solidFill>
              <a:srgbClr val="84BA41"/>
            </a:solidFill>
          </a:ln>
        </p:spPr>
        <p:style>
          <a:lnRef idx="1">
            <a:schemeClr val="accent1"/>
          </a:lnRef>
          <a:fillRef idx="0">
            <a:schemeClr val="accent1"/>
          </a:fillRef>
          <a:effectRef idx="0">
            <a:schemeClr val="accent1"/>
          </a:effectRef>
          <a:fontRef idx="minor">
            <a:schemeClr val="tx1"/>
          </a:fontRef>
        </p:style>
      </p:cxnSp>
      <p:sp>
        <p:nvSpPr>
          <p:cNvPr id="297" name="Rectangle 296">
            <a:extLst>
              <a:ext uri="{FF2B5EF4-FFF2-40B4-BE49-F238E27FC236}">
                <a16:creationId xmlns:a16="http://schemas.microsoft.com/office/drawing/2014/main" id="{2B26CA4D-2206-644B-BD65-754E83CF460F}"/>
              </a:ext>
            </a:extLst>
          </p:cNvPr>
          <p:cNvSpPr/>
          <p:nvPr userDrawn="1"/>
        </p:nvSpPr>
        <p:spPr>
          <a:xfrm flipV="1">
            <a:off x="634999" y="1847619"/>
            <a:ext cx="6924675" cy="7931809"/>
          </a:xfrm>
          <a:prstGeom prst="rect">
            <a:avLst/>
          </a:prstGeom>
          <a:solidFill>
            <a:srgbClr val="2972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39" name="Text Placeholder 32">
            <a:extLst>
              <a:ext uri="{FF2B5EF4-FFF2-40B4-BE49-F238E27FC236}">
                <a16:creationId xmlns:a16="http://schemas.microsoft.com/office/drawing/2014/main" id="{877A0643-8FF7-5245-8653-0533C49FF165}"/>
              </a:ext>
            </a:extLst>
          </p:cNvPr>
          <p:cNvSpPr>
            <a:spLocks noGrp="1"/>
          </p:cNvSpPr>
          <p:nvPr>
            <p:ph type="body" sz="quarter" idx="30" hasCustomPrompt="1"/>
          </p:nvPr>
        </p:nvSpPr>
        <p:spPr>
          <a:xfrm>
            <a:off x="957943" y="643386"/>
            <a:ext cx="6172289" cy="825011"/>
          </a:xfrm>
        </p:spPr>
        <p:txBody>
          <a:bodyPr>
            <a:noAutofit/>
          </a:bodyPr>
          <a:lstStyle>
            <a:lvl1pPr marL="0" indent="0" algn="r">
              <a:buNone/>
              <a:defRPr sz="2400" b="1" i="0">
                <a:solidFill>
                  <a:schemeClr val="tx1"/>
                </a:solidFill>
                <a:latin typeface="Avenir Black" panose="02000503020000020003" pitchFamily="2" charset="0"/>
                <a:cs typeface="Poppins SemiBold"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HEADING</a:t>
            </a:r>
            <a:endParaRPr lang="en-US" dirty="0"/>
          </a:p>
        </p:txBody>
      </p:sp>
      <p:cxnSp>
        <p:nvCxnSpPr>
          <p:cNvPr id="40" name="Straight Connector 39">
            <a:extLst>
              <a:ext uri="{FF2B5EF4-FFF2-40B4-BE49-F238E27FC236}">
                <a16:creationId xmlns:a16="http://schemas.microsoft.com/office/drawing/2014/main" id="{91FC04CF-13B9-2343-B53D-AC963968BAD6}"/>
              </a:ext>
            </a:extLst>
          </p:cNvPr>
          <p:cNvCxnSpPr>
            <a:cxnSpLocks/>
          </p:cNvCxnSpPr>
          <p:nvPr userDrawn="1"/>
        </p:nvCxnSpPr>
        <p:spPr>
          <a:xfrm>
            <a:off x="6644923" y="1104017"/>
            <a:ext cx="532210" cy="0"/>
          </a:xfrm>
          <a:prstGeom prst="line">
            <a:avLst/>
          </a:prstGeom>
          <a:ln w="28575">
            <a:solidFill>
              <a:srgbClr val="84BA41"/>
            </a:solidFill>
          </a:ln>
        </p:spPr>
        <p:style>
          <a:lnRef idx="1">
            <a:schemeClr val="accent1"/>
          </a:lnRef>
          <a:fillRef idx="0">
            <a:schemeClr val="accent1"/>
          </a:fillRef>
          <a:effectRef idx="0">
            <a:schemeClr val="accent1"/>
          </a:effectRef>
          <a:fontRef idx="minor">
            <a:schemeClr val="tx1"/>
          </a:fontRef>
        </p:style>
      </p:cxnSp>
      <p:sp>
        <p:nvSpPr>
          <p:cNvPr id="41" name="Text Placeholder 32">
            <a:extLst>
              <a:ext uri="{FF2B5EF4-FFF2-40B4-BE49-F238E27FC236}">
                <a16:creationId xmlns:a16="http://schemas.microsoft.com/office/drawing/2014/main" id="{46071658-149C-EF41-90CF-FDB3AAB487ED}"/>
              </a:ext>
            </a:extLst>
          </p:cNvPr>
          <p:cNvSpPr>
            <a:spLocks noGrp="1"/>
          </p:cNvSpPr>
          <p:nvPr>
            <p:ph type="body" sz="quarter" idx="32" hasCustomPrompt="1"/>
          </p:nvPr>
        </p:nvSpPr>
        <p:spPr>
          <a:xfrm>
            <a:off x="986804" y="4039491"/>
            <a:ext cx="6143428" cy="6163784"/>
          </a:xfrm>
        </p:spPr>
        <p:txBody>
          <a:bodyPr numCol="2" spcCol="288000" anchor="t">
            <a:noAutofit/>
          </a:bodyPr>
          <a:lstStyle>
            <a:lvl1pPr marL="0" indent="0" algn="just">
              <a:lnSpc>
                <a:spcPct val="100000"/>
              </a:lnSpc>
              <a:spcBef>
                <a:spcPts val="0"/>
              </a:spcBef>
              <a:buNone/>
              <a:defRPr sz="1050" b="0" i="0">
                <a:solidFill>
                  <a:schemeClr val="bg1"/>
                </a:solidFill>
                <a:latin typeface="Poppins" pitchFamily="2" charset="77"/>
                <a:cs typeface="Poppins"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Colum)</a:t>
            </a:r>
            <a:endParaRPr lang="en-US" dirty="0"/>
          </a:p>
        </p:txBody>
      </p:sp>
      <p:sp>
        <p:nvSpPr>
          <p:cNvPr id="42" name="Text Placeholder 32">
            <a:extLst>
              <a:ext uri="{FF2B5EF4-FFF2-40B4-BE49-F238E27FC236}">
                <a16:creationId xmlns:a16="http://schemas.microsoft.com/office/drawing/2014/main" id="{25C8C554-6CA5-4344-BA89-9C5DD05D4CD8}"/>
              </a:ext>
            </a:extLst>
          </p:cNvPr>
          <p:cNvSpPr>
            <a:spLocks noGrp="1"/>
          </p:cNvSpPr>
          <p:nvPr>
            <p:ph type="body" sz="quarter" idx="46" hasCustomPrompt="1"/>
          </p:nvPr>
        </p:nvSpPr>
        <p:spPr>
          <a:xfrm>
            <a:off x="986804" y="2318028"/>
            <a:ext cx="6143428" cy="1342243"/>
          </a:xfrm>
        </p:spPr>
        <p:txBody>
          <a:bodyPr numCol="1" spcCol="288000" anchor="t">
            <a:noAutofit/>
          </a:bodyPr>
          <a:lstStyle>
            <a:lvl1pPr marL="0" marR="0" indent="0" algn="r" defTabSz="2072941" rtl="0" eaLnBrk="1" fontAlgn="auto" latinLnBrk="0" hangingPunct="1">
              <a:lnSpc>
                <a:spcPct val="100000"/>
              </a:lnSpc>
              <a:spcBef>
                <a:spcPts val="0"/>
              </a:spcBef>
              <a:spcAft>
                <a:spcPts val="0"/>
              </a:spcAft>
              <a:buClrTx/>
              <a:buSzTx/>
              <a:buFont typeface="Arial" panose="020B0604020202020204" pitchFamily="34" charset="0"/>
              <a:buNone/>
              <a:tabLst/>
              <a:defRPr sz="1200" b="1" i="1">
                <a:solidFill>
                  <a:schemeClr val="bg1"/>
                </a:solidFill>
                <a:latin typeface="Poppins" pitchFamily="2" charset="77"/>
                <a:cs typeface="Poppins"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marR="0" lvl="0" indent="0" algn="just"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lang="en-IE" dirty="0"/>
              <a:t>Sub-Heading</a:t>
            </a:r>
            <a:endParaRPr lang="en-US" dirty="0"/>
          </a:p>
        </p:txBody>
      </p:sp>
      <p:sp>
        <p:nvSpPr>
          <p:cNvPr id="47" name="Graphic 4">
            <a:extLst>
              <a:ext uri="{FF2B5EF4-FFF2-40B4-BE49-F238E27FC236}">
                <a16:creationId xmlns:a16="http://schemas.microsoft.com/office/drawing/2014/main" id="{091DE449-260F-2041-AD24-A5E3656E69DB}"/>
              </a:ext>
            </a:extLst>
          </p:cNvPr>
          <p:cNvSpPr/>
          <p:nvPr userDrawn="1"/>
        </p:nvSpPr>
        <p:spPr>
          <a:xfrm rot="10800000">
            <a:off x="512397" y="7344005"/>
            <a:ext cx="199003" cy="1685648"/>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84BA41"/>
          </a:solidFill>
          <a:ln w="2370" cap="flat">
            <a:noFill/>
            <a:prstDash val="solid"/>
            <a:miter/>
          </a:ln>
        </p:spPr>
        <p:txBody>
          <a:bodyPr rtlCol="0" anchor="ctr"/>
          <a:lstStyle/>
          <a:p>
            <a:endParaRPr lang="en-US"/>
          </a:p>
        </p:txBody>
      </p:sp>
    </p:spTree>
    <p:extLst>
      <p:ext uri="{BB962C8B-B14F-4D97-AF65-F5344CB8AC3E}">
        <p14:creationId xmlns:p14="http://schemas.microsoft.com/office/powerpoint/2010/main" val="41567508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649" name="Graphic 4">
            <a:extLst>
              <a:ext uri="{FF2B5EF4-FFF2-40B4-BE49-F238E27FC236}">
                <a16:creationId xmlns:a16="http://schemas.microsoft.com/office/drawing/2014/main" id="{848B1185-D852-D642-89CB-2349984E4AFA}"/>
              </a:ext>
            </a:extLst>
          </p:cNvPr>
          <p:cNvSpPr/>
          <p:nvPr userDrawn="1"/>
        </p:nvSpPr>
        <p:spPr>
          <a:xfrm rot="10800000">
            <a:off x="377021" y="-15100"/>
            <a:ext cx="5689950" cy="6039526"/>
          </a:xfrm>
          <a:custGeom>
            <a:avLst/>
            <a:gdLst>
              <a:gd name="connsiteX0" fmla="*/ 0 w 813341"/>
              <a:gd name="connsiteY0" fmla="*/ 0 h 477593"/>
              <a:gd name="connsiteX1" fmla="*/ 813341 w 813341"/>
              <a:gd name="connsiteY1" fmla="*/ 0 h 477593"/>
              <a:gd name="connsiteX2" fmla="*/ 813341 w 813341"/>
              <a:gd name="connsiteY2" fmla="*/ 477594 h 477593"/>
              <a:gd name="connsiteX3" fmla="*/ 0 w 813341"/>
              <a:gd name="connsiteY3" fmla="*/ 477594 h 477593"/>
            </a:gdLst>
            <a:ahLst/>
            <a:cxnLst>
              <a:cxn ang="0">
                <a:pos x="connsiteX0" y="connsiteY0"/>
              </a:cxn>
              <a:cxn ang="0">
                <a:pos x="connsiteX1" y="connsiteY1"/>
              </a:cxn>
              <a:cxn ang="0">
                <a:pos x="connsiteX2" y="connsiteY2"/>
              </a:cxn>
              <a:cxn ang="0">
                <a:pos x="connsiteX3" y="connsiteY3"/>
              </a:cxn>
            </a:cxnLst>
            <a:rect l="l" t="t" r="r" b="b"/>
            <a:pathLst>
              <a:path w="813341" h="477593">
                <a:moveTo>
                  <a:pt x="0" y="0"/>
                </a:moveTo>
                <a:lnTo>
                  <a:pt x="813341" y="0"/>
                </a:lnTo>
                <a:lnTo>
                  <a:pt x="813341" y="477594"/>
                </a:lnTo>
                <a:lnTo>
                  <a:pt x="0" y="477594"/>
                </a:lnTo>
                <a:close/>
              </a:path>
            </a:pathLst>
          </a:custGeom>
          <a:solidFill>
            <a:srgbClr val="297239"/>
          </a:solidFill>
          <a:ln w="2370" cap="flat">
            <a:noFill/>
            <a:prstDash val="solid"/>
            <a:miter/>
          </a:ln>
        </p:spPr>
        <p:txBody>
          <a:bodyPr rtlCol="0" anchor="ctr"/>
          <a:lstStyle/>
          <a:p>
            <a:endParaRPr lang="en-US"/>
          </a:p>
        </p:txBody>
      </p:sp>
      <p:sp>
        <p:nvSpPr>
          <p:cNvPr id="650" name="Graphic 4">
            <a:extLst>
              <a:ext uri="{FF2B5EF4-FFF2-40B4-BE49-F238E27FC236}">
                <a16:creationId xmlns:a16="http://schemas.microsoft.com/office/drawing/2014/main" id="{831C5895-774F-9849-A25B-4947DE587779}"/>
              </a:ext>
            </a:extLst>
          </p:cNvPr>
          <p:cNvSpPr/>
          <p:nvPr userDrawn="1"/>
        </p:nvSpPr>
        <p:spPr>
          <a:xfrm rot="10800000">
            <a:off x="6648782" y="4338777"/>
            <a:ext cx="199003" cy="1685648"/>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84BA41"/>
          </a:solidFill>
          <a:ln w="2370" cap="flat">
            <a:noFill/>
            <a:prstDash val="solid"/>
            <a:miter/>
          </a:ln>
        </p:spPr>
        <p:txBody>
          <a:bodyPr rtlCol="0" anchor="ctr"/>
          <a:lstStyle/>
          <a:p>
            <a:endParaRPr lang="en-US"/>
          </a:p>
        </p:txBody>
      </p:sp>
      <p:sp>
        <p:nvSpPr>
          <p:cNvPr id="648" name="Freeform 647">
            <a:extLst>
              <a:ext uri="{FF2B5EF4-FFF2-40B4-BE49-F238E27FC236}">
                <a16:creationId xmlns:a16="http://schemas.microsoft.com/office/drawing/2014/main" id="{70C6D80E-27A4-AC4F-98E9-5477F8B051E8}"/>
              </a:ext>
            </a:extLst>
          </p:cNvPr>
          <p:cNvSpPr>
            <a:spLocks noGrp="1"/>
          </p:cNvSpPr>
          <p:nvPr>
            <p:ph type="pic" sz="quarter" idx="10"/>
          </p:nvPr>
        </p:nvSpPr>
        <p:spPr>
          <a:xfrm>
            <a:off x="476524" y="0"/>
            <a:ext cx="6244928" cy="6575080"/>
          </a:xfrm>
          <a:custGeom>
            <a:avLst/>
            <a:gdLst>
              <a:gd name="connsiteX0" fmla="*/ 5590447 w 6244928"/>
              <a:gd name="connsiteY0" fmla="*/ 0 h 6575080"/>
              <a:gd name="connsiteX1" fmla="*/ 6244928 w 6244928"/>
              <a:gd name="connsiteY1" fmla="*/ 0 h 6575080"/>
              <a:gd name="connsiteX2" fmla="*/ 6244928 w 6244928"/>
              <a:gd name="connsiteY2" fmla="*/ 4338777 h 6575080"/>
              <a:gd name="connsiteX3" fmla="*/ 6172252 w 6244928"/>
              <a:gd name="connsiteY3" fmla="*/ 4338777 h 6575080"/>
              <a:gd name="connsiteX4" fmla="*/ 6172252 w 6244928"/>
              <a:gd name="connsiteY4" fmla="*/ 6024425 h 6575080"/>
              <a:gd name="connsiteX5" fmla="*/ 6244928 w 6244928"/>
              <a:gd name="connsiteY5" fmla="*/ 6024425 h 6575080"/>
              <a:gd name="connsiteX6" fmla="*/ 6244928 w 6244928"/>
              <a:gd name="connsiteY6" fmla="*/ 6575080 h 6575080"/>
              <a:gd name="connsiteX7" fmla="*/ 0 w 6244928"/>
              <a:gd name="connsiteY7" fmla="*/ 6575080 h 6575080"/>
              <a:gd name="connsiteX8" fmla="*/ 0 w 6244928"/>
              <a:gd name="connsiteY8" fmla="*/ 6024426 h 6575080"/>
              <a:gd name="connsiteX9" fmla="*/ 5590447 w 6244928"/>
              <a:gd name="connsiteY9" fmla="*/ 6024426 h 657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44928" h="6575080">
                <a:moveTo>
                  <a:pt x="5590447" y="0"/>
                </a:moveTo>
                <a:lnTo>
                  <a:pt x="6244928" y="0"/>
                </a:lnTo>
                <a:lnTo>
                  <a:pt x="6244928" y="4338777"/>
                </a:lnTo>
                <a:lnTo>
                  <a:pt x="6172252" y="4338777"/>
                </a:lnTo>
                <a:lnTo>
                  <a:pt x="6172252" y="6024425"/>
                </a:lnTo>
                <a:lnTo>
                  <a:pt x="6244928" y="6024425"/>
                </a:lnTo>
                <a:lnTo>
                  <a:pt x="6244928" y="6575080"/>
                </a:lnTo>
                <a:lnTo>
                  <a:pt x="0" y="6575080"/>
                </a:lnTo>
                <a:lnTo>
                  <a:pt x="0" y="6024426"/>
                </a:lnTo>
                <a:lnTo>
                  <a:pt x="5590447" y="6024426"/>
                </a:lnTo>
                <a:close/>
              </a:path>
            </a:pathLst>
          </a:custGeom>
          <a:solidFill>
            <a:schemeClr val="bg1">
              <a:lumMod val="85000"/>
            </a:schemeClr>
          </a:solidFill>
        </p:spPr>
        <p:txBody>
          <a:bodyPr wrap="square">
            <a:noAutofit/>
          </a:bodyPr>
          <a:lstStyle>
            <a:lvl1pPr marL="0" indent="0">
              <a:buNone/>
              <a:defRPr sz="900"/>
            </a:lvl1pPr>
          </a:lstStyle>
          <a:p>
            <a:endParaRPr lang="en-US"/>
          </a:p>
        </p:txBody>
      </p:sp>
      <p:grpSp>
        <p:nvGrpSpPr>
          <p:cNvPr id="326" name="Graphic 76">
            <a:extLst>
              <a:ext uri="{FF2B5EF4-FFF2-40B4-BE49-F238E27FC236}">
                <a16:creationId xmlns:a16="http://schemas.microsoft.com/office/drawing/2014/main" id="{08DA0C05-99A2-CE41-B0AF-8214E5D3A263}"/>
              </a:ext>
            </a:extLst>
          </p:cNvPr>
          <p:cNvGrpSpPr/>
          <p:nvPr userDrawn="1"/>
        </p:nvGrpSpPr>
        <p:grpSpPr>
          <a:xfrm>
            <a:off x="338459" y="10048427"/>
            <a:ext cx="2526982" cy="234917"/>
            <a:chOff x="6923246" y="4898421"/>
            <a:chExt cx="1763327" cy="163925"/>
          </a:xfrm>
        </p:grpSpPr>
        <p:grpSp>
          <p:nvGrpSpPr>
            <p:cNvPr id="328" name="Graphic 76">
              <a:extLst>
                <a:ext uri="{FF2B5EF4-FFF2-40B4-BE49-F238E27FC236}">
                  <a16:creationId xmlns:a16="http://schemas.microsoft.com/office/drawing/2014/main" id="{FBC3E866-EC5A-DC44-A7E7-B6058D63DF91}"/>
                </a:ext>
              </a:extLst>
            </p:cNvPr>
            <p:cNvGrpSpPr/>
            <p:nvPr/>
          </p:nvGrpSpPr>
          <p:grpSpPr>
            <a:xfrm>
              <a:off x="7942326" y="4900231"/>
              <a:ext cx="744247" cy="162115"/>
              <a:chOff x="7942326" y="4900231"/>
              <a:chExt cx="744247" cy="162115"/>
            </a:xfrm>
          </p:grpSpPr>
          <p:sp>
            <p:nvSpPr>
              <p:cNvPr id="562" name="Freeform 561">
                <a:extLst>
                  <a:ext uri="{FF2B5EF4-FFF2-40B4-BE49-F238E27FC236}">
                    <a16:creationId xmlns:a16="http://schemas.microsoft.com/office/drawing/2014/main" id="{7597D161-9C15-6743-AB74-A8A8B660E189}"/>
                  </a:ext>
                </a:extLst>
              </p:cNvPr>
              <p:cNvSpPr/>
              <p:nvPr/>
            </p:nvSpPr>
            <p:spPr>
              <a:xfrm>
                <a:off x="7942326" y="4900231"/>
                <a:ext cx="239133" cy="161258"/>
              </a:xfrm>
              <a:custGeom>
                <a:avLst/>
                <a:gdLst>
                  <a:gd name="connsiteX0" fmla="*/ 0 w 239133"/>
                  <a:gd name="connsiteY0" fmla="*/ 0 h 161258"/>
                  <a:gd name="connsiteX1" fmla="*/ 239134 w 239133"/>
                  <a:gd name="connsiteY1" fmla="*/ 0 h 161258"/>
                  <a:gd name="connsiteX2" fmla="*/ 239134 w 239133"/>
                  <a:gd name="connsiteY2" fmla="*/ 161258 h 161258"/>
                  <a:gd name="connsiteX3" fmla="*/ 0 w 239133"/>
                  <a:gd name="connsiteY3" fmla="*/ 161258 h 161258"/>
                </a:gdLst>
                <a:ahLst/>
                <a:cxnLst>
                  <a:cxn ang="0">
                    <a:pos x="connsiteX0" y="connsiteY0"/>
                  </a:cxn>
                  <a:cxn ang="0">
                    <a:pos x="connsiteX1" y="connsiteY1"/>
                  </a:cxn>
                  <a:cxn ang="0">
                    <a:pos x="connsiteX2" y="connsiteY2"/>
                  </a:cxn>
                  <a:cxn ang="0">
                    <a:pos x="connsiteX3" y="connsiteY3"/>
                  </a:cxn>
                </a:cxnLst>
                <a:rect l="l" t="t" r="r" b="b"/>
                <a:pathLst>
                  <a:path w="239133" h="161258">
                    <a:moveTo>
                      <a:pt x="0" y="0"/>
                    </a:moveTo>
                    <a:lnTo>
                      <a:pt x="239134" y="0"/>
                    </a:lnTo>
                    <a:lnTo>
                      <a:pt x="239134" y="161258"/>
                    </a:lnTo>
                    <a:lnTo>
                      <a:pt x="0" y="161258"/>
                    </a:lnTo>
                    <a:close/>
                  </a:path>
                </a:pathLst>
              </a:custGeom>
              <a:solidFill>
                <a:srgbClr val="23509E"/>
              </a:solidFill>
              <a:ln w="9509" cap="flat">
                <a:noFill/>
                <a:prstDash val="solid"/>
                <a:miter/>
              </a:ln>
            </p:spPr>
            <p:txBody>
              <a:bodyPr rtlCol="0" anchor="ctr"/>
              <a:lstStyle/>
              <a:p>
                <a:endParaRPr lang="en-US" dirty="0"/>
              </a:p>
            </p:txBody>
          </p:sp>
          <p:sp>
            <p:nvSpPr>
              <p:cNvPr id="563" name="Freeform 562">
                <a:extLst>
                  <a:ext uri="{FF2B5EF4-FFF2-40B4-BE49-F238E27FC236}">
                    <a16:creationId xmlns:a16="http://schemas.microsoft.com/office/drawing/2014/main" id="{95B74F27-4DAF-9540-98F4-E983C32E3D74}"/>
                  </a:ext>
                </a:extLst>
              </p:cNvPr>
              <p:cNvSpPr/>
              <p:nvPr/>
            </p:nvSpPr>
            <p:spPr>
              <a:xfrm>
                <a:off x="8105492" y="4972716"/>
                <a:ext cx="16373" cy="14573"/>
              </a:xfrm>
              <a:custGeom>
                <a:avLst/>
                <a:gdLst>
                  <a:gd name="connsiteX0" fmla="*/ 16374 w 16373"/>
                  <a:gd name="connsiteY0" fmla="*/ 5524 h 14573"/>
                  <a:gd name="connsiteX1" fmla="*/ 13899 w 16373"/>
                  <a:gd name="connsiteY1" fmla="*/ 5429 h 14573"/>
                  <a:gd name="connsiteX2" fmla="*/ 10186 w 16373"/>
                  <a:gd name="connsiteY2" fmla="*/ 5334 h 14573"/>
                  <a:gd name="connsiteX3" fmla="*/ 8949 w 16373"/>
                  <a:gd name="connsiteY3" fmla="*/ 2095 h 14573"/>
                  <a:gd name="connsiteX4" fmla="*/ 8187 w 16373"/>
                  <a:gd name="connsiteY4" fmla="*/ 0 h 14573"/>
                  <a:gd name="connsiteX5" fmla="*/ 7425 w 16373"/>
                  <a:gd name="connsiteY5" fmla="*/ 2095 h 14573"/>
                  <a:gd name="connsiteX6" fmla="*/ 6188 w 16373"/>
                  <a:gd name="connsiteY6" fmla="*/ 5334 h 14573"/>
                  <a:gd name="connsiteX7" fmla="*/ 2570 w 16373"/>
                  <a:gd name="connsiteY7" fmla="*/ 5429 h 14573"/>
                  <a:gd name="connsiteX8" fmla="*/ 0 w 16373"/>
                  <a:gd name="connsiteY8" fmla="*/ 5524 h 14573"/>
                  <a:gd name="connsiteX9" fmla="*/ 2094 w 16373"/>
                  <a:gd name="connsiteY9" fmla="*/ 6953 h 14573"/>
                  <a:gd name="connsiteX10" fmla="*/ 4950 w 16373"/>
                  <a:gd name="connsiteY10" fmla="*/ 9049 h 14573"/>
                  <a:gd name="connsiteX11" fmla="*/ 3903 w 16373"/>
                  <a:gd name="connsiteY11" fmla="*/ 12382 h 14573"/>
                  <a:gd name="connsiteX12" fmla="*/ 3237 w 16373"/>
                  <a:gd name="connsiteY12" fmla="*/ 14573 h 14573"/>
                  <a:gd name="connsiteX13" fmla="*/ 5141 w 16373"/>
                  <a:gd name="connsiteY13" fmla="*/ 13335 h 14573"/>
                  <a:gd name="connsiteX14" fmla="*/ 8187 w 16373"/>
                  <a:gd name="connsiteY14" fmla="*/ 11335 h 14573"/>
                  <a:gd name="connsiteX15" fmla="*/ 11233 w 16373"/>
                  <a:gd name="connsiteY15" fmla="*/ 13335 h 14573"/>
                  <a:gd name="connsiteX16" fmla="*/ 13232 w 16373"/>
                  <a:gd name="connsiteY16" fmla="*/ 14573 h 14573"/>
                  <a:gd name="connsiteX17" fmla="*/ 11424 w 16373"/>
                  <a:gd name="connsiteY17" fmla="*/ 9049 h 14573"/>
                  <a:gd name="connsiteX18" fmla="*/ 16374 w 16373"/>
                  <a:gd name="connsiteY18" fmla="*/ 5524 h 1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373" h="14573">
                    <a:moveTo>
                      <a:pt x="16374" y="5524"/>
                    </a:moveTo>
                    <a:lnTo>
                      <a:pt x="13899" y="5429"/>
                    </a:lnTo>
                    <a:lnTo>
                      <a:pt x="10186" y="5334"/>
                    </a:lnTo>
                    <a:lnTo>
                      <a:pt x="8949" y="2095"/>
                    </a:lnTo>
                    <a:lnTo>
                      <a:pt x="8187" y="0"/>
                    </a:lnTo>
                    <a:lnTo>
                      <a:pt x="7425" y="2095"/>
                    </a:lnTo>
                    <a:lnTo>
                      <a:pt x="6188" y="5334"/>
                    </a:lnTo>
                    <a:lnTo>
                      <a:pt x="2570" y="5429"/>
                    </a:lnTo>
                    <a:lnTo>
                      <a:pt x="0" y="5524"/>
                    </a:lnTo>
                    <a:lnTo>
                      <a:pt x="2094" y="6953"/>
                    </a:lnTo>
                    <a:lnTo>
                      <a:pt x="4950" y="9049"/>
                    </a:lnTo>
                    <a:lnTo>
                      <a:pt x="3903" y="12382"/>
                    </a:lnTo>
                    <a:lnTo>
                      <a:pt x="3237" y="14573"/>
                    </a:lnTo>
                    <a:lnTo>
                      <a:pt x="5141" y="13335"/>
                    </a:lnTo>
                    <a:lnTo>
                      <a:pt x="8187" y="11335"/>
                    </a:lnTo>
                    <a:lnTo>
                      <a:pt x="11233" y="13335"/>
                    </a:lnTo>
                    <a:lnTo>
                      <a:pt x="13232" y="14573"/>
                    </a:lnTo>
                    <a:lnTo>
                      <a:pt x="11424" y="9049"/>
                    </a:lnTo>
                    <a:lnTo>
                      <a:pt x="16374" y="5524"/>
                    </a:lnTo>
                  </a:path>
                </a:pathLst>
              </a:custGeom>
              <a:solidFill>
                <a:srgbClr val="F8EB37"/>
              </a:solidFill>
              <a:ln w="9509" cap="flat">
                <a:noFill/>
                <a:prstDash val="solid"/>
                <a:miter/>
              </a:ln>
            </p:spPr>
            <p:txBody>
              <a:bodyPr rtlCol="0" anchor="ctr"/>
              <a:lstStyle/>
              <a:p>
                <a:endParaRPr lang="en-US"/>
              </a:p>
            </p:txBody>
          </p:sp>
          <p:sp>
            <p:nvSpPr>
              <p:cNvPr id="564" name="Freeform 563">
                <a:extLst>
                  <a:ext uri="{FF2B5EF4-FFF2-40B4-BE49-F238E27FC236}">
                    <a16:creationId xmlns:a16="http://schemas.microsoft.com/office/drawing/2014/main" id="{5C6B5F42-ADCD-B546-AC4C-41C573E22823}"/>
                  </a:ext>
                </a:extLst>
              </p:cNvPr>
              <p:cNvSpPr/>
              <p:nvPr/>
            </p:nvSpPr>
            <p:spPr>
              <a:xfrm>
                <a:off x="8103874" y="4971097"/>
                <a:ext cx="19610" cy="17526"/>
              </a:xfrm>
              <a:custGeom>
                <a:avLst/>
                <a:gdLst>
                  <a:gd name="connsiteX0" fmla="*/ 15803 w 19610"/>
                  <a:gd name="connsiteY0" fmla="*/ 17526 h 17526"/>
                  <a:gd name="connsiteX1" fmla="*/ 9805 w 19610"/>
                  <a:gd name="connsiteY1" fmla="*/ 13526 h 17526"/>
                  <a:gd name="connsiteX2" fmla="*/ 3808 w 19610"/>
                  <a:gd name="connsiteY2" fmla="*/ 17431 h 17526"/>
                  <a:gd name="connsiteX3" fmla="*/ 5902 w 19610"/>
                  <a:gd name="connsiteY3" fmla="*/ 10858 h 17526"/>
                  <a:gd name="connsiteX4" fmla="*/ 0 w 19610"/>
                  <a:gd name="connsiteY4" fmla="*/ 6572 h 17526"/>
                  <a:gd name="connsiteX5" fmla="*/ 7425 w 19610"/>
                  <a:gd name="connsiteY5" fmla="*/ 6382 h 17526"/>
                  <a:gd name="connsiteX6" fmla="*/ 9805 w 19610"/>
                  <a:gd name="connsiteY6" fmla="*/ 0 h 17526"/>
                  <a:gd name="connsiteX7" fmla="*/ 12185 w 19610"/>
                  <a:gd name="connsiteY7" fmla="*/ 6382 h 17526"/>
                  <a:gd name="connsiteX8" fmla="*/ 19610 w 19610"/>
                  <a:gd name="connsiteY8" fmla="*/ 6572 h 17526"/>
                  <a:gd name="connsiteX9" fmla="*/ 13708 w 19610"/>
                  <a:gd name="connsiteY9" fmla="*/ 10858 h 17526"/>
                  <a:gd name="connsiteX10" fmla="*/ 15803 w 19610"/>
                  <a:gd name="connsiteY10" fmla="*/ 17526 h 17526"/>
                  <a:gd name="connsiteX11" fmla="*/ 3237 w 19610"/>
                  <a:gd name="connsiteY11" fmla="*/ 7620 h 17526"/>
                  <a:gd name="connsiteX12" fmla="*/ 7235 w 19610"/>
                  <a:gd name="connsiteY12" fmla="*/ 10478 h 17526"/>
                  <a:gd name="connsiteX13" fmla="*/ 5807 w 19610"/>
                  <a:gd name="connsiteY13" fmla="*/ 14954 h 17526"/>
                  <a:gd name="connsiteX14" fmla="*/ 9805 w 19610"/>
                  <a:gd name="connsiteY14" fmla="*/ 12287 h 17526"/>
                  <a:gd name="connsiteX15" fmla="*/ 13803 w 19610"/>
                  <a:gd name="connsiteY15" fmla="*/ 14954 h 17526"/>
                  <a:gd name="connsiteX16" fmla="*/ 12375 w 19610"/>
                  <a:gd name="connsiteY16" fmla="*/ 10478 h 17526"/>
                  <a:gd name="connsiteX17" fmla="*/ 16374 w 19610"/>
                  <a:gd name="connsiteY17" fmla="*/ 7620 h 17526"/>
                  <a:gd name="connsiteX18" fmla="*/ 11423 w 19610"/>
                  <a:gd name="connsiteY18" fmla="*/ 7525 h 17526"/>
                  <a:gd name="connsiteX19" fmla="*/ 9805 w 19610"/>
                  <a:gd name="connsiteY19" fmla="*/ 3143 h 17526"/>
                  <a:gd name="connsiteX20" fmla="*/ 8187 w 19610"/>
                  <a:gd name="connsiteY20" fmla="*/ 7525 h 17526"/>
                  <a:gd name="connsiteX21" fmla="*/ 3237 w 19610"/>
                  <a:gd name="connsiteY21" fmla="*/ 7620 h 17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10" h="17526">
                    <a:moveTo>
                      <a:pt x="15803" y="17526"/>
                    </a:moveTo>
                    <a:lnTo>
                      <a:pt x="9805" y="13526"/>
                    </a:lnTo>
                    <a:lnTo>
                      <a:pt x="3808" y="17431"/>
                    </a:lnTo>
                    <a:lnTo>
                      <a:pt x="5902" y="10858"/>
                    </a:lnTo>
                    <a:lnTo>
                      <a:pt x="0" y="6572"/>
                    </a:lnTo>
                    <a:lnTo>
                      <a:pt x="7425" y="6382"/>
                    </a:lnTo>
                    <a:lnTo>
                      <a:pt x="9805" y="0"/>
                    </a:lnTo>
                    <a:lnTo>
                      <a:pt x="12185" y="6382"/>
                    </a:lnTo>
                    <a:lnTo>
                      <a:pt x="19610" y="6572"/>
                    </a:lnTo>
                    <a:lnTo>
                      <a:pt x="13708" y="10858"/>
                    </a:lnTo>
                    <a:lnTo>
                      <a:pt x="15803" y="17526"/>
                    </a:lnTo>
                    <a:close/>
                    <a:moveTo>
                      <a:pt x="3237" y="7620"/>
                    </a:moveTo>
                    <a:lnTo>
                      <a:pt x="7235" y="10478"/>
                    </a:lnTo>
                    <a:lnTo>
                      <a:pt x="5807" y="14954"/>
                    </a:lnTo>
                    <a:lnTo>
                      <a:pt x="9805" y="12287"/>
                    </a:lnTo>
                    <a:lnTo>
                      <a:pt x="13803" y="14954"/>
                    </a:lnTo>
                    <a:lnTo>
                      <a:pt x="12375" y="10478"/>
                    </a:lnTo>
                    <a:lnTo>
                      <a:pt x="16374" y="7620"/>
                    </a:lnTo>
                    <a:lnTo>
                      <a:pt x="11423" y="7525"/>
                    </a:lnTo>
                    <a:lnTo>
                      <a:pt x="9805" y="3143"/>
                    </a:lnTo>
                    <a:lnTo>
                      <a:pt x="8187" y="7525"/>
                    </a:lnTo>
                    <a:lnTo>
                      <a:pt x="3237" y="7620"/>
                    </a:lnTo>
                    <a:close/>
                  </a:path>
                </a:pathLst>
              </a:custGeom>
              <a:solidFill>
                <a:srgbClr val="F8EB37"/>
              </a:solidFill>
              <a:ln w="9509" cap="flat">
                <a:noFill/>
                <a:prstDash val="solid"/>
                <a:miter/>
              </a:ln>
            </p:spPr>
            <p:txBody>
              <a:bodyPr rtlCol="0" anchor="ctr"/>
              <a:lstStyle/>
              <a:p>
                <a:endParaRPr lang="en-US"/>
              </a:p>
            </p:txBody>
          </p:sp>
          <p:sp>
            <p:nvSpPr>
              <p:cNvPr id="565" name="Freeform 564">
                <a:extLst>
                  <a:ext uri="{FF2B5EF4-FFF2-40B4-BE49-F238E27FC236}">
                    <a16:creationId xmlns:a16="http://schemas.microsoft.com/office/drawing/2014/main" id="{F980F03C-100F-FE4F-8DD9-B8AE6BE705D6}"/>
                  </a:ext>
                </a:extLst>
              </p:cNvPr>
              <p:cNvSpPr/>
              <p:nvPr/>
            </p:nvSpPr>
            <p:spPr>
              <a:xfrm>
                <a:off x="8098638" y="4946713"/>
                <a:ext cx="16278" cy="14573"/>
              </a:xfrm>
              <a:custGeom>
                <a:avLst/>
                <a:gdLst>
                  <a:gd name="connsiteX0" fmla="*/ 4855 w 16278"/>
                  <a:gd name="connsiteY0" fmla="*/ 9049 h 14573"/>
                  <a:gd name="connsiteX1" fmla="*/ 3808 w 16278"/>
                  <a:gd name="connsiteY1" fmla="*/ 12383 h 14573"/>
                  <a:gd name="connsiteX2" fmla="*/ 3142 w 16278"/>
                  <a:gd name="connsiteY2" fmla="*/ 14573 h 14573"/>
                  <a:gd name="connsiteX3" fmla="*/ 5045 w 16278"/>
                  <a:gd name="connsiteY3" fmla="*/ 13335 h 14573"/>
                  <a:gd name="connsiteX4" fmla="*/ 8092 w 16278"/>
                  <a:gd name="connsiteY4" fmla="*/ 11240 h 14573"/>
                  <a:gd name="connsiteX5" fmla="*/ 11233 w 16278"/>
                  <a:gd name="connsiteY5" fmla="*/ 13335 h 14573"/>
                  <a:gd name="connsiteX6" fmla="*/ 13137 w 16278"/>
                  <a:gd name="connsiteY6" fmla="*/ 14573 h 14573"/>
                  <a:gd name="connsiteX7" fmla="*/ 12376 w 16278"/>
                  <a:gd name="connsiteY7" fmla="*/ 12383 h 14573"/>
                  <a:gd name="connsiteX8" fmla="*/ 11328 w 16278"/>
                  <a:gd name="connsiteY8" fmla="*/ 9049 h 14573"/>
                  <a:gd name="connsiteX9" fmla="*/ 14279 w 16278"/>
                  <a:gd name="connsiteY9" fmla="*/ 6953 h 14573"/>
                  <a:gd name="connsiteX10" fmla="*/ 16279 w 16278"/>
                  <a:gd name="connsiteY10" fmla="*/ 5525 h 14573"/>
                  <a:gd name="connsiteX11" fmla="*/ 13804 w 16278"/>
                  <a:gd name="connsiteY11" fmla="*/ 5429 h 14573"/>
                  <a:gd name="connsiteX12" fmla="*/ 10091 w 16278"/>
                  <a:gd name="connsiteY12" fmla="*/ 5429 h 14573"/>
                  <a:gd name="connsiteX13" fmla="*/ 8949 w 16278"/>
                  <a:gd name="connsiteY13" fmla="*/ 2096 h 14573"/>
                  <a:gd name="connsiteX14" fmla="*/ 8092 w 16278"/>
                  <a:gd name="connsiteY14" fmla="*/ 0 h 14573"/>
                  <a:gd name="connsiteX15" fmla="*/ 7330 w 16278"/>
                  <a:gd name="connsiteY15" fmla="*/ 2096 h 14573"/>
                  <a:gd name="connsiteX16" fmla="*/ 6188 w 16278"/>
                  <a:gd name="connsiteY16" fmla="*/ 5429 h 14573"/>
                  <a:gd name="connsiteX17" fmla="*/ 2475 w 16278"/>
                  <a:gd name="connsiteY17" fmla="*/ 5429 h 14573"/>
                  <a:gd name="connsiteX18" fmla="*/ 0 w 16278"/>
                  <a:gd name="connsiteY18" fmla="*/ 5525 h 14573"/>
                  <a:gd name="connsiteX19" fmla="*/ 1999 w 16278"/>
                  <a:gd name="connsiteY19" fmla="*/ 6953 h 14573"/>
                  <a:gd name="connsiteX20" fmla="*/ 4855 w 16278"/>
                  <a:gd name="connsiteY20" fmla="*/ 9049 h 1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278" h="14573">
                    <a:moveTo>
                      <a:pt x="4855" y="9049"/>
                    </a:moveTo>
                    <a:lnTo>
                      <a:pt x="3808" y="12383"/>
                    </a:lnTo>
                    <a:lnTo>
                      <a:pt x="3142" y="14573"/>
                    </a:lnTo>
                    <a:lnTo>
                      <a:pt x="5045" y="13335"/>
                    </a:lnTo>
                    <a:lnTo>
                      <a:pt x="8092" y="11240"/>
                    </a:lnTo>
                    <a:lnTo>
                      <a:pt x="11233" y="13335"/>
                    </a:lnTo>
                    <a:lnTo>
                      <a:pt x="13137" y="14573"/>
                    </a:lnTo>
                    <a:lnTo>
                      <a:pt x="12376" y="12383"/>
                    </a:lnTo>
                    <a:lnTo>
                      <a:pt x="11328" y="9049"/>
                    </a:lnTo>
                    <a:lnTo>
                      <a:pt x="14279" y="6953"/>
                    </a:lnTo>
                    <a:lnTo>
                      <a:pt x="16279" y="5525"/>
                    </a:lnTo>
                    <a:lnTo>
                      <a:pt x="13804" y="5429"/>
                    </a:lnTo>
                    <a:lnTo>
                      <a:pt x="10091" y="5429"/>
                    </a:lnTo>
                    <a:lnTo>
                      <a:pt x="8949" y="2096"/>
                    </a:lnTo>
                    <a:lnTo>
                      <a:pt x="8092" y="0"/>
                    </a:lnTo>
                    <a:lnTo>
                      <a:pt x="7330" y="2096"/>
                    </a:lnTo>
                    <a:lnTo>
                      <a:pt x="6188" y="5429"/>
                    </a:lnTo>
                    <a:lnTo>
                      <a:pt x="2475" y="5429"/>
                    </a:lnTo>
                    <a:lnTo>
                      <a:pt x="0" y="5525"/>
                    </a:lnTo>
                    <a:lnTo>
                      <a:pt x="1999" y="6953"/>
                    </a:lnTo>
                    <a:lnTo>
                      <a:pt x="4855" y="9049"/>
                    </a:lnTo>
                  </a:path>
                </a:pathLst>
              </a:custGeom>
              <a:solidFill>
                <a:srgbClr val="F8EB37"/>
              </a:solidFill>
              <a:ln w="9509" cap="flat">
                <a:noFill/>
                <a:prstDash val="solid"/>
                <a:miter/>
              </a:ln>
            </p:spPr>
            <p:txBody>
              <a:bodyPr rtlCol="0" anchor="ctr"/>
              <a:lstStyle/>
              <a:p>
                <a:endParaRPr lang="en-US"/>
              </a:p>
            </p:txBody>
          </p:sp>
          <p:sp>
            <p:nvSpPr>
              <p:cNvPr id="566" name="Freeform 565">
                <a:extLst>
                  <a:ext uri="{FF2B5EF4-FFF2-40B4-BE49-F238E27FC236}">
                    <a16:creationId xmlns:a16="http://schemas.microsoft.com/office/drawing/2014/main" id="{BE0E5656-AA60-2743-ABDD-78C3206DA755}"/>
                  </a:ext>
                </a:extLst>
              </p:cNvPr>
              <p:cNvSpPr/>
              <p:nvPr/>
            </p:nvSpPr>
            <p:spPr>
              <a:xfrm>
                <a:off x="8097020" y="4945189"/>
                <a:ext cx="19610" cy="17430"/>
              </a:xfrm>
              <a:custGeom>
                <a:avLst/>
                <a:gdLst>
                  <a:gd name="connsiteX0" fmla="*/ 15707 w 19610"/>
                  <a:gd name="connsiteY0" fmla="*/ 17431 h 17430"/>
                  <a:gd name="connsiteX1" fmla="*/ 9805 w 19610"/>
                  <a:gd name="connsiteY1" fmla="*/ 13526 h 17430"/>
                  <a:gd name="connsiteX2" fmla="*/ 3808 w 19610"/>
                  <a:gd name="connsiteY2" fmla="*/ 17431 h 17430"/>
                  <a:gd name="connsiteX3" fmla="*/ 5902 w 19610"/>
                  <a:gd name="connsiteY3" fmla="*/ 10859 h 17430"/>
                  <a:gd name="connsiteX4" fmla="*/ 0 w 19610"/>
                  <a:gd name="connsiteY4" fmla="*/ 6572 h 17430"/>
                  <a:gd name="connsiteX5" fmla="*/ 7425 w 19610"/>
                  <a:gd name="connsiteY5" fmla="*/ 6477 h 17430"/>
                  <a:gd name="connsiteX6" fmla="*/ 9805 w 19610"/>
                  <a:gd name="connsiteY6" fmla="*/ 0 h 17430"/>
                  <a:gd name="connsiteX7" fmla="*/ 12185 w 19610"/>
                  <a:gd name="connsiteY7" fmla="*/ 6477 h 17430"/>
                  <a:gd name="connsiteX8" fmla="*/ 19610 w 19610"/>
                  <a:gd name="connsiteY8" fmla="*/ 6572 h 17430"/>
                  <a:gd name="connsiteX9" fmla="*/ 13708 w 19610"/>
                  <a:gd name="connsiteY9" fmla="*/ 10859 h 17430"/>
                  <a:gd name="connsiteX10" fmla="*/ 15707 w 19610"/>
                  <a:gd name="connsiteY10" fmla="*/ 17431 h 17430"/>
                  <a:gd name="connsiteX11" fmla="*/ 3237 w 19610"/>
                  <a:gd name="connsiteY11" fmla="*/ 7525 h 17430"/>
                  <a:gd name="connsiteX12" fmla="*/ 7140 w 19610"/>
                  <a:gd name="connsiteY12" fmla="*/ 10382 h 17430"/>
                  <a:gd name="connsiteX13" fmla="*/ 5712 w 19610"/>
                  <a:gd name="connsiteY13" fmla="*/ 14859 h 17430"/>
                  <a:gd name="connsiteX14" fmla="*/ 9710 w 19610"/>
                  <a:gd name="connsiteY14" fmla="*/ 12192 h 17430"/>
                  <a:gd name="connsiteX15" fmla="*/ 13708 w 19610"/>
                  <a:gd name="connsiteY15" fmla="*/ 14859 h 17430"/>
                  <a:gd name="connsiteX16" fmla="*/ 12280 w 19610"/>
                  <a:gd name="connsiteY16" fmla="*/ 10382 h 17430"/>
                  <a:gd name="connsiteX17" fmla="*/ 16279 w 19610"/>
                  <a:gd name="connsiteY17" fmla="*/ 7525 h 17430"/>
                  <a:gd name="connsiteX18" fmla="*/ 11328 w 19610"/>
                  <a:gd name="connsiteY18" fmla="*/ 7430 h 17430"/>
                  <a:gd name="connsiteX19" fmla="*/ 9710 w 19610"/>
                  <a:gd name="connsiteY19" fmla="*/ 3048 h 17430"/>
                  <a:gd name="connsiteX20" fmla="*/ 8092 w 19610"/>
                  <a:gd name="connsiteY20" fmla="*/ 7430 h 17430"/>
                  <a:gd name="connsiteX21" fmla="*/ 3237 w 19610"/>
                  <a:gd name="connsiteY21" fmla="*/ 7525 h 17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10" h="17430">
                    <a:moveTo>
                      <a:pt x="15707" y="17431"/>
                    </a:moveTo>
                    <a:lnTo>
                      <a:pt x="9805" y="13526"/>
                    </a:lnTo>
                    <a:lnTo>
                      <a:pt x="3808" y="17431"/>
                    </a:lnTo>
                    <a:lnTo>
                      <a:pt x="5902" y="10859"/>
                    </a:lnTo>
                    <a:lnTo>
                      <a:pt x="0" y="6572"/>
                    </a:lnTo>
                    <a:lnTo>
                      <a:pt x="7425" y="6477"/>
                    </a:lnTo>
                    <a:lnTo>
                      <a:pt x="9805" y="0"/>
                    </a:lnTo>
                    <a:lnTo>
                      <a:pt x="12185" y="6477"/>
                    </a:lnTo>
                    <a:lnTo>
                      <a:pt x="19610" y="6572"/>
                    </a:lnTo>
                    <a:lnTo>
                      <a:pt x="13708" y="10859"/>
                    </a:lnTo>
                    <a:lnTo>
                      <a:pt x="15707" y="17431"/>
                    </a:lnTo>
                    <a:close/>
                    <a:moveTo>
                      <a:pt x="3237" y="7525"/>
                    </a:moveTo>
                    <a:lnTo>
                      <a:pt x="7140" y="10382"/>
                    </a:lnTo>
                    <a:lnTo>
                      <a:pt x="5712" y="14859"/>
                    </a:lnTo>
                    <a:lnTo>
                      <a:pt x="9710" y="12192"/>
                    </a:lnTo>
                    <a:lnTo>
                      <a:pt x="13708" y="14859"/>
                    </a:lnTo>
                    <a:lnTo>
                      <a:pt x="12280" y="10382"/>
                    </a:lnTo>
                    <a:lnTo>
                      <a:pt x="16279" y="7525"/>
                    </a:lnTo>
                    <a:lnTo>
                      <a:pt x="11328" y="7430"/>
                    </a:lnTo>
                    <a:lnTo>
                      <a:pt x="9710" y="3048"/>
                    </a:lnTo>
                    <a:lnTo>
                      <a:pt x="8092" y="7430"/>
                    </a:lnTo>
                    <a:lnTo>
                      <a:pt x="3237" y="7525"/>
                    </a:lnTo>
                    <a:close/>
                  </a:path>
                </a:pathLst>
              </a:custGeom>
              <a:solidFill>
                <a:srgbClr val="F8EB37"/>
              </a:solidFill>
              <a:ln w="9509" cap="flat">
                <a:noFill/>
                <a:prstDash val="solid"/>
                <a:miter/>
              </a:ln>
            </p:spPr>
            <p:txBody>
              <a:bodyPr rtlCol="0" anchor="ctr"/>
              <a:lstStyle/>
              <a:p>
                <a:endParaRPr lang="en-US"/>
              </a:p>
            </p:txBody>
          </p:sp>
          <p:sp>
            <p:nvSpPr>
              <p:cNvPr id="567" name="Freeform 566">
                <a:extLst>
                  <a:ext uri="{FF2B5EF4-FFF2-40B4-BE49-F238E27FC236}">
                    <a16:creationId xmlns:a16="http://schemas.microsoft.com/office/drawing/2014/main" id="{F495EB5E-99D7-6441-BD50-26B2D159B242}"/>
                  </a:ext>
                </a:extLst>
              </p:cNvPr>
              <p:cNvSpPr/>
              <p:nvPr/>
            </p:nvSpPr>
            <p:spPr>
              <a:xfrm>
                <a:off x="8079790" y="4927758"/>
                <a:ext cx="16373" cy="14668"/>
              </a:xfrm>
              <a:custGeom>
                <a:avLst/>
                <a:gdLst>
                  <a:gd name="connsiteX0" fmla="*/ 10186 w 16373"/>
                  <a:gd name="connsiteY0" fmla="*/ 5429 h 14668"/>
                  <a:gd name="connsiteX1" fmla="*/ 8949 w 16373"/>
                  <a:gd name="connsiteY1" fmla="*/ 2191 h 14668"/>
                  <a:gd name="connsiteX2" fmla="*/ 8187 w 16373"/>
                  <a:gd name="connsiteY2" fmla="*/ 0 h 14668"/>
                  <a:gd name="connsiteX3" fmla="*/ 6188 w 16373"/>
                  <a:gd name="connsiteY3" fmla="*/ 5429 h 14668"/>
                  <a:gd name="connsiteX4" fmla="*/ 2475 w 16373"/>
                  <a:gd name="connsiteY4" fmla="*/ 5524 h 14668"/>
                  <a:gd name="connsiteX5" fmla="*/ 0 w 16373"/>
                  <a:gd name="connsiteY5" fmla="*/ 5524 h 14668"/>
                  <a:gd name="connsiteX6" fmla="*/ 2094 w 16373"/>
                  <a:gd name="connsiteY6" fmla="*/ 7048 h 14668"/>
                  <a:gd name="connsiteX7" fmla="*/ 4950 w 16373"/>
                  <a:gd name="connsiteY7" fmla="*/ 9144 h 14668"/>
                  <a:gd name="connsiteX8" fmla="*/ 3903 w 16373"/>
                  <a:gd name="connsiteY8" fmla="*/ 12382 h 14668"/>
                  <a:gd name="connsiteX9" fmla="*/ 3141 w 16373"/>
                  <a:gd name="connsiteY9" fmla="*/ 14668 h 14668"/>
                  <a:gd name="connsiteX10" fmla="*/ 5140 w 16373"/>
                  <a:gd name="connsiteY10" fmla="*/ 13335 h 14668"/>
                  <a:gd name="connsiteX11" fmla="*/ 8187 w 16373"/>
                  <a:gd name="connsiteY11" fmla="*/ 11335 h 14668"/>
                  <a:gd name="connsiteX12" fmla="*/ 11233 w 16373"/>
                  <a:gd name="connsiteY12" fmla="*/ 13335 h 14668"/>
                  <a:gd name="connsiteX13" fmla="*/ 13137 w 16373"/>
                  <a:gd name="connsiteY13" fmla="*/ 14668 h 14668"/>
                  <a:gd name="connsiteX14" fmla="*/ 12471 w 16373"/>
                  <a:gd name="connsiteY14" fmla="*/ 12382 h 14668"/>
                  <a:gd name="connsiteX15" fmla="*/ 11423 w 16373"/>
                  <a:gd name="connsiteY15" fmla="*/ 9144 h 14668"/>
                  <a:gd name="connsiteX16" fmla="*/ 14279 w 16373"/>
                  <a:gd name="connsiteY16" fmla="*/ 7048 h 14668"/>
                  <a:gd name="connsiteX17" fmla="*/ 16374 w 16373"/>
                  <a:gd name="connsiteY17" fmla="*/ 5524 h 14668"/>
                  <a:gd name="connsiteX18" fmla="*/ 13899 w 16373"/>
                  <a:gd name="connsiteY18" fmla="*/ 5524 h 14668"/>
                  <a:gd name="connsiteX19" fmla="*/ 10186 w 16373"/>
                  <a:gd name="connsiteY19" fmla="*/ 5429 h 1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373" h="14668">
                    <a:moveTo>
                      <a:pt x="10186" y="5429"/>
                    </a:moveTo>
                    <a:lnTo>
                      <a:pt x="8949" y="2191"/>
                    </a:lnTo>
                    <a:lnTo>
                      <a:pt x="8187" y="0"/>
                    </a:lnTo>
                    <a:lnTo>
                      <a:pt x="6188" y="5429"/>
                    </a:lnTo>
                    <a:lnTo>
                      <a:pt x="2475" y="5524"/>
                    </a:lnTo>
                    <a:lnTo>
                      <a:pt x="0" y="5524"/>
                    </a:lnTo>
                    <a:lnTo>
                      <a:pt x="2094" y="7048"/>
                    </a:lnTo>
                    <a:lnTo>
                      <a:pt x="4950" y="9144"/>
                    </a:lnTo>
                    <a:lnTo>
                      <a:pt x="3903" y="12382"/>
                    </a:lnTo>
                    <a:lnTo>
                      <a:pt x="3141" y="14668"/>
                    </a:lnTo>
                    <a:lnTo>
                      <a:pt x="5140" y="13335"/>
                    </a:lnTo>
                    <a:lnTo>
                      <a:pt x="8187" y="11335"/>
                    </a:lnTo>
                    <a:lnTo>
                      <a:pt x="11233" y="13335"/>
                    </a:lnTo>
                    <a:lnTo>
                      <a:pt x="13137" y="14668"/>
                    </a:lnTo>
                    <a:lnTo>
                      <a:pt x="12471" y="12382"/>
                    </a:lnTo>
                    <a:lnTo>
                      <a:pt x="11423" y="9144"/>
                    </a:lnTo>
                    <a:lnTo>
                      <a:pt x="14279" y="7048"/>
                    </a:lnTo>
                    <a:lnTo>
                      <a:pt x="16374" y="5524"/>
                    </a:lnTo>
                    <a:lnTo>
                      <a:pt x="13899" y="5524"/>
                    </a:lnTo>
                    <a:lnTo>
                      <a:pt x="10186" y="5429"/>
                    </a:lnTo>
                  </a:path>
                </a:pathLst>
              </a:custGeom>
              <a:solidFill>
                <a:srgbClr val="F8EB37"/>
              </a:solidFill>
              <a:ln w="9509" cap="flat">
                <a:noFill/>
                <a:prstDash val="solid"/>
                <a:miter/>
              </a:ln>
            </p:spPr>
            <p:txBody>
              <a:bodyPr rtlCol="0" anchor="ctr"/>
              <a:lstStyle/>
              <a:p>
                <a:endParaRPr lang="en-US"/>
              </a:p>
            </p:txBody>
          </p:sp>
          <p:sp>
            <p:nvSpPr>
              <p:cNvPr id="568" name="Freeform 567">
                <a:extLst>
                  <a:ext uri="{FF2B5EF4-FFF2-40B4-BE49-F238E27FC236}">
                    <a16:creationId xmlns:a16="http://schemas.microsoft.com/office/drawing/2014/main" id="{0157623F-AE85-C343-AB0E-EA8674A2DD0B}"/>
                  </a:ext>
                </a:extLst>
              </p:cNvPr>
              <p:cNvSpPr/>
              <p:nvPr/>
            </p:nvSpPr>
            <p:spPr>
              <a:xfrm>
                <a:off x="8078171" y="4926139"/>
                <a:ext cx="19610" cy="17526"/>
              </a:xfrm>
              <a:custGeom>
                <a:avLst/>
                <a:gdLst>
                  <a:gd name="connsiteX0" fmla="*/ 15803 w 19610"/>
                  <a:gd name="connsiteY0" fmla="*/ 17526 h 17526"/>
                  <a:gd name="connsiteX1" fmla="*/ 9805 w 19610"/>
                  <a:gd name="connsiteY1" fmla="*/ 13621 h 17526"/>
                  <a:gd name="connsiteX2" fmla="*/ 3808 w 19610"/>
                  <a:gd name="connsiteY2" fmla="*/ 17526 h 17526"/>
                  <a:gd name="connsiteX3" fmla="*/ 5902 w 19610"/>
                  <a:gd name="connsiteY3" fmla="*/ 10954 h 17526"/>
                  <a:gd name="connsiteX4" fmla="*/ 0 w 19610"/>
                  <a:gd name="connsiteY4" fmla="*/ 6668 h 17526"/>
                  <a:gd name="connsiteX5" fmla="*/ 7425 w 19610"/>
                  <a:gd name="connsiteY5" fmla="*/ 6477 h 17526"/>
                  <a:gd name="connsiteX6" fmla="*/ 9805 w 19610"/>
                  <a:gd name="connsiteY6" fmla="*/ 0 h 17526"/>
                  <a:gd name="connsiteX7" fmla="*/ 12185 w 19610"/>
                  <a:gd name="connsiteY7" fmla="*/ 6477 h 17526"/>
                  <a:gd name="connsiteX8" fmla="*/ 19610 w 19610"/>
                  <a:gd name="connsiteY8" fmla="*/ 6668 h 17526"/>
                  <a:gd name="connsiteX9" fmla="*/ 13708 w 19610"/>
                  <a:gd name="connsiteY9" fmla="*/ 10954 h 17526"/>
                  <a:gd name="connsiteX10" fmla="*/ 15803 w 19610"/>
                  <a:gd name="connsiteY10" fmla="*/ 17526 h 17526"/>
                  <a:gd name="connsiteX11" fmla="*/ 3237 w 19610"/>
                  <a:gd name="connsiteY11" fmla="*/ 7715 h 17526"/>
                  <a:gd name="connsiteX12" fmla="*/ 7235 w 19610"/>
                  <a:gd name="connsiteY12" fmla="*/ 10573 h 17526"/>
                  <a:gd name="connsiteX13" fmla="*/ 5807 w 19610"/>
                  <a:gd name="connsiteY13" fmla="*/ 15050 h 17526"/>
                  <a:gd name="connsiteX14" fmla="*/ 9805 w 19610"/>
                  <a:gd name="connsiteY14" fmla="*/ 12383 h 17526"/>
                  <a:gd name="connsiteX15" fmla="*/ 13804 w 19610"/>
                  <a:gd name="connsiteY15" fmla="*/ 15050 h 17526"/>
                  <a:gd name="connsiteX16" fmla="*/ 12376 w 19610"/>
                  <a:gd name="connsiteY16" fmla="*/ 10573 h 17526"/>
                  <a:gd name="connsiteX17" fmla="*/ 16374 w 19610"/>
                  <a:gd name="connsiteY17" fmla="*/ 7715 h 17526"/>
                  <a:gd name="connsiteX18" fmla="*/ 11424 w 19610"/>
                  <a:gd name="connsiteY18" fmla="*/ 7620 h 17526"/>
                  <a:gd name="connsiteX19" fmla="*/ 9805 w 19610"/>
                  <a:gd name="connsiteY19" fmla="*/ 3239 h 17526"/>
                  <a:gd name="connsiteX20" fmla="*/ 8187 w 19610"/>
                  <a:gd name="connsiteY20" fmla="*/ 7620 h 17526"/>
                  <a:gd name="connsiteX21" fmla="*/ 3237 w 19610"/>
                  <a:gd name="connsiteY21" fmla="*/ 7715 h 17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10" h="17526">
                    <a:moveTo>
                      <a:pt x="15803" y="17526"/>
                    </a:moveTo>
                    <a:lnTo>
                      <a:pt x="9805" y="13621"/>
                    </a:lnTo>
                    <a:lnTo>
                      <a:pt x="3808" y="17526"/>
                    </a:lnTo>
                    <a:lnTo>
                      <a:pt x="5902" y="10954"/>
                    </a:lnTo>
                    <a:lnTo>
                      <a:pt x="0" y="6668"/>
                    </a:lnTo>
                    <a:lnTo>
                      <a:pt x="7425" y="6477"/>
                    </a:lnTo>
                    <a:lnTo>
                      <a:pt x="9805" y="0"/>
                    </a:lnTo>
                    <a:lnTo>
                      <a:pt x="12185" y="6477"/>
                    </a:lnTo>
                    <a:lnTo>
                      <a:pt x="19610" y="6668"/>
                    </a:lnTo>
                    <a:lnTo>
                      <a:pt x="13708" y="10954"/>
                    </a:lnTo>
                    <a:lnTo>
                      <a:pt x="15803" y="17526"/>
                    </a:lnTo>
                    <a:close/>
                    <a:moveTo>
                      <a:pt x="3237" y="7715"/>
                    </a:moveTo>
                    <a:lnTo>
                      <a:pt x="7235" y="10573"/>
                    </a:lnTo>
                    <a:lnTo>
                      <a:pt x="5807" y="15050"/>
                    </a:lnTo>
                    <a:lnTo>
                      <a:pt x="9805" y="12383"/>
                    </a:lnTo>
                    <a:lnTo>
                      <a:pt x="13804" y="15050"/>
                    </a:lnTo>
                    <a:lnTo>
                      <a:pt x="12376" y="10573"/>
                    </a:lnTo>
                    <a:lnTo>
                      <a:pt x="16374" y="7715"/>
                    </a:lnTo>
                    <a:lnTo>
                      <a:pt x="11424" y="7620"/>
                    </a:lnTo>
                    <a:lnTo>
                      <a:pt x="9805" y="3239"/>
                    </a:lnTo>
                    <a:lnTo>
                      <a:pt x="8187" y="7620"/>
                    </a:lnTo>
                    <a:lnTo>
                      <a:pt x="3237" y="7715"/>
                    </a:lnTo>
                    <a:close/>
                  </a:path>
                </a:pathLst>
              </a:custGeom>
              <a:solidFill>
                <a:srgbClr val="F8EB37"/>
              </a:solidFill>
              <a:ln w="9509" cap="flat">
                <a:noFill/>
                <a:prstDash val="solid"/>
                <a:miter/>
              </a:ln>
            </p:spPr>
            <p:txBody>
              <a:bodyPr rtlCol="0" anchor="ctr"/>
              <a:lstStyle/>
              <a:p>
                <a:endParaRPr lang="en-US"/>
              </a:p>
            </p:txBody>
          </p:sp>
          <p:sp>
            <p:nvSpPr>
              <p:cNvPr id="569" name="Freeform 568">
                <a:extLst>
                  <a:ext uri="{FF2B5EF4-FFF2-40B4-BE49-F238E27FC236}">
                    <a16:creationId xmlns:a16="http://schemas.microsoft.com/office/drawing/2014/main" id="{4CB3EEAA-0A6B-8D4B-AE87-D37B86F2A339}"/>
                  </a:ext>
                </a:extLst>
              </p:cNvPr>
              <p:cNvSpPr/>
              <p:nvPr/>
            </p:nvSpPr>
            <p:spPr>
              <a:xfrm>
                <a:off x="8053515" y="4920805"/>
                <a:ext cx="16278" cy="14668"/>
              </a:xfrm>
              <a:custGeom>
                <a:avLst/>
                <a:gdLst>
                  <a:gd name="connsiteX0" fmla="*/ 10186 w 16278"/>
                  <a:gd name="connsiteY0" fmla="*/ 5429 h 14668"/>
                  <a:gd name="connsiteX1" fmla="*/ 8949 w 16278"/>
                  <a:gd name="connsiteY1" fmla="*/ 2096 h 14668"/>
                  <a:gd name="connsiteX2" fmla="*/ 8187 w 16278"/>
                  <a:gd name="connsiteY2" fmla="*/ 0 h 14668"/>
                  <a:gd name="connsiteX3" fmla="*/ 7425 w 16278"/>
                  <a:gd name="connsiteY3" fmla="*/ 2096 h 14668"/>
                  <a:gd name="connsiteX4" fmla="*/ 6188 w 16278"/>
                  <a:gd name="connsiteY4" fmla="*/ 5429 h 14668"/>
                  <a:gd name="connsiteX5" fmla="*/ 2475 w 16278"/>
                  <a:gd name="connsiteY5" fmla="*/ 5525 h 14668"/>
                  <a:gd name="connsiteX6" fmla="*/ 0 w 16278"/>
                  <a:gd name="connsiteY6" fmla="*/ 5525 h 14668"/>
                  <a:gd name="connsiteX7" fmla="*/ 1999 w 16278"/>
                  <a:gd name="connsiteY7" fmla="*/ 7049 h 14668"/>
                  <a:gd name="connsiteX8" fmla="*/ 4950 w 16278"/>
                  <a:gd name="connsiteY8" fmla="*/ 9144 h 14668"/>
                  <a:gd name="connsiteX9" fmla="*/ 3903 w 16278"/>
                  <a:gd name="connsiteY9" fmla="*/ 12383 h 14668"/>
                  <a:gd name="connsiteX10" fmla="*/ 3141 w 16278"/>
                  <a:gd name="connsiteY10" fmla="*/ 14669 h 14668"/>
                  <a:gd name="connsiteX11" fmla="*/ 5141 w 16278"/>
                  <a:gd name="connsiteY11" fmla="*/ 13335 h 14668"/>
                  <a:gd name="connsiteX12" fmla="*/ 8187 w 16278"/>
                  <a:gd name="connsiteY12" fmla="*/ 11335 h 14668"/>
                  <a:gd name="connsiteX13" fmla="*/ 11233 w 16278"/>
                  <a:gd name="connsiteY13" fmla="*/ 13335 h 14668"/>
                  <a:gd name="connsiteX14" fmla="*/ 13137 w 16278"/>
                  <a:gd name="connsiteY14" fmla="*/ 14669 h 14668"/>
                  <a:gd name="connsiteX15" fmla="*/ 12471 w 16278"/>
                  <a:gd name="connsiteY15" fmla="*/ 12383 h 14668"/>
                  <a:gd name="connsiteX16" fmla="*/ 11424 w 16278"/>
                  <a:gd name="connsiteY16" fmla="*/ 9144 h 14668"/>
                  <a:gd name="connsiteX17" fmla="*/ 14279 w 16278"/>
                  <a:gd name="connsiteY17" fmla="*/ 7049 h 14668"/>
                  <a:gd name="connsiteX18" fmla="*/ 16279 w 16278"/>
                  <a:gd name="connsiteY18" fmla="*/ 5525 h 14668"/>
                  <a:gd name="connsiteX19" fmla="*/ 13804 w 16278"/>
                  <a:gd name="connsiteY19" fmla="*/ 5525 h 14668"/>
                  <a:gd name="connsiteX20" fmla="*/ 10186 w 16278"/>
                  <a:gd name="connsiteY20" fmla="*/ 5429 h 1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278" h="14668">
                    <a:moveTo>
                      <a:pt x="10186" y="5429"/>
                    </a:moveTo>
                    <a:lnTo>
                      <a:pt x="8949" y="2096"/>
                    </a:lnTo>
                    <a:lnTo>
                      <a:pt x="8187" y="0"/>
                    </a:lnTo>
                    <a:lnTo>
                      <a:pt x="7425" y="2096"/>
                    </a:lnTo>
                    <a:lnTo>
                      <a:pt x="6188" y="5429"/>
                    </a:lnTo>
                    <a:lnTo>
                      <a:pt x="2475" y="5525"/>
                    </a:lnTo>
                    <a:lnTo>
                      <a:pt x="0" y="5525"/>
                    </a:lnTo>
                    <a:lnTo>
                      <a:pt x="1999" y="7049"/>
                    </a:lnTo>
                    <a:lnTo>
                      <a:pt x="4950" y="9144"/>
                    </a:lnTo>
                    <a:lnTo>
                      <a:pt x="3903" y="12383"/>
                    </a:lnTo>
                    <a:lnTo>
                      <a:pt x="3141" y="14669"/>
                    </a:lnTo>
                    <a:lnTo>
                      <a:pt x="5141" y="13335"/>
                    </a:lnTo>
                    <a:lnTo>
                      <a:pt x="8187" y="11335"/>
                    </a:lnTo>
                    <a:lnTo>
                      <a:pt x="11233" y="13335"/>
                    </a:lnTo>
                    <a:lnTo>
                      <a:pt x="13137" y="14669"/>
                    </a:lnTo>
                    <a:lnTo>
                      <a:pt x="12471" y="12383"/>
                    </a:lnTo>
                    <a:lnTo>
                      <a:pt x="11424" y="9144"/>
                    </a:lnTo>
                    <a:lnTo>
                      <a:pt x="14279" y="7049"/>
                    </a:lnTo>
                    <a:lnTo>
                      <a:pt x="16279" y="5525"/>
                    </a:lnTo>
                    <a:lnTo>
                      <a:pt x="13804" y="5525"/>
                    </a:lnTo>
                    <a:lnTo>
                      <a:pt x="10186" y="5429"/>
                    </a:lnTo>
                  </a:path>
                </a:pathLst>
              </a:custGeom>
              <a:solidFill>
                <a:srgbClr val="F8EB37"/>
              </a:solidFill>
              <a:ln w="9509" cap="flat">
                <a:noFill/>
                <a:prstDash val="solid"/>
                <a:miter/>
              </a:ln>
            </p:spPr>
            <p:txBody>
              <a:bodyPr rtlCol="0" anchor="ctr"/>
              <a:lstStyle/>
              <a:p>
                <a:endParaRPr lang="en-US"/>
              </a:p>
            </p:txBody>
          </p:sp>
          <p:sp>
            <p:nvSpPr>
              <p:cNvPr id="570" name="Freeform 569">
                <a:extLst>
                  <a:ext uri="{FF2B5EF4-FFF2-40B4-BE49-F238E27FC236}">
                    <a16:creationId xmlns:a16="http://schemas.microsoft.com/office/drawing/2014/main" id="{4E9DD34B-792B-1041-9407-5D43B0FACAB7}"/>
                  </a:ext>
                </a:extLst>
              </p:cNvPr>
              <p:cNvSpPr/>
              <p:nvPr/>
            </p:nvSpPr>
            <p:spPr>
              <a:xfrm>
                <a:off x="8051897" y="4919281"/>
                <a:ext cx="19610" cy="17430"/>
              </a:xfrm>
              <a:custGeom>
                <a:avLst/>
                <a:gdLst>
                  <a:gd name="connsiteX0" fmla="*/ 3808 w 19610"/>
                  <a:gd name="connsiteY0" fmla="*/ 17431 h 17430"/>
                  <a:gd name="connsiteX1" fmla="*/ 5902 w 19610"/>
                  <a:gd name="connsiteY1" fmla="*/ 10858 h 17430"/>
                  <a:gd name="connsiteX2" fmla="*/ 0 w 19610"/>
                  <a:gd name="connsiteY2" fmla="*/ 6572 h 17430"/>
                  <a:gd name="connsiteX3" fmla="*/ 7426 w 19610"/>
                  <a:gd name="connsiteY3" fmla="*/ 6477 h 17430"/>
                  <a:gd name="connsiteX4" fmla="*/ 9806 w 19610"/>
                  <a:gd name="connsiteY4" fmla="*/ 0 h 17430"/>
                  <a:gd name="connsiteX5" fmla="*/ 12185 w 19610"/>
                  <a:gd name="connsiteY5" fmla="*/ 6477 h 17430"/>
                  <a:gd name="connsiteX6" fmla="*/ 19611 w 19610"/>
                  <a:gd name="connsiteY6" fmla="*/ 6572 h 17430"/>
                  <a:gd name="connsiteX7" fmla="*/ 13708 w 19610"/>
                  <a:gd name="connsiteY7" fmla="*/ 10858 h 17430"/>
                  <a:gd name="connsiteX8" fmla="*/ 15803 w 19610"/>
                  <a:gd name="connsiteY8" fmla="*/ 17431 h 17430"/>
                  <a:gd name="connsiteX9" fmla="*/ 9806 w 19610"/>
                  <a:gd name="connsiteY9" fmla="*/ 13525 h 17430"/>
                  <a:gd name="connsiteX10" fmla="*/ 3808 w 19610"/>
                  <a:gd name="connsiteY10" fmla="*/ 17431 h 17430"/>
                  <a:gd name="connsiteX11" fmla="*/ 9806 w 19610"/>
                  <a:gd name="connsiteY11" fmla="*/ 12192 h 17430"/>
                  <a:gd name="connsiteX12" fmla="*/ 13804 w 19610"/>
                  <a:gd name="connsiteY12" fmla="*/ 14859 h 17430"/>
                  <a:gd name="connsiteX13" fmla="*/ 12376 w 19610"/>
                  <a:gd name="connsiteY13" fmla="*/ 10382 h 17430"/>
                  <a:gd name="connsiteX14" fmla="*/ 16279 w 19610"/>
                  <a:gd name="connsiteY14" fmla="*/ 7525 h 17430"/>
                  <a:gd name="connsiteX15" fmla="*/ 11328 w 19610"/>
                  <a:gd name="connsiteY15" fmla="*/ 7429 h 17430"/>
                  <a:gd name="connsiteX16" fmla="*/ 9710 w 19610"/>
                  <a:gd name="connsiteY16" fmla="*/ 3048 h 17430"/>
                  <a:gd name="connsiteX17" fmla="*/ 8092 w 19610"/>
                  <a:gd name="connsiteY17" fmla="*/ 7429 h 17430"/>
                  <a:gd name="connsiteX18" fmla="*/ 3142 w 19610"/>
                  <a:gd name="connsiteY18" fmla="*/ 7525 h 17430"/>
                  <a:gd name="connsiteX19" fmla="*/ 7045 w 19610"/>
                  <a:gd name="connsiteY19" fmla="*/ 10382 h 17430"/>
                  <a:gd name="connsiteX20" fmla="*/ 5617 w 19610"/>
                  <a:gd name="connsiteY20" fmla="*/ 14859 h 17430"/>
                  <a:gd name="connsiteX21" fmla="*/ 9806 w 19610"/>
                  <a:gd name="connsiteY21" fmla="*/ 12192 h 17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10" h="17430">
                    <a:moveTo>
                      <a:pt x="3808" y="17431"/>
                    </a:moveTo>
                    <a:lnTo>
                      <a:pt x="5902" y="10858"/>
                    </a:lnTo>
                    <a:lnTo>
                      <a:pt x="0" y="6572"/>
                    </a:lnTo>
                    <a:lnTo>
                      <a:pt x="7426" y="6477"/>
                    </a:lnTo>
                    <a:lnTo>
                      <a:pt x="9806" y="0"/>
                    </a:lnTo>
                    <a:lnTo>
                      <a:pt x="12185" y="6477"/>
                    </a:lnTo>
                    <a:lnTo>
                      <a:pt x="19611" y="6572"/>
                    </a:lnTo>
                    <a:lnTo>
                      <a:pt x="13708" y="10858"/>
                    </a:lnTo>
                    <a:lnTo>
                      <a:pt x="15803" y="17431"/>
                    </a:lnTo>
                    <a:lnTo>
                      <a:pt x="9806" y="13525"/>
                    </a:lnTo>
                    <a:lnTo>
                      <a:pt x="3808" y="17431"/>
                    </a:lnTo>
                    <a:close/>
                    <a:moveTo>
                      <a:pt x="9806" y="12192"/>
                    </a:moveTo>
                    <a:lnTo>
                      <a:pt x="13804" y="14859"/>
                    </a:lnTo>
                    <a:lnTo>
                      <a:pt x="12376" y="10382"/>
                    </a:lnTo>
                    <a:lnTo>
                      <a:pt x="16279" y="7525"/>
                    </a:lnTo>
                    <a:lnTo>
                      <a:pt x="11328" y="7429"/>
                    </a:lnTo>
                    <a:lnTo>
                      <a:pt x="9710" y="3048"/>
                    </a:lnTo>
                    <a:lnTo>
                      <a:pt x="8092" y="7429"/>
                    </a:lnTo>
                    <a:lnTo>
                      <a:pt x="3142" y="7525"/>
                    </a:lnTo>
                    <a:lnTo>
                      <a:pt x="7045" y="10382"/>
                    </a:lnTo>
                    <a:lnTo>
                      <a:pt x="5617" y="14859"/>
                    </a:lnTo>
                    <a:lnTo>
                      <a:pt x="9806" y="12192"/>
                    </a:lnTo>
                    <a:close/>
                  </a:path>
                </a:pathLst>
              </a:custGeom>
              <a:solidFill>
                <a:srgbClr val="F8EB37"/>
              </a:solidFill>
              <a:ln w="9509" cap="flat">
                <a:noFill/>
                <a:prstDash val="solid"/>
                <a:miter/>
              </a:ln>
            </p:spPr>
            <p:txBody>
              <a:bodyPr rtlCol="0" anchor="ctr"/>
              <a:lstStyle/>
              <a:p>
                <a:endParaRPr lang="en-US"/>
              </a:p>
            </p:txBody>
          </p:sp>
          <p:sp>
            <p:nvSpPr>
              <p:cNvPr id="571" name="Freeform 570">
                <a:extLst>
                  <a:ext uri="{FF2B5EF4-FFF2-40B4-BE49-F238E27FC236}">
                    <a16:creationId xmlns:a16="http://schemas.microsoft.com/office/drawing/2014/main" id="{FD53D74B-CB64-3F4B-BD25-FB939A6E6033}"/>
                  </a:ext>
                </a:extLst>
              </p:cNvPr>
              <p:cNvSpPr/>
              <p:nvPr/>
            </p:nvSpPr>
            <p:spPr>
              <a:xfrm>
                <a:off x="8027431" y="4927758"/>
                <a:ext cx="16373" cy="14668"/>
              </a:xfrm>
              <a:custGeom>
                <a:avLst/>
                <a:gdLst>
                  <a:gd name="connsiteX0" fmla="*/ 10186 w 16373"/>
                  <a:gd name="connsiteY0" fmla="*/ 5429 h 14668"/>
                  <a:gd name="connsiteX1" fmla="*/ 8949 w 16373"/>
                  <a:gd name="connsiteY1" fmla="*/ 2191 h 14668"/>
                  <a:gd name="connsiteX2" fmla="*/ 8187 w 16373"/>
                  <a:gd name="connsiteY2" fmla="*/ 0 h 14668"/>
                  <a:gd name="connsiteX3" fmla="*/ 7425 w 16373"/>
                  <a:gd name="connsiteY3" fmla="*/ 2191 h 14668"/>
                  <a:gd name="connsiteX4" fmla="*/ 6188 w 16373"/>
                  <a:gd name="connsiteY4" fmla="*/ 5429 h 14668"/>
                  <a:gd name="connsiteX5" fmla="*/ 2570 w 16373"/>
                  <a:gd name="connsiteY5" fmla="*/ 5524 h 14668"/>
                  <a:gd name="connsiteX6" fmla="*/ 0 w 16373"/>
                  <a:gd name="connsiteY6" fmla="*/ 5524 h 14668"/>
                  <a:gd name="connsiteX7" fmla="*/ 2094 w 16373"/>
                  <a:gd name="connsiteY7" fmla="*/ 7048 h 14668"/>
                  <a:gd name="connsiteX8" fmla="*/ 4950 w 16373"/>
                  <a:gd name="connsiteY8" fmla="*/ 9144 h 14668"/>
                  <a:gd name="connsiteX9" fmla="*/ 3903 w 16373"/>
                  <a:gd name="connsiteY9" fmla="*/ 12382 h 14668"/>
                  <a:gd name="connsiteX10" fmla="*/ 3237 w 16373"/>
                  <a:gd name="connsiteY10" fmla="*/ 14668 h 14668"/>
                  <a:gd name="connsiteX11" fmla="*/ 5140 w 16373"/>
                  <a:gd name="connsiteY11" fmla="*/ 13335 h 14668"/>
                  <a:gd name="connsiteX12" fmla="*/ 8187 w 16373"/>
                  <a:gd name="connsiteY12" fmla="*/ 11335 h 14668"/>
                  <a:gd name="connsiteX13" fmla="*/ 11233 w 16373"/>
                  <a:gd name="connsiteY13" fmla="*/ 13335 h 14668"/>
                  <a:gd name="connsiteX14" fmla="*/ 13137 w 16373"/>
                  <a:gd name="connsiteY14" fmla="*/ 14668 h 14668"/>
                  <a:gd name="connsiteX15" fmla="*/ 12471 w 16373"/>
                  <a:gd name="connsiteY15" fmla="*/ 12382 h 14668"/>
                  <a:gd name="connsiteX16" fmla="*/ 11423 w 16373"/>
                  <a:gd name="connsiteY16" fmla="*/ 9144 h 14668"/>
                  <a:gd name="connsiteX17" fmla="*/ 14279 w 16373"/>
                  <a:gd name="connsiteY17" fmla="*/ 7048 h 14668"/>
                  <a:gd name="connsiteX18" fmla="*/ 16374 w 16373"/>
                  <a:gd name="connsiteY18" fmla="*/ 5524 h 14668"/>
                  <a:gd name="connsiteX19" fmla="*/ 13899 w 16373"/>
                  <a:gd name="connsiteY19" fmla="*/ 5524 h 14668"/>
                  <a:gd name="connsiteX20" fmla="*/ 10186 w 16373"/>
                  <a:gd name="connsiteY20" fmla="*/ 5429 h 1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373" h="14668">
                    <a:moveTo>
                      <a:pt x="10186" y="5429"/>
                    </a:moveTo>
                    <a:lnTo>
                      <a:pt x="8949" y="2191"/>
                    </a:lnTo>
                    <a:lnTo>
                      <a:pt x="8187" y="0"/>
                    </a:lnTo>
                    <a:lnTo>
                      <a:pt x="7425" y="2191"/>
                    </a:lnTo>
                    <a:lnTo>
                      <a:pt x="6188" y="5429"/>
                    </a:lnTo>
                    <a:lnTo>
                      <a:pt x="2570" y="5524"/>
                    </a:lnTo>
                    <a:lnTo>
                      <a:pt x="0" y="5524"/>
                    </a:lnTo>
                    <a:lnTo>
                      <a:pt x="2094" y="7048"/>
                    </a:lnTo>
                    <a:lnTo>
                      <a:pt x="4950" y="9144"/>
                    </a:lnTo>
                    <a:lnTo>
                      <a:pt x="3903" y="12382"/>
                    </a:lnTo>
                    <a:lnTo>
                      <a:pt x="3237" y="14668"/>
                    </a:lnTo>
                    <a:lnTo>
                      <a:pt x="5140" y="13335"/>
                    </a:lnTo>
                    <a:lnTo>
                      <a:pt x="8187" y="11335"/>
                    </a:lnTo>
                    <a:lnTo>
                      <a:pt x="11233" y="13335"/>
                    </a:lnTo>
                    <a:lnTo>
                      <a:pt x="13137" y="14668"/>
                    </a:lnTo>
                    <a:lnTo>
                      <a:pt x="12471" y="12382"/>
                    </a:lnTo>
                    <a:lnTo>
                      <a:pt x="11423" y="9144"/>
                    </a:lnTo>
                    <a:lnTo>
                      <a:pt x="14279" y="7048"/>
                    </a:lnTo>
                    <a:lnTo>
                      <a:pt x="16374" y="5524"/>
                    </a:lnTo>
                    <a:lnTo>
                      <a:pt x="13899" y="5524"/>
                    </a:lnTo>
                    <a:lnTo>
                      <a:pt x="10186" y="5429"/>
                    </a:lnTo>
                  </a:path>
                </a:pathLst>
              </a:custGeom>
              <a:solidFill>
                <a:srgbClr val="F8EB37"/>
              </a:solidFill>
              <a:ln w="9509" cap="flat">
                <a:noFill/>
                <a:prstDash val="solid"/>
                <a:miter/>
              </a:ln>
            </p:spPr>
            <p:txBody>
              <a:bodyPr rtlCol="0" anchor="ctr"/>
              <a:lstStyle/>
              <a:p>
                <a:endParaRPr lang="en-US"/>
              </a:p>
            </p:txBody>
          </p:sp>
          <p:sp>
            <p:nvSpPr>
              <p:cNvPr id="572" name="Freeform 571">
                <a:extLst>
                  <a:ext uri="{FF2B5EF4-FFF2-40B4-BE49-F238E27FC236}">
                    <a16:creationId xmlns:a16="http://schemas.microsoft.com/office/drawing/2014/main" id="{D592D917-901D-EF45-8391-547E00DE4091}"/>
                  </a:ext>
                </a:extLst>
              </p:cNvPr>
              <p:cNvSpPr/>
              <p:nvPr/>
            </p:nvSpPr>
            <p:spPr>
              <a:xfrm>
                <a:off x="8025813" y="4926139"/>
                <a:ext cx="19610" cy="17526"/>
              </a:xfrm>
              <a:custGeom>
                <a:avLst/>
                <a:gdLst>
                  <a:gd name="connsiteX0" fmla="*/ 3808 w 19610"/>
                  <a:gd name="connsiteY0" fmla="*/ 17526 h 17526"/>
                  <a:gd name="connsiteX1" fmla="*/ 5902 w 19610"/>
                  <a:gd name="connsiteY1" fmla="*/ 10859 h 17526"/>
                  <a:gd name="connsiteX2" fmla="*/ 0 w 19610"/>
                  <a:gd name="connsiteY2" fmla="*/ 6572 h 17526"/>
                  <a:gd name="connsiteX3" fmla="*/ 7425 w 19610"/>
                  <a:gd name="connsiteY3" fmla="*/ 6477 h 17526"/>
                  <a:gd name="connsiteX4" fmla="*/ 9805 w 19610"/>
                  <a:gd name="connsiteY4" fmla="*/ 0 h 17526"/>
                  <a:gd name="connsiteX5" fmla="*/ 12185 w 19610"/>
                  <a:gd name="connsiteY5" fmla="*/ 6477 h 17526"/>
                  <a:gd name="connsiteX6" fmla="*/ 19610 w 19610"/>
                  <a:gd name="connsiteY6" fmla="*/ 6572 h 17526"/>
                  <a:gd name="connsiteX7" fmla="*/ 13708 w 19610"/>
                  <a:gd name="connsiteY7" fmla="*/ 10859 h 17526"/>
                  <a:gd name="connsiteX8" fmla="*/ 15803 w 19610"/>
                  <a:gd name="connsiteY8" fmla="*/ 17526 h 17526"/>
                  <a:gd name="connsiteX9" fmla="*/ 9901 w 19610"/>
                  <a:gd name="connsiteY9" fmla="*/ 13526 h 17526"/>
                  <a:gd name="connsiteX10" fmla="*/ 3808 w 19610"/>
                  <a:gd name="connsiteY10" fmla="*/ 17526 h 17526"/>
                  <a:gd name="connsiteX11" fmla="*/ 9805 w 19610"/>
                  <a:gd name="connsiteY11" fmla="*/ 12287 h 17526"/>
                  <a:gd name="connsiteX12" fmla="*/ 13804 w 19610"/>
                  <a:gd name="connsiteY12" fmla="*/ 14954 h 17526"/>
                  <a:gd name="connsiteX13" fmla="*/ 12376 w 19610"/>
                  <a:gd name="connsiteY13" fmla="*/ 10478 h 17526"/>
                  <a:gd name="connsiteX14" fmla="*/ 16374 w 19610"/>
                  <a:gd name="connsiteY14" fmla="*/ 7620 h 17526"/>
                  <a:gd name="connsiteX15" fmla="*/ 11424 w 19610"/>
                  <a:gd name="connsiteY15" fmla="*/ 7525 h 17526"/>
                  <a:gd name="connsiteX16" fmla="*/ 9805 w 19610"/>
                  <a:gd name="connsiteY16" fmla="*/ 3143 h 17526"/>
                  <a:gd name="connsiteX17" fmla="*/ 8187 w 19610"/>
                  <a:gd name="connsiteY17" fmla="*/ 7525 h 17526"/>
                  <a:gd name="connsiteX18" fmla="*/ 3237 w 19610"/>
                  <a:gd name="connsiteY18" fmla="*/ 7620 h 17526"/>
                  <a:gd name="connsiteX19" fmla="*/ 7235 w 19610"/>
                  <a:gd name="connsiteY19" fmla="*/ 10478 h 17526"/>
                  <a:gd name="connsiteX20" fmla="*/ 5807 w 19610"/>
                  <a:gd name="connsiteY20" fmla="*/ 14954 h 17526"/>
                  <a:gd name="connsiteX21" fmla="*/ 9805 w 19610"/>
                  <a:gd name="connsiteY21" fmla="*/ 12287 h 17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10" h="17526">
                    <a:moveTo>
                      <a:pt x="3808" y="17526"/>
                    </a:moveTo>
                    <a:lnTo>
                      <a:pt x="5902" y="10859"/>
                    </a:lnTo>
                    <a:lnTo>
                      <a:pt x="0" y="6572"/>
                    </a:lnTo>
                    <a:lnTo>
                      <a:pt x="7425" y="6477"/>
                    </a:lnTo>
                    <a:lnTo>
                      <a:pt x="9805" y="0"/>
                    </a:lnTo>
                    <a:lnTo>
                      <a:pt x="12185" y="6477"/>
                    </a:lnTo>
                    <a:lnTo>
                      <a:pt x="19610" y="6572"/>
                    </a:lnTo>
                    <a:lnTo>
                      <a:pt x="13708" y="10859"/>
                    </a:lnTo>
                    <a:lnTo>
                      <a:pt x="15803" y="17526"/>
                    </a:lnTo>
                    <a:lnTo>
                      <a:pt x="9901" y="13526"/>
                    </a:lnTo>
                    <a:lnTo>
                      <a:pt x="3808" y="17526"/>
                    </a:lnTo>
                    <a:close/>
                    <a:moveTo>
                      <a:pt x="9805" y="12287"/>
                    </a:moveTo>
                    <a:lnTo>
                      <a:pt x="13804" y="14954"/>
                    </a:lnTo>
                    <a:lnTo>
                      <a:pt x="12376" y="10478"/>
                    </a:lnTo>
                    <a:lnTo>
                      <a:pt x="16374" y="7620"/>
                    </a:lnTo>
                    <a:lnTo>
                      <a:pt x="11424" y="7525"/>
                    </a:lnTo>
                    <a:lnTo>
                      <a:pt x="9805" y="3143"/>
                    </a:lnTo>
                    <a:lnTo>
                      <a:pt x="8187" y="7525"/>
                    </a:lnTo>
                    <a:lnTo>
                      <a:pt x="3237" y="7620"/>
                    </a:lnTo>
                    <a:lnTo>
                      <a:pt x="7235" y="10478"/>
                    </a:lnTo>
                    <a:lnTo>
                      <a:pt x="5807" y="14954"/>
                    </a:lnTo>
                    <a:lnTo>
                      <a:pt x="9805" y="12287"/>
                    </a:lnTo>
                    <a:close/>
                  </a:path>
                </a:pathLst>
              </a:custGeom>
              <a:solidFill>
                <a:srgbClr val="F8EB37"/>
              </a:solidFill>
              <a:ln w="9509" cap="flat">
                <a:noFill/>
                <a:prstDash val="solid"/>
                <a:miter/>
              </a:ln>
            </p:spPr>
            <p:txBody>
              <a:bodyPr rtlCol="0" anchor="ctr"/>
              <a:lstStyle/>
              <a:p>
                <a:endParaRPr lang="en-US"/>
              </a:p>
            </p:txBody>
          </p:sp>
          <p:sp>
            <p:nvSpPr>
              <p:cNvPr id="573" name="Freeform 572">
                <a:extLst>
                  <a:ext uri="{FF2B5EF4-FFF2-40B4-BE49-F238E27FC236}">
                    <a16:creationId xmlns:a16="http://schemas.microsoft.com/office/drawing/2014/main" id="{24AF16FA-8755-CF47-BAAE-6A17D0723C75}"/>
                  </a:ext>
                </a:extLst>
              </p:cNvPr>
              <p:cNvSpPr/>
              <p:nvPr/>
            </p:nvSpPr>
            <p:spPr>
              <a:xfrm>
                <a:off x="8008487" y="4946523"/>
                <a:ext cx="16373" cy="14573"/>
              </a:xfrm>
              <a:custGeom>
                <a:avLst/>
                <a:gdLst>
                  <a:gd name="connsiteX0" fmla="*/ 10091 w 16373"/>
                  <a:gd name="connsiteY0" fmla="*/ 5429 h 14573"/>
                  <a:gd name="connsiteX1" fmla="*/ 8949 w 16373"/>
                  <a:gd name="connsiteY1" fmla="*/ 2095 h 14573"/>
                  <a:gd name="connsiteX2" fmla="*/ 8187 w 16373"/>
                  <a:gd name="connsiteY2" fmla="*/ 0 h 14573"/>
                  <a:gd name="connsiteX3" fmla="*/ 7425 w 16373"/>
                  <a:gd name="connsiteY3" fmla="*/ 2095 h 14573"/>
                  <a:gd name="connsiteX4" fmla="*/ 6188 w 16373"/>
                  <a:gd name="connsiteY4" fmla="*/ 5429 h 14573"/>
                  <a:gd name="connsiteX5" fmla="*/ 2475 w 16373"/>
                  <a:gd name="connsiteY5" fmla="*/ 5429 h 14573"/>
                  <a:gd name="connsiteX6" fmla="*/ 0 w 16373"/>
                  <a:gd name="connsiteY6" fmla="*/ 5524 h 14573"/>
                  <a:gd name="connsiteX7" fmla="*/ 1999 w 16373"/>
                  <a:gd name="connsiteY7" fmla="*/ 6953 h 14573"/>
                  <a:gd name="connsiteX8" fmla="*/ 4950 w 16373"/>
                  <a:gd name="connsiteY8" fmla="*/ 9049 h 14573"/>
                  <a:gd name="connsiteX9" fmla="*/ 3903 w 16373"/>
                  <a:gd name="connsiteY9" fmla="*/ 12382 h 14573"/>
                  <a:gd name="connsiteX10" fmla="*/ 3142 w 16373"/>
                  <a:gd name="connsiteY10" fmla="*/ 14573 h 14573"/>
                  <a:gd name="connsiteX11" fmla="*/ 5141 w 16373"/>
                  <a:gd name="connsiteY11" fmla="*/ 13335 h 14573"/>
                  <a:gd name="connsiteX12" fmla="*/ 8187 w 16373"/>
                  <a:gd name="connsiteY12" fmla="*/ 11335 h 14573"/>
                  <a:gd name="connsiteX13" fmla="*/ 11233 w 16373"/>
                  <a:gd name="connsiteY13" fmla="*/ 13335 h 14573"/>
                  <a:gd name="connsiteX14" fmla="*/ 13137 w 16373"/>
                  <a:gd name="connsiteY14" fmla="*/ 14573 h 14573"/>
                  <a:gd name="connsiteX15" fmla="*/ 11424 w 16373"/>
                  <a:gd name="connsiteY15" fmla="*/ 9049 h 14573"/>
                  <a:gd name="connsiteX16" fmla="*/ 14279 w 16373"/>
                  <a:gd name="connsiteY16" fmla="*/ 6953 h 14573"/>
                  <a:gd name="connsiteX17" fmla="*/ 16374 w 16373"/>
                  <a:gd name="connsiteY17" fmla="*/ 5524 h 14573"/>
                  <a:gd name="connsiteX18" fmla="*/ 13804 w 16373"/>
                  <a:gd name="connsiteY18" fmla="*/ 5429 h 14573"/>
                  <a:gd name="connsiteX19" fmla="*/ 10091 w 16373"/>
                  <a:gd name="connsiteY19" fmla="*/ 5429 h 1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373" h="14573">
                    <a:moveTo>
                      <a:pt x="10091" y="5429"/>
                    </a:moveTo>
                    <a:lnTo>
                      <a:pt x="8949" y="2095"/>
                    </a:lnTo>
                    <a:lnTo>
                      <a:pt x="8187" y="0"/>
                    </a:lnTo>
                    <a:lnTo>
                      <a:pt x="7425" y="2095"/>
                    </a:lnTo>
                    <a:lnTo>
                      <a:pt x="6188" y="5429"/>
                    </a:lnTo>
                    <a:lnTo>
                      <a:pt x="2475" y="5429"/>
                    </a:lnTo>
                    <a:lnTo>
                      <a:pt x="0" y="5524"/>
                    </a:lnTo>
                    <a:lnTo>
                      <a:pt x="1999" y="6953"/>
                    </a:lnTo>
                    <a:lnTo>
                      <a:pt x="4950" y="9049"/>
                    </a:lnTo>
                    <a:lnTo>
                      <a:pt x="3903" y="12382"/>
                    </a:lnTo>
                    <a:lnTo>
                      <a:pt x="3142" y="14573"/>
                    </a:lnTo>
                    <a:lnTo>
                      <a:pt x="5141" y="13335"/>
                    </a:lnTo>
                    <a:lnTo>
                      <a:pt x="8187" y="11335"/>
                    </a:lnTo>
                    <a:lnTo>
                      <a:pt x="11233" y="13335"/>
                    </a:lnTo>
                    <a:lnTo>
                      <a:pt x="13137" y="14573"/>
                    </a:lnTo>
                    <a:lnTo>
                      <a:pt x="11424" y="9049"/>
                    </a:lnTo>
                    <a:lnTo>
                      <a:pt x="14279" y="6953"/>
                    </a:lnTo>
                    <a:lnTo>
                      <a:pt x="16374" y="5524"/>
                    </a:lnTo>
                    <a:lnTo>
                      <a:pt x="13804" y="5429"/>
                    </a:lnTo>
                    <a:lnTo>
                      <a:pt x="10091" y="5429"/>
                    </a:lnTo>
                  </a:path>
                </a:pathLst>
              </a:custGeom>
              <a:solidFill>
                <a:srgbClr val="F8EB37"/>
              </a:solidFill>
              <a:ln w="9509" cap="flat">
                <a:noFill/>
                <a:prstDash val="solid"/>
                <a:miter/>
              </a:ln>
            </p:spPr>
            <p:txBody>
              <a:bodyPr rtlCol="0" anchor="ctr"/>
              <a:lstStyle/>
              <a:p>
                <a:endParaRPr lang="en-US"/>
              </a:p>
            </p:txBody>
          </p:sp>
          <p:sp>
            <p:nvSpPr>
              <p:cNvPr id="574" name="Freeform 573">
                <a:extLst>
                  <a:ext uri="{FF2B5EF4-FFF2-40B4-BE49-F238E27FC236}">
                    <a16:creationId xmlns:a16="http://schemas.microsoft.com/office/drawing/2014/main" id="{D3C8E129-521E-0A49-BEBC-FCBACF20C32A}"/>
                  </a:ext>
                </a:extLst>
              </p:cNvPr>
              <p:cNvSpPr/>
              <p:nvPr/>
            </p:nvSpPr>
            <p:spPr>
              <a:xfrm>
                <a:off x="8006869" y="4945094"/>
                <a:ext cx="19515" cy="17335"/>
              </a:xfrm>
              <a:custGeom>
                <a:avLst/>
                <a:gdLst>
                  <a:gd name="connsiteX0" fmla="*/ 3808 w 19515"/>
                  <a:gd name="connsiteY0" fmla="*/ 17336 h 17335"/>
                  <a:gd name="connsiteX1" fmla="*/ 5902 w 19515"/>
                  <a:gd name="connsiteY1" fmla="*/ 10763 h 17335"/>
                  <a:gd name="connsiteX2" fmla="*/ 0 w 19515"/>
                  <a:gd name="connsiteY2" fmla="*/ 6477 h 17335"/>
                  <a:gd name="connsiteX3" fmla="*/ 7425 w 19515"/>
                  <a:gd name="connsiteY3" fmla="*/ 6382 h 17335"/>
                  <a:gd name="connsiteX4" fmla="*/ 9805 w 19515"/>
                  <a:gd name="connsiteY4" fmla="*/ 0 h 17335"/>
                  <a:gd name="connsiteX5" fmla="*/ 12090 w 19515"/>
                  <a:gd name="connsiteY5" fmla="*/ 6382 h 17335"/>
                  <a:gd name="connsiteX6" fmla="*/ 19515 w 19515"/>
                  <a:gd name="connsiteY6" fmla="*/ 6477 h 17335"/>
                  <a:gd name="connsiteX7" fmla="*/ 13613 w 19515"/>
                  <a:gd name="connsiteY7" fmla="*/ 10763 h 17335"/>
                  <a:gd name="connsiteX8" fmla="*/ 15707 w 19515"/>
                  <a:gd name="connsiteY8" fmla="*/ 17336 h 17335"/>
                  <a:gd name="connsiteX9" fmla="*/ 9710 w 19515"/>
                  <a:gd name="connsiteY9" fmla="*/ 13430 h 17335"/>
                  <a:gd name="connsiteX10" fmla="*/ 3808 w 19515"/>
                  <a:gd name="connsiteY10" fmla="*/ 17336 h 17335"/>
                  <a:gd name="connsiteX11" fmla="*/ 9805 w 19515"/>
                  <a:gd name="connsiteY11" fmla="*/ 12097 h 17335"/>
                  <a:gd name="connsiteX12" fmla="*/ 13803 w 19515"/>
                  <a:gd name="connsiteY12" fmla="*/ 14764 h 17335"/>
                  <a:gd name="connsiteX13" fmla="*/ 12375 w 19515"/>
                  <a:gd name="connsiteY13" fmla="*/ 10287 h 17335"/>
                  <a:gd name="connsiteX14" fmla="*/ 16374 w 19515"/>
                  <a:gd name="connsiteY14" fmla="*/ 7429 h 17335"/>
                  <a:gd name="connsiteX15" fmla="*/ 11423 w 19515"/>
                  <a:gd name="connsiteY15" fmla="*/ 7334 h 17335"/>
                  <a:gd name="connsiteX16" fmla="*/ 9805 w 19515"/>
                  <a:gd name="connsiteY16" fmla="*/ 2953 h 17335"/>
                  <a:gd name="connsiteX17" fmla="*/ 8187 w 19515"/>
                  <a:gd name="connsiteY17" fmla="*/ 7334 h 17335"/>
                  <a:gd name="connsiteX18" fmla="*/ 3237 w 19515"/>
                  <a:gd name="connsiteY18" fmla="*/ 7429 h 17335"/>
                  <a:gd name="connsiteX19" fmla="*/ 7235 w 19515"/>
                  <a:gd name="connsiteY19" fmla="*/ 10287 h 17335"/>
                  <a:gd name="connsiteX20" fmla="*/ 5807 w 19515"/>
                  <a:gd name="connsiteY20" fmla="*/ 14764 h 17335"/>
                  <a:gd name="connsiteX21" fmla="*/ 9805 w 19515"/>
                  <a:gd name="connsiteY21" fmla="*/ 12097 h 1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515" h="17335">
                    <a:moveTo>
                      <a:pt x="3808" y="17336"/>
                    </a:moveTo>
                    <a:lnTo>
                      <a:pt x="5902" y="10763"/>
                    </a:lnTo>
                    <a:lnTo>
                      <a:pt x="0" y="6477"/>
                    </a:lnTo>
                    <a:lnTo>
                      <a:pt x="7425" y="6382"/>
                    </a:lnTo>
                    <a:lnTo>
                      <a:pt x="9805" y="0"/>
                    </a:lnTo>
                    <a:lnTo>
                      <a:pt x="12090" y="6382"/>
                    </a:lnTo>
                    <a:lnTo>
                      <a:pt x="19515" y="6477"/>
                    </a:lnTo>
                    <a:lnTo>
                      <a:pt x="13613" y="10763"/>
                    </a:lnTo>
                    <a:lnTo>
                      <a:pt x="15707" y="17336"/>
                    </a:lnTo>
                    <a:lnTo>
                      <a:pt x="9710" y="13430"/>
                    </a:lnTo>
                    <a:lnTo>
                      <a:pt x="3808" y="17336"/>
                    </a:lnTo>
                    <a:close/>
                    <a:moveTo>
                      <a:pt x="9805" y="12097"/>
                    </a:moveTo>
                    <a:lnTo>
                      <a:pt x="13803" y="14764"/>
                    </a:lnTo>
                    <a:lnTo>
                      <a:pt x="12375" y="10287"/>
                    </a:lnTo>
                    <a:lnTo>
                      <a:pt x="16374" y="7429"/>
                    </a:lnTo>
                    <a:lnTo>
                      <a:pt x="11423" y="7334"/>
                    </a:lnTo>
                    <a:lnTo>
                      <a:pt x="9805" y="2953"/>
                    </a:lnTo>
                    <a:lnTo>
                      <a:pt x="8187" y="7334"/>
                    </a:lnTo>
                    <a:lnTo>
                      <a:pt x="3237" y="7429"/>
                    </a:lnTo>
                    <a:lnTo>
                      <a:pt x="7235" y="10287"/>
                    </a:lnTo>
                    <a:lnTo>
                      <a:pt x="5807" y="14764"/>
                    </a:lnTo>
                    <a:lnTo>
                      <a:pt x="9805" y="12097"/>
                    </a:lnTo>
                    <a:close/>
                  </a:path>
                </a:pathLst>
              </a:custGeom>
              <a:solidFill>
                <a:srgbClr val="F8EB37"/>
              </a:solidFill>
              <a:ln w="9509" cap="flat">
                <a:noFill/>
                <a:prstDash val="solid"/>
                <a:miter/>
              </a:ln>
            </p:spPr>
            <p:txBody>
              <a:bodyPr rtlCol="0" anchor="ctr"/>
              <a:lstStyle/>
              <a:p>
                <a:endParaRPr lang="en-US"/>
              </a:p>
            </p:txBody>
          </p:sp>
          <p:sp>
            <p:nvSpPr>
              <p:cNvPr id="575" name="Freeform 574">
                <a:extLst>
                  <a:ext uri="{FF2B5EF4-FFF2-40B4-BE49-F238E27FC236}">
                    <a16:creationId xmlns:a16="http://schemas.microsoft.com/office/drawing/2014/main" id="{638A9A02-51DD-4E43-B0CA-F4BCF7706FEA}"/>
                  </a:ext>
                </a:extLst>
              </p:cNvPr>
              <p:cNvSpPr/>
              <p:nvPr/>
            </p:nvSpPr>
            <p:spPr>
              <a:xfrm>
                <a:off x="8001443" y="4972621"/>
                <a:ext cx="16278" cy="14668"/>
              </a:xfrm>
              <a:custGeom>
                <a:avLst/>
                <a:gdLst>
                  <a:gd name="connsiteX0" fmla="*/ 11138 w 16278"/>
                  <a:gd name="connsiteY0" fmla="*/ 13335 h 14668"/>
                  <a:gd name="connsiteX1" fmla="*/ 13137 w 16278"/>
                  <a:gd name="connsiteY1" fmla="*/ 14669 h 14668"/>
                  <a:gd name="connsiteX2" fmla="*/ 12375 w 16278"/>
                  <a:gd name="connsiteY2" fmla="*/ 12383 h 14668"/>
                  <a:gd name="connsiteX3" fmla="*/ 11328 w 16278"/>
                  <a:gd name="connsiteY3" fmla="*/ 9049 h 14668"/>
                  <a:gd name="connsiteX4" fmla="*/ 14279 w 16278"/>
                  <a:gd name="connsiteY4" fmla="*/ 7049 h 14668"/>
                  <a:gd name="connsiteX5" fmla="*/ 16279 w 16278"/>
                  <a:gd name="connsiteY5" fmla="*/ 5525 h 14668"/>
                  <a:gd name="connsiteX6" fmla="*/ 13804 w 16278"/>
                  <a:gd name="connsiteY6" fmla="*/ 5525 h 14668"/>
                  <a:gd name="connsiteX7" fmla="*/ 10091 w 16278"/>
                  <a:gd name="connsiteY7" fmla="*/ 5429 h 14668"/>
                  <a:gd name="connsiteX8" fmla="*/ 8853 w 16278"/>
                  <a:gd name="connsiteY8" fmla="*/ 2096 h 14668"/>
                  <a:gd name="connsiteX9" fmla="*/ 8092 w 16278"/>
                  <a:gd name="connsiteY9" fmla="*/ 0 h 14668"/>
                  <a:gd name="connsiteX10" fmla="*/ 7330 w 16278"/>
                  <a:gd name="connsiteY10" fmla="*/ 2096 h 14668"/>
                  <a:gd name="connsiteX11" fmla="*/ 6093 w 16278"/>
                  <a:gd name="connsiteY11" fmla="*/ 5429 h 14668"/>
                  <a:gd name="connsiteX12" fmla="*/ 2475 w 16278"/>
                  <a:gd name="connsiteY12" fmla="*/ 5525 h 14668"/>
                  <a:gd name="connsiteX13" fmla="*/ 0 w 16278"/>
                  <a:gd name="connsiteY13" fmla="*/ 5525 h 14668"/>
                  <a:gd name="connsiteX14" fmla="*/ 1999 w 16278"/>
                  <a:gd name="connsiteY14" fmla="*/ 7049 h 14668"/>
                  <a:gd name="connsiteX15" fmla="*/ 4855 w 16278"/>
                  <a:gd name="connsiteY15" fmla="*/ 9049 h 14668"/>
                  <a:gd name="connsiteX16" fmla="*/ 3808 w 16278"/>
                  <a:gd name="connsiteY16" fmla="*/ 12383 h 14668"/>
                  <a:gd name="connsiteX17" fmla="*/ 3142 w 16278"/>
                  <a:gd name="connsiteY17" fmla="*/ 14669 h 14668"/>
                  <a:gd name="connsiteX18" fmla="*/ 5045 w 16278"/>
                  <a:gd name="connsiteY18" fmla="*/ 13335 h 14668"/>
                  <a:gd name="connsiteX19" fmla="*/ 8092 w 16278"/>
                  <a:gd name="connsiteY19" fmla="*/ 11335 h 14668"/>
                  <a:gd name="connsiteX20" fmla="*/ 11138 w 16278"/>
                  <a:gd name="connsiteY20" fmla="*/ 13335 h 1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278" h="14668">
                    <a:moveTo>
                      <a:pt x="11138" y="13335"/>
                    </a:moveTo>
                    <a:lnTo>
                      <a:pt x="13137" y="14669"/>
                    </a:lnTo>
                    <a:lnTo>
                      <a:pt x="12375" y="12383"/>
                    </a:lnTo>
                    <a:lnTo>
                      <a:pt x="11328" y="9049"/>
                    </a:lnTo>
                    <a:lnTo>
                      <a:pt x="14279" y="7049"/>
                    </a:lnTo>
                    <a:lnTo>
                      <a:pt x="16279" y="5525"/>
                    </a:lnTo>
                    <a:lnTo>
                      <a:pt x="13804" y="5525"/>
                    </a:lnTo>
                    <a:lnTo>
                      <a:pt x="10091" y="5429"/>
                    </a:lnTo>
                    <a:lnTo>
                      <a:pt x="8853" y="2096"/>
                    </a:lnTo>
                    <a:lnTo>
                      <a:pt x="8092" y="0"/>
                    </a:lnTo>
                    <a:lnTo>
                      <a:pt x="7330" y="2096"/>
                    </a:lnTo>
                    <a:lnTo>
                      <a:pt x="6093" y="5429"/>
                    </a:lnTo>
                    <a:lnTo>
                      <a:pt x="2475" y="5525"/>
                    </a:lnTo>
                    <a:lnTo>
                      <a:pt x="0" y="5525"/>
                    </a:lnTo>
                    <a:lnTo>
                      <a:pt x="1999" y="7049"/>
                    </a:lnTo>
                    <a:lnTo>
                      <a:pt x="4855" y="9049"/>
                    </a:lnTo>
                    <a:lnTo>
                      <a:pt x="3808" y="12383"/>
                    </a:lnTo>
                    <a:lnTo>
                      <a:pt x="3142" y="14669"/>
                    </a:lnTo>
                    <a:lnTo>
                      <a:pt x="5045" y="13335"/>
                    </a:lnTo>
                    <a:lnTo>
                      <a:pt x="8092" y="11335"/>
                    </a:lnTo>
                    <a:lnTo>
                      <a:pt x="11138" y="13335"/>
                    </a:lnTo>
                  </a:path>
                </a:pathLst>
              </a:custGeom>
              <a:solidFill>
                <a:srgbClr val="F8EB37"/>
              </a:solidFill>
              <a:ln w="9509" cap="flat">
                <a:noFill/>
                <a:prstDash val="solid"/>
                <a:miter/>
              </a:ln>
            </p:spPr>
            <p:txBody>
              <a:bodyPr rtlCol="0" anchor="ctr"/>
              <a:lstStyle/>
              <a:p>
                <a:endParaRPr lang="en-US"/>
              </a:p>
            </p:txBody>
          </p:sp>
          <p:sp>
            <p:nvSpPr>
              <p:cNvPr id="576" name="Freeform 575">
                <a:extLst>
                  <a:ext uri="{FF2B5EF4-FFF2-40B4-BE49-F238E27FC236}">
                    <a16:creationId xmlns:a16="http://schemas.microsoft.com/office/drawing/2014/main" id="{753A0C29-EB31-E740-8709-6C6270433672}"/>
                  </a:ext>
                </a:extLst>
              </p:cNvPr>
              <p:cNvSpPr/>
              <p:nvPr/>
            </p:nvSpPr>
            <p:spPr>
              <a:xfrm>
                <a:off x="7999824" y="4971097"/>
                <a:ext cx="19610" cy="17430"/>
              </a:xfrm>
              <a:custGeom>
                <a:avLst/>
                <a:gdLst>
                  <a:gd name="connsiteX0" fmla="*/ 3808 w 19610"/>
                  <a:gd name="connsiteY0" fmla="*/ 17431 h 17430"/>
                  <a:gd name="connsiteX1" fmla="*/ 5902 w 19610"/>
                  <a:gd name="connsiteY1" fmla="*/ 10763 h 17430"/>
                  <a:gd name="connsiteX2" fmla="*/ 0 w 19610"/>
                  <a:gd name="connsiteY2" fmla="*/ 6477 h 17430"/>
                  <a:gd name="connsiteX3" fmla="*/ 7425 w 19610"/>
                  <a:gd name="connsiteY3" fmla="*/ 6382 h 17430"/>
                  <a:gd name="connsiteX4" fmla="*/ 9805 w 19610"/>
                  <a:gd name="connsiteY4" fmla="*/ 0 h 17430"/>
                  <a:gd name="connsiteX5" fmla="*/ 12185 w 19610"/>
                  <a:gd name="connsiteY5" fmla="*/ 6382 h 17430"/>
                  <a:gd name="connsiteX6" fmla="*/ 19610 w 19610"/>
                  <a:gd name="connsiteY6" fmla="*/ 6477 h 17430"/>
                  <a:gd name="connsiteX7" fmla="*/ 13708 w 19610"/>
                  <a:gd name="connsiteY7" fmla="*/ 10763 h 17430"/>
                  <a:gd name="connsiteX8" fmla="*/ 15802 w 19610"/>
                  <a:gd name="connsiteY8" fmla="*/ 17431 h 17430"/>
                  <a:gd name="connsiteX9" fmla="*/ 9805 w 19610"/>
                  <a:gd name="connsiteY9" fmla="*/ 13430 h 17430"/>
                  <a:gd name="connsiteX10" fmla="*/ 3808 w 19610"/>
                  <a:gd name="connsiteY10" fmla="*/ 17431 h 17430"/>
                  <a:gd name="connsiteX11" fmla="*/ 9710 w 19610"/>
                  <a:gd name="connsiteY11" fmla="*/ 12192 h 17430"/>
                  <a:gd name="connsiteX12" fmla="*/ 13708 w 19610"/>
                  <a:gd name="connsiteY12" fmla="*/ 14859 h 17430"/>
                  <a:gd name="connsiteX13" fmla="*/ 12280 w 19610"/>
                  <a:gd name="connsiteY13" fmla="*/ 10382 h 17430"/>
                  <a:gd name="connsiteX14" fmla="*/ 16183 w 19610"/>
                  <a:gd name="connsiteY14" fmla="*/ 7525 h 17430"/>
                  <a:gd name="connsiteX15" fmla="*/ 11233 w 19610"/>
                  <a:gd name="connsiteY15" fmla="*/ 7429 h 17430"/>
                  <a:gd name="connsiteX16" fmla="*/ 9615 w 19610"/>
                  <a:gd name="connsiteY16" fmla="*/ 3048 h 17430"/>
                  <a:gd name="connsiteX17" fmla="*/ 7996 w 19610"/>
                  <a:gd name="connsiteY17" fmla="*/ 7429 h 17430"/>
                  <a:gd name="connsiteX18" fmla="*/ 3046 w 19610"/>
                  <a:gd name="connsiteY18" fmla="*/ 7525 h 17430"/>
                  <a:gd name="connsiteX19" fmla="*/ 7044 w 19610"/>
                  <a:gd name="connsiteY19" fmla="*/ 10382 h 17430"/>
                  <a:gd name="connsiteX20" fmla="*/ 5617 w 19610"/>
                  <a:gd name="connsiteY20" fmla="*/ 14859 h 17430"/>
                  <a:gd name="connsiteX21" fmla="*/ 9710 w 19610"/>
                  <a:gd name="connsiteY21" fmla="*/ 12192 h 17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10" h="17430">
                    <a:moveTo>
                      <a:pt x="3808" y="17431"/>
                    </a:moveTo>
                    <a:lnTo>
                      <a:pt x="5902" y="10763"/>
                    </a:lnTo>
                    <a:lnTo>
                      <a:pt x="0" y="6477"/>
                    </a:lnTo>
                    <a:lnTo>
                      <a:pt x="7425" y="6382"/>
                    </a:lnTo>
                    <a:lnTo>
                      <a:pt x="9805" y="0"/>
                    </a:lnTo>
                    <a:lnTo>
                      <a:pt x="12185" y="6382"/>
                    </a:lnTo>
                    <a:lnTo>
                      <a:pt x="19610" y="6477"/>
                    </a:lnTo>
                    <a:lnTo>
                      <a:pt x="13708" y="10763"/>
                    </a:lnTo>
                    <a:lnTo>
                      <a:pt x="15802" y="17431"/>
                    </a:lnTo>
                    <a:lnTo>
                      <a:pt x="9805" y="13430"/>
                    </a:lnTo>
                    <a:lnTo>
                      <a:pt x="3808" y="17431"/>
                    </a:lnTo>
                    <a:close/>
                    <a:moveTo>
                      <a:pt x="9710" y="12192"/>
                    </a:moveTo>
                    <a:lnTo>
                      <a:pt x="13708" y="14859"/>
                    </a:lnTo>
                    <a:lnTo>
                      <a:pt x="12280" y="10382"/>
                    </a:lnTo>
                    <a:lnTo>
                      <a:pt x="16183" y="7525"/>
                    </a:lnTo>
                    <a:lnTo>
                      <a:pt x="11233" y="7429"/>
                    </a:lnTo>
                    <a:lnTo>
                      <a:pt x="9615" y="3048"/>
                    </a:lnTo>
                    <a:lnTo>
                      <a:pt x="7996" y="7429"/>
                    </a:lnTo>
                    <a:lnTo>
                      <a:pt x="3046" y="7525"/>
                    </a:lnTo>
                    <a:lnTo>
                      <a:pt x="7044" y="10382"/>
                    </a:lnTo>
                    <a:lnTo>
                      <a:pt x="5617" y="14859"/>
                    </a:lnTo>
                    <a:lnTo>
                      <a:pt x="9710" y="12192"/>
                    </a:lnTo>
                    <a:close/>
                  </a:path>
                </a:pathLst>
              </a:custGeom>
              <a:solidFill>
                <a:srgbClr val="F8EB37"/>
              </a:solidFill>
              <a:ln w="9509" cap="flat">
                <a:noFill/>
                <a:prstDash val="solid"/>
                <a:miter/>
              </a:ln>
            </p:spPr>
            <p:txBody>
              <a:bodyPr rtlCol="0" anchor="ctr"/>
              <a:lstStyle/>
              <a:p>
                <a:endParaRPr lang="en-US"/>
              </a:p>
            </p:txBody>
          </p:sp>
          <p:sp>
            <p:nvSpPr>
              <p:cNvPr id="577" name="Freeform 576">
                <a:extLst>
                  <a:ext uri="{FF2B5EF4-FFF2-40B4-BE49-F238E27FC236}">
                    <a16:creationId xmlns:a16="http://schemas.microsoft.com/office/drawing/2014/main" id="{C8D27298-38A1-4349-8ACD-C4528183AA3B}"/>
                  </a:ext>
                </a:extLst>
              </p:cNvPr>
              <p:cNvSpPr/>
              <p:nvPr/>
            </p:nvSpPr>
            <p:spPr>
              <a:xfrm>
                <a:off x="8008392" y="4998434"/>
                <a:ext cx="16278" cy="14668"/>
              </a:xfrm>
              <a:custGeom>
                <a:avLst/>
                <a:gdLst>
                  <a:gd name="connsiteX0" fmla="*/ 10186 w 16278"/>
                  <a:gd name="connsiteY0" fmla="*/ 5429 h 14668"/>
                  <a:gd name="connsiteX1" fmla="*/ 8949 w 16278"/>
                  <a:gd name="connsiteY1" fmla="*/ 2096 h 14668"/>
                  <a:gd name="connsiteX2" fmla="*/ 8187 w 16278"/>
                  <a:gd name="connsiteY2" fmla="*/ 0 h 14668"/>
                  <a:gd name="connsiteX3" fmla="*/ 7425 w 16278"/>
                  <a:gd name="connsiteY3" fmla="*/ 2096 h 14668"/>
                  <a:gd name="connsiteX4" fmla="*/ 6188 w 16278"/>
                  <a:gd name="connsiteY4" fmla="*/ 5429 h 14668"/>
                  <a:gd name="connsiteX5" fmla="*/ 2475 w 16278"/>
                  <a:gd name="connsiteY5" fmla="*/ 5525 h 14668"/>
                  <a:gd name="connsiteX6" fmla="*/ 0 w 16278"/>
                  <a:gd name="connsiteY6" fmla="*/ 5525 h 14668"/>
                  <a:gd name="connsiteX7" fmla="*/ 1999 w 16278"/>
                  <a:gd name="connsiteY7" fmla="*/ 6953 h 14668"/>
                  <a:gd name="connsiteX8" fmla="*/ 4950 w 16278"/>
                  <a:gd name="connsiteY8" fmla="*/ 9049 h 14668"/>
                  <a:gd name="connsiteX9" fmla="*/ 3903 w 16278"/>
                  <a:gd name="connsiteY9" fmla="*/ 12383 h 14668"/>
                  <a:gd name="connsiteX10" fmla="*/ 3141 w 16278"/>
                  <a:gd name="connsiteY10" fmla="*/ 14573 h 14668"/>
                  <a:gd name="connsiteX11" fmla="*/ 5140 w 16278"/>
                  <a:gd name="connsiteY11" fmla="*/ 13335 h 14668"/>
                  <a:gd name="connsiteX12" fmla="*/ 8187 w 16278"/>
                  <a:gd name="connsiteY12" fmla="*/ 11335 h 14668"/>
                  <a:gd name="connsiteX13" fmla="*/ 11233 w 16278"/>
                  <a:gd name="connsiteY13" fmla="*/ 13335 h 14668"/>
                  <a:gd name="connsiteX14" fmla="*/ 13137 w 16278"/>
                  <a:gd name="connsiteY14" fmla="*/ 14668 h 14668"/>
                  <a:gd name="connsiteX15" fmla="*/ 12471 w 16278"/>
                  <a:gd name="connsiteY15" fmla="*/ 12383 h 14668"/>
                  <a:gd name="connsiteX16" fmla="*/ 11423 w 16278"/>
                  <a:gd name="connsiteY16" fmla="*/ 9049 h 14668"/>
                  <a:gd name="connsiteX17" fmla="*/ 14279 w 16278"/>
                  <a:gd name="connsiteY17" fmla="*/ 6953 h 14668"/>
                  <a:gd name="connsiteX18" fmla="*/ 16279 w 16278"/>
                  <a:gd name="connsiteY18" fmla="*/ 5525 h 14668"/>
                  <a:gd name="connsiteX19" fmla="*/ 13803 w 16278"/>
                  <a:gd name="connsiteY19" fmla="*/ 5525 h 14668"/>
                  <a:gd name="connsiteX20" fmla="*/ 10186 w 16278"/>
                  <a:gd name="connsiteY20" fmla="*/ 5429 h 1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278" h="14668">
                    <a:moveTo>
                      <a:pt x="10186" y="5429"/>
                    </a:moveTo>
                    <a:lnTo>
                      <a:pt x="8949" y="2096"/>
                    </a:lnTo>
                    <a:lnTo>
                      <a:pt x="8187" y="0"/>
                    </a:lnTo>
                    <a:lnTo>
                      <a:pt x="7425" y="2096"/>
                    </a:lnTo>
                    <a:lnTo>
                      <a:pt x="6188" y="5429"/>
                    </a:lnTo>
                    <a:lnTo>
                      <a:pt x="2475" y="5525"/>
                    </a:lnTo>
                    <a:lnTo>
                      <a:pt x="0" y="5525"/>
                    </a:lnTo>
                    <a:lnTo>
                      <a:pt x="1999" y="6953"/>
                    </a:lnTo>
                    <a:lnTo>
                      <a:pt x="4950" y="9049"/>
                    </a:lnTo>
                    <a:lnTo>
                      <a:pt x="3903" y="12383"/>
                    </a:lnTo>
                    <a:lnTo>
                      <a:pt x="3141" y="14573"/>
                    </a:lnTo>
                    <a:lnTo>
                      <a:pt x="5140" y="13335"/>
                    </a:lnTo>
                    <a:lnTo>
                      <a:pt x="8187" y="11335"/>
                    </a:lnTo>
                    <a:lnTo>
                      <a:pt x="11233" y="13335"/>
                    </a:lnTo>
                    <a:lnTo>
                      <a:pt x="13137" y="14668"/>
                    </a:lnTo>
                    <a:lnTo>
                      <a:pt x="12471" y="12383"/>
                    </a:lnTo>
                    <a:lnTo>
                      <a:pt x="11423" y="9049"/>
                    </a:lnTo>
                    <a:lnTo>
                      <a:pt x="14279" y="6953"/>
                    </a:lnTo>
                    <a:lnTo>
                      <a:pt x="16279" y="5525"/>
                    </a:lnTo>
                    <a:lnTo>
                      <a:pt x="13803" y="5525"/>
                    </a:lnTo>
                    <a:lnTo>
                      <a:pt x="10186" y="5429"/>
                    </a:lnTo>
                  </a:path>
                </a:pathLst>
              </a:custGeom>
              <a:solidFill>
                <a:srgbClr val="F8EB37"/>
              </a:solidFill>
              <a:ln w="9509" cap="flat">
                <a:noFill/>
                <a:prstDash val="solid"/>
                <a:miter/>
              </a:ln>
            </p:spPr>
            <p:txBody>
              <a:bodyPr rtlCol="0" anchor="ctr"/>
              <a:lstStyle/>
              <a:p>
                <a:endParaRPr lang="en-US"/>
              </a:p>
            </p:txBody>
          </p:sp>
          <p:sp>
            <p:nvSpPr>
              <p:cNvPr id="578" name="Freeform 577">
                <a:extLst>
                  <a:ext uri="{FF2B5EF4-FFF2-40B4-BE49-F238E27FC236}">
                    <a16:creationId xmlns:a16="http://schemas.microsoft.com/office/drawing/2014/main" id="{06809E51-2624-624A-8059-54B44B87FC5B}"/>
                  </a:ext>
                </a:extLst>
              </p:cNvPr>
              <p:cNvSpPr/>
              <p:nvPr/>
            </p:nvSpPr>
            <p:spPr>
              <a:xfrm>
                <a:off x="8006678" y="4996910"/>
                <a:ext cx="19610" cy="17430"/>
              </a:xfrm>
              <a:custGeom>
                <a:avLst/>
                <a:gdLst>
                  <a:gd name="connsiteX0" fmla="*/ 15803 w 19610"/>
                  <a:gd name="connsiteY0" fmla="*/ 17431 h 17430"/>
                  <a:gd name="connsiteX1" fmla="*/ 9806 w 19610"/>
                  <a:gd name="connsiteY1" fmla="*/ 13525 h 17430"/>
                  <a:gd name="connsiteX2" fmla="*/ 3808 w 19610"/>
                  <a:gd name="connsiteY2" fmla="*/ 17431 h 17430"/>
                  <a:gd name="connsiteX3" fmla="*/ 5902 w 19610"/>
                  <a:gd name="connsiteY3" fmla="*/ 10858 h 17430"/>
                  <a:gd name="connsiteX4" fmla="*/ 0 w 19610"/>
                  <a:gd name="connsiteY4" fmla="*/ 6572 h 17430"/>
                  <a:gd name="connsiteX5" fmla="*/ 7426 w 19610"/>
                  <a:gd name="connsiteY5" fmla="*/ 6382 h 17430"/>
                  <a:gd name="connsiteX6" fmla="*/ 9806 w 19610"/>
                  <a:gd name="connsiteY6" fmla="*/ 0 h 17430"/>
                  <a:gd name="connsiteX7" fmla="*/ 12185 w 19610"/>
                  <a:gd name="connsiteY7" fmla="*/ 6382 h 17430"/>
                  <a:gd name="connsiteX8" fmla="*/ 19611 w 19610"/>
                  <a:gd name="connsiteY8" fmla="*/ 6572 h 17430"/>
                  <a:gd name="connsiteX9" fmla="*/ 13708 w 19610"/>
                  <a:gd name="connsiteY9" fmla="*/ 10858 h 17430"/>
                  <a:gd name="connsiteX10" fmla="*/ 15803 w 19610"/>
                  <a:gd name="connsiteY10" fmla="*/ 17431 h 17430"/>
                  <a:gd name="connsiteX11" fmla="*/ 9901 w 19610"/>
                  <a:gd name="connsiteY11" fmla="*/ 12192 h 17430"/>
                  <a:gd name="connsiteX12" fmla="*/ 13899 w 19610"/>
                  <a:gd name="connsiteY12" fmla="*/ 14859 h 17430"/>
                  <a:gd name="connsiteX13" fmla="*/ 12471 w 19610"/>
                  <a:gd name="connsiteY13" fmla="*/ 10382 h 17430"/>
                  <a:gd name="connsiteX14" fmla="*/ 16374 w 19610"/>
                  <a:gd name="connsiteY14" fmla="*/ 7525 h 17430"/>
                  <a:gd name="connsiteX15" fmla="*/ 11424 w 19610"/>
                  <a:gd name="connsiteY15" fmla="*/ 7429 h 17430"/>
                  <a:gd name="connsiteX16" fmla="*/ 9806 w 19610"/>
                  <a:gd name="connsiteY16" fmla="*/ 3048 h 17430"/>
                  <a:gd name="connsiteX17" fmla="*/ 8187 w 19610"/>
                  <a:gd name="connsiteY17" fmla="*/ 7429 h 17430"/>
                  <a:gd name="connsiteX18" fmla="*/ 3237 w 19610"/>
                  <a:gd name="connsiteY18" fmla="*/ 7525 h 17430"/>
                  <a:gd name="connsiteX19" fmla="*/ 7140 w 19610"/>
                  <a:gd name="connsiteY19" fmla="*/ 10382 h 17430"/>
                  <a:gd name="connsiteX20" fmla="*/ 5712 w 19610"/>
                  <a:gd name="connsiteY20" fmla="*/ 14859 h 17430"/>
                  <a:gd name="connsiteX21" fmla="*/ 9901 w 19610"/>
                  <a:gd name="connsiteY21" fmla="*/ 12192 h 17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10" h="17430">
                    <a:moveTo>
                      <a:pt x="15803" y="17431"/>
                    </a:moveTo>
                    <a:lnTo>
                      <a:pt x="9806" y="13525"/>
                    </a:lnTo>
                    <a:lnTo>
                      <a:pt x="3808" y="17431"/>
                    </a:lnTo>
                    <a:lnTo>
                      <a:pt x="5902" y="10858"/>
                    </a:lnTo>
                    <a:lnTo>
                      <a:pt x="0" y="6572"/>
                    </a:lnTo>
                    <a:lnTo>
                      <a:pt x="7426" y="6382"/>
                    </a:lnTo>
                    <a:lnTo>
                      <a:pt x="9806" y="0"/>
                    </a:lnTo>
                    <a:lnTo>
                      <a:pt x="12185" y="6382"/>
                    </a:lnTo>
                    <a:lnTo>
                      <a:pt x="19611" y="6572"/>
                    </a:lnTo>
                    <a:lnTo>
                      <a:pt x="13708" y="10858"/>
                    </a:lnTo>
                    <a:lnTo>
                      <a:pt x="15803" y="17431"/>
                    </a:lnTo>
                    <a:close/>
                    <a:moveTo>
                      <a:pt x="9901" y="12192"/>
                    </a:moveTo>
                    <a:lnTo>
                      <a:pt x="13899" y="14859"/>
                    </a:lnTo>
                    <a:lnTo>
                      <a:pt x="12471" y="10382"/>
                    </a:lnTo>
                    <a:lnTo>
                      <a:pt x="16374" y="7525"/>
                    </a:lnTo>
                    <a:lnTo>
                      <a:pt x="11424" y="7429"/>
                    </a:lnTo>
                    <a:lnTo>
                      <a:pt x="9806" y="3048"/>
                    </a:lnTo>
                    <a:lnTo>
                      <a:pt x="8187" y="7429"/>
                    </a:lnTo>
                    <a:lnTo>
                      <a:pt x="3237" y="7525"/>
                    </a:lnTo>
                    <a:lnTo>
                      <a:pt x="7140" y="10382"/>
                    </a:lnTo>
                    <a:lnTo>
                      <a:pt x="5712" y="14859"/>
                    </a:lnTo>
                    <a:lnTo>
                      <a:pt x="9901" y="12192"/>
                    </a:lnTo>
                    <a:close/>
                  </a:path>
                </a:pathLst>
              </a:custGeom>
              <a:solidFill>
                <a:srgbClr val="F8EB37"/>
              </a:solidFill>
              <a:ln w="9509" cap="flat">
                <a:noFill/>
                <a:prstDash val="solid"/>
                <a:miter/>
              </a:ln>
            </p:spPr>
            <p:txBody>
              <a:bodyPr rtlCol="0" anchor="ctr"/>
              <a:lstStyle/>
              <a:p>
                <a:endParaRPr lang="en-US"/>
              </a:p>
            </p:txBody>
          </p:sp>
          <p:sp>
            <p:nvSpPr>
              <p:cNvPr id="579" name="Freeform 578">
                <a:extLst>
                  <a:ext uri="{FF2B5EF4-FFF2-40B4-BE49-F238E27FC236}">
                    <a16:creationId xmlns:a16="http://schemas.microsoft.com/office/drawing/2014/main" id="{55A326D2-C86E-6E43-BB12-5F6B4E9BB367}"/>
                  </a:ext>
                </a:extLst>
              </p:cNvPr>
              <p:cNvSpPr/>
              <p:nvPr/>
            </p:nvSpPr>
            <p:spPr>
              <a:xfrm>
                <a:off x="8027241" y="5017293"/>
                <a:ext cx="16278" cy="14668"/>
              </a:xfrm>
              <a:custGeom>
                <a:avLst/>
                <a:gdLst>
                  <a:gd name="connsiteX0" fmla="*/ 10091 w 16278"/>
                  <a:gd name="connsiteY0" fmla="*/ 5429 h 14668"/>
                  <a:gd name="connsiteX1" fmla="*/ 8949 w 16278"/>
                  <a:gd name="connsiteY1" fmla="*/ 2096 h 14668"/>
                  <a:gd name="connsiteX2" fmla="*/ 8187 w 16278"/>
                  <a:gd name="connsiteY2" fmla="*/ 0 h 14668"/>
                  <a:gd name="connsiteX3" fmla="*/ 7330 w 16278"/>
                  <a:gd name="connsiteY3" fmla="*/ 2096 h 14668"/>
                  <a:gd name="connsiteX4" fmla="*/ 6188 w 16278"/>
                  <a:gd name="connsiteY4" fmla="*/ 5429 h 14668"/>
                  <a:gd name="connsiteX5" fmla="*/ 2475 w 16278"/>
                  <a:gd name="connsiteY5" fmla="*/ 5525 h 14668"/>
                  <a:gd name="connsiteX6" fmla="*/ 0 w 16278"/>
                  <a:gd name="connsiteY6" fmla="*/ 5525 h 14668"/>
                  <a:gd name="connsiteX7" fmla="*/ 1999 w 16278"/>
                  <a:gd name="connsiteY7" fmla="*/ 7049 h 14668"/>
                  <a:gd name="connsiteX8" fmla="*/ 4950 w 16278"/>
                  <a:gd name="connsiteY8" fmla="*/ 9144 h 14668"/>
                  <a:gd name="connsiteX9" fmla="*/ 3903 w 16278"/>
                  <a:gd name="connsiteY9" fmla="*/ 12383 h 14668"/>
                  <a:gd name="connsiteX10" fmla="*/ 3142 w 16278"/>
                  <a:gd name="connsiteY10" fmla="*/ 14668 h 14668"/>
                  <a:gd name="connsiteX11" fmla="*/ 5045 w 16278"/>
                  <a:gd name="connsiteY11" fmla="*/ 13335 h 14668"/>
                  <a:gd name="connsiteX12" fmla="*/ 8187 w 16278"/>
                  <a:gd name="connsiteY12" fmla="*/ 11335 h 14668"/>
                  <a:gd name="connsiteX13" fmla="*/ 11138 w 16278"/>
                  <a:gd name="connsiteY13" fmla="*/ 13335 h 14668"/>
                  <a:gd name="connsiteX14" fmla="*/ 13137 w 16278"/>
                  <a:gd name="connsiteY14" fmla="*/ 14668 h 14668"/>
                  <a:gd name="connsiteX15" fmla="*/ 12376 w 16278"/>
                  <a:gd name="connsiteY15" fmla="*/ 12383 h 14668"/>
                  <a:gd name="connsiteX16" fmla="*/ 11424 w 16278"/>
                  <a:gd name="connsiteY16" fmla="*/ 9144 h 14668"/>
                  <a:gd name="connsiteX17" fmla="*/ 14279 w 16278"/>
                  <a:gd name="connsiteY17" fmla="*/ 7049 h 14668"/>
                  <a:gd name="connsiteX18" fmla="*/ 16279 w 16278"/>
                  <a:gd name="connsiteY18" fmla="*/ 5525 h 14668"/>
                  <a:gd name="connsiteX19" fmla="*/ 13804 w 16278"/>
                  <a:gd name="connsiteY19" fmla="*/ 5525 h 14668"/>
                  <a:gd name="connsiteX20" fmla="*/ 10091 w 16278"/>
                  <a:gd name="connsiteY20" fmla="*/ 5429 h 1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278" h="14668">
                    <a:moveTo>
                      <a:pt x="10091" y="5429"/>
                    </a:moveTo>
                    <a:lnTo>
                      <a:pt x="8949" y="2096"/>
                    </a:lnTo>
                    <a:lnTo>
                      <a:pt x="8187" y="0"/>
                    </a:lnTo>
                    <a:lnTo>
                      <a:pt x="7330" y="2096"/>
                    </a:lnTo>
                    <a:lnTo>
                      <a:pt x="6188" y="5429"/>
                    </a:lnTo>
                    <a:lnTo>
                      <a:pt x="2475" y="5525"/>
                    </a:lnTo>
                    <a:lnTo>
                      <a:pt x="0" y="5525"/>
                    </a:lnTo>
                    <a:lnTo>
                      <a:pt x="1999" y="7049"/>
                    </a:lnTo>
                    <a:lnTo>
                      <a:pt x="4950" y="9144"/>
                    </a:lnTo>
                    <a:lnTo>
                      <a:pt x="3903" y="12383"/>
                    </a:lnTo>
                    <a:lnTo>
                      <a:pt x="3142" y="14668"/>
                    </a:lnTo>
                    <a:lnTo>
                      <a:pt x="5045" y="13335"/>
                    </a:lnTo>
                    <a:lnTo>
                      <a:pt x="8187" y="11335"/>
                    </a:lnTo>
                    <a:lnTo>
                      <a:pt x="11138" y="13335"/>
                    </a:lnTo>
                    <a:lnTo>
                      <a:pt x="13137" y="14668"/>
                    </a:lnTo>
                    <a:lnTo>
                      <a:pt x="12376" y="12383"/>
                    </a:lnTo>
                    <a:lnTo>
                      <a:pt x="11424" y="9144"/>
                    </a:lnTo>
                    <a:lnTo>
                      <a:pt x="14279" y="7049"/>
                    </a:lnTo>
                    <a:lnTo>
                      <a:pt x="16279" y="5525"/>
                    </a:lnTo>
                    <a:lnTo>
                      <a:pt x="13804" y="5525"/>
                    </a:lnTo>
                    <a:lnTo>
                      <a:pt x="10091" y="5429"/>
                    </a:lnTo>
                  </a:path>
                </a:pathLst>
              </a:custGeom>
              <a:solidFill>
                <a:srgbClr val="F8EB37"/>
              </a:solidFill>
              <a:ln w="9509" cap="flat">
                <a:noFill/>
                <a:prstDash val="solid"/>
                <a:miter/>
              </a:ln>
            </p:spPr>
            <p:txBody>
              <a:bodyPr rtlCol="0" anchor="ctr"/>
              <a:lstStyle/>
              <a:p>
                <a:endParaRPr lang="en-US"/>
              </a:p>
            </p:txBody>
          </p:sp>
          <p:sp>
            <p:nvSpPr>
              <p:cNvPr id="580" name="Freeform 579">
                <a:extLst>
                  <a:ext uri="{FF2B5EF4-FFF2-40B4-BE49-F238E27FC236}">
                    <a16:creationId xmlns:a16="http://schemas.microsoft.com/office/drawing/2014/main" id="{07AE56DF-2648-A449-9752-993C4C3A4E16}"/>
                  </a:ext>
                </a:extLst>
              </p:cNvPr>
              <p:cNvSpPr/>
              <p:nvPr/>
            </p:nvSpPr>
            <p:spPr>
              <a:xfrm>
                <a:off x="8025623" y="5015674"/>
                <a:ext cx="19610" cy="17525"/>
              </a:xfrm>
              <a:custGeom>
                <a:avLst/>
                <a:gdLst>
                  <a:gd name="connsiteX0" fmla="*/ 3808 w 19610"/>
                  <a:gd name="connsiteY0" fmla="*/ 17526 h 17525"/>
                  <a:gd name="connsiteX1" fmla="*/ 5902 w 19610"/>
                  <a:gd name="connsiteY1" fmla="*/ 10954 h 17525"/>
                  <a:gd name="connsiteX2" fmla="*/ 0 w 19610"/>
                  <a:gd name="connsiteY2" fmla="*/ 6667 h 17525"/>
                  <a:gd name="connsiteX3" fmla="*/ 7425 w 19610"/>
                  <a:gd name="connsiteY3" fmla="*/ 6477 h 17525"/>
                  <a:gd name="connsiteX4" fmla="*/ 9805 w 19610"/>
                  <a:gd name="connsiteY4" fmla="*/ 0 h 17525"/>
                  <a:gd name="connsiteX5" fmla="*/ 12185 w 19610"/>
                  <a:gd name="connsiteY5" fmla="*/ 6477 h 17525"/>
                  <a:gd name="connsiteX6" fmla="*/ 19610 w 19610"/>
                  <a:gd name="connsiteY6" fmla="*/ 6667 h 17525"/>
                  <a:gd name="connsiteX7" fmla="*/ 13708 w 19610"/>
                  <a:gd name="connsiteY7" fmla="*/ 10954 h 17525"/>
                  <a:gd name="connsiteX8" fmla="*/ 15803 w 19610"/>
                  <a:gd name="connsiteY8" fmla="*/ 17526 h 17525"/>
                  <a:gd name="connsiteX9" fmla="*/ 9805 w 19610"/>
                  <a:gd name="connsiteY9" fmla="*/ 13621 h 17525"/>
                  <a:gd name="connsiteX10" fmla="*/ 3808 w 19610"/>
                  <a:gd name="connsiteY10" fmla="*/ 17526 h 17525"/>
                  <a:gd name="connsiteX11" fmla="*/ 9805 w 19610"/>
                  <a:gd name="connsiteY11" fmla="*/ 12287 h 17525"/>
                  <a:gd name="connsiteX12" fmla="*/ 13803 w 19610"/>
                  <a:gd name="connsiteY12" fmla="*/ 14954 h 17525"/>
                  <a:gd name="connsiteX13" fmla="*/ 12375 w 19610"/>
                  <a:gd name="connsiteY13" fmla="*/ 10477 h 17525"/>
                  <a:gd name="connsiteX14" fmla="*/ 16374 w 19610"/>
                  <a:gd name="connsiteY14" fmla="*/ 7620 h 17525"/>
                  <a:gd name="connsiteX15" fmla="*/ 11423 w 19610"/>
                  <a:gd name="connsiteY15" fmla="*/ 7525 h 17525"/>
                  <a:gd name="connsiteX16" fmla="*/ 9805 w 19610"/>
                  <a:gd name="connsiteY16" fmla="*/ 3143 h 17525"/>
                  <a:gd name="connsiteX17" fmla="*/ 8187 w 19610"/>
                  <a:gd name="connsiteY17" fmla="*/ 7525 h 17525"/>
                  <a:gd name="connsiteX18" fmla="*/ 3237 w 19610"/>
                  <a:gd name="connsiteY18" fmla="*/ 7620 h 17525"/>
                  <a:gd name="connsiteX19" fmla="*/ 7140 w 19610"/>
                  <a:gd name="connsiteY19" fmla="*/ 10477 h 17525"/>
                  <a:gd name="connsiteX20" fmla="*/ 5712 w 19610"/>
                  <a:gd name="connsiteY20" fmla="*/ 14954 h 17525"/>
                  <a:gd name="connsiteX21" fmla="*/ 9805 w 19610"/>
                  <a:gd name="connsiteY21" fmla="*/ 12287 h 1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10" h="17525">
                    <a:moveTo>
                      <a:pt x="3808" y="17526"/>
                    </a:moveTo>
                    <a:lnTo>
                      <a:pt x="5902" y="10954"/>
                    </a:lnTo>
                    <a:lnTo>
                      <a:pt x="0" y="6667"/>
                    </a:lnTo>
                    <a:lnTo>
                      <a:pt x="7425" y="6477"/>
                    </a:lnTo>
                    <a:lnTo>
                      <a:pt x="9805" y="0"/>
                    </a:lnTo>
                    <a:lnTo>
                      <a:pt x="12185" y="6477"/>
                    </a:lnTo>
                    <a:lnTo>
                      <a:pt x="19610" y="6667"/>
                    </a:lnTo>
                    <a:lnTo>
                      <a:pt x="13708" y="10954"/>
                    </a:lnTo>
                    <a:lnTo>
                      <a:pt x="15803" y="17526"/>
                    </a:lnTo>
                    <a:lnTo>
                      <a:pt x="9805" y="13621"/>
                    </a:lnTo>
                    <a:lnTo>
                      <a:pt x="3808" y="17526"/>
                    </a:lnTo>
                    <a:close/>
                    <a:moveTo>
                      <a:pt x="9805" y="12287"/>
                    </a:moveTo>
                    <a:lnTo>
                      <a:pt x="13803" y="14954"/>
                    </a:lnTo>
                    <a:lnTo>
                      <a:pt x="12375" y="10477"/>
                    </a:lnTo>
                    <a:lnTo>
                      <a:pt x="16374" y="7620"/>
                    </a:lnTo>
                    <a:lnTo>
                      <a:pt x="11423" y="7525"/>
                    </a:lnTo>
                    <a:lnTo>
                      <a:pt x="9805" y="3143"/>
                    </a:lnTo>
                    <a:lnTo>
                      <a:pt x="8187" y="7525"/>
                    </a:lnTo>
                    <a:lnTo>
                      <a:pt x="3237" y="7620"/>
                    </a:lnTo>
                    <a:lnTo>
                      <a:pt x="7140" y="10477"/>
                    </a:lnTo>
                    <a:lnTo>
                      <a:pt x="5712" y="14954"/>
                    </a:lnTo>
                    <a:lnTo>
                      <a:pt x="9805" y="12287"/>
                    </a:lnTo>
                    <a:close/>
                  </a:path>
                </a:pathLst>
              </a:custGeom>
              <a:solidFill>
                <a:srgbClr val="F8EB37"/>
              </a:solidFill>
              <a:ln w="9509" cap="flat">
                <a:noFill/>
                <a:prstDash val="solid"/>
                <a:miter/>
              </a:ln>
            </p:spPr>
            <p:txBody>
              <a:bodyPr rtlCol="0" anchor="ctr"/>
              <a:lstStyle/>
              <a:p>
                <a:endParaRPr lang="en-US"/>
              </a:p>
            </p:txBody>
          </p:sp>
          <p:sp>
            <p:nvSpPr>
              <p:cNvPr id="581" name="Freeform 580">
                <a:extLst>
                  <a:ext uri="{FF2B5EF4-FFF2-40B4-BE49-F238E27FC236}">
                    <a16:creationId xmlns:a16="http://schemas.microsoft.com/office/drawing/2014/main" id="{97D53DEF-5ED5-5047-8A0E-FE116EA69CF6}"/>
                  </a:ext>
                </a:extLst>
              </p:cNvPr>
              <p:cNvSpPr/>
              <p:nvPr/>
            </p:nvSpPr>
            <p:spPr>
              <a:xfrm>
                <a:off x="8053515" y="5024246"/>
                <a:ext cx="16278" cy="14668"/>
              </a:xfrm>
              <a:custGeom>
                <a:avLst/>
                <a:gdLst>
                  <a:gd name="connsiteX0" fmla="*/ 10091 w 16278"/>
                  <a:gd name="connsiteY0" fmla="*/ 5429 h 14668"/>
                  <a:gd name="connsiteX1" fmla="*/ 8949 w 16278"/>
                  <a:gd name="connsiteY1" fmla="*/ 2191 h 14668"/>
                  <a:gd name="connsiteX2" fmla="*/ 8092 w 16278"/>
                  <a:gd name="connsiteY2" fmla="*/ 0 h 14668"/>
                  <a:gd name="connsiteX3" fmla="*/ 7425 w 16278"/>
                  <a:gd name="connsiteY3" fmla="*/ 2191 h 14668"/>
                  <a:gd name="connsiteX4" fmla="*/ 6188 w 16278"/>
                  <a:gd name="connsiteY4" fmla="*/ 5429 h 14668"/>
                  <a:gd name="connsiteX5" fmla="*/ 2475 w 16278"/>
                  <a:gd name="connsiteY5" fmla="*/ 5525 h 14668"/>
                  <a:gd name="connsiteX6" fmla="*/ 0 w 16278"/>
                  <a:gd name="connsiteY6" fmla="*/ 5620 h 14668"/>
                  <a:gd name="connsiteX7" fmla="*/ 1999 w 16278"/>
                  <a:gd name="connsiteY7" fmla="*/ 7049 h 14668"/>
                  <a:gd name="connsiteX8" fmla="*/ 4950 w 16278"/>
                  <a:gd name="connsiteY8" fmla="*/ 9144 h 14668"/>
                  <a:gd name="connsiteX9" fmla="*/ 3903 w 16278"/>
                  <a:gd name="connsiteY9" fmla="*/ 12383 h 14668"/>
                  <a:gd name="connsiteX10" fmla="*/ 3141 w 16278"/>
                  <a:gd name="connsiteY10" fmla="*/ 14669 h 14668"/>
                  <a:gd name="connsiteX11" fmla="*/ 8092 w 16278"/>
                  <a:gd name="connsiteY11" fmla="*/ 11335 h 14668"/>
                  <a:gd name="connsiteX12" fmla="*/ 11233 w 16278"/>
                  <a:gd name="connsiteY12" fmla="*/ 13335 h 14668"/>
                  <a:gd name="connsiteX13" fmla="*/ 13137 w 16278"/>
                  <a:gd name="connsiteY13" fmla="*/ 14669 h 14668"/>
                  <a:gd name="connsiteX14" fmla="*/ 12471 w 16278"/>
                  <a:gd name="connsiteY14" fmla="*/ 12383 h 14668"/>
                  <a:gd name="connsiteX15" fmla="*/ 11328 w 16278"/>
                  <a:gd name="connsiteY15" fmla="*/ 9144 h 14668"/>
                  <a:gd name="connsiteX16" fmla="*/ 14279 w 16278"/>
                  <a:gd name="connsiteY16" fmla="*/ 7049 h 14668"/>
                  <a:gd name="connsiteX17" fmla="*/ 16279 w 16278"/>
                  <a:gd name="connsiteY17" fmla="*/ 5620 h 14668"/>
                  <a:gd name="connsiteX18" fmla="*/ 13804 w 16278"/>
                  <a:gd name="connsiteY18" fmla="*/ 5525 h 14668"/>
                  <a:gd name="connsiteX19" fmla="*/ 10091 w 16278"/>
                  <a:gd name="connsiteY19" fmla="*/ 5429 h 1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278" h="14668">
                    <a:moveTo>
                      <a:pt x="10091" y="5429"/>
                    </a:moveTo>
                    <a:lnTo>
                      <a:pt x="8949" y="2191"/>
                    </a:lnTo>
                    <a:lnTo>
                      <a:pt x="8092" y="0"/>
                    </a:lnTo>
                    <a:lnTo>
                      <a:pt x="7425" y="2191"/>
                    </a:lnTo>
                    <a:lnTo>
                      <a:pt x="6188" y="5429"/>
                    </a:lnTo>
                    <a:lnTo>
                      <a:pt x="2475" y="5525"/>
                    </a:lnTo>
                    <a:lnTo>
                      <a:pt x="0" y="5620"/>
                    </a:lnTo>
                    <a:lnTo>
                      <a:pt x="1999" y="7049"/>
                    </a:lnTo>
                    <a:lnTo>
                      <a:pt x="4950" y="9144"/>
                    </a:lnTo>
                    <a:lnTo>
                      <a:pt x="3903" y="12383"/>
                    </a:lnTo>
                    <a:lnTo>
                      <a:pt x="3141" y="14669"/>
                    </a:lnTo>
                    <a:lnTo>
                      <a:pt x="8092" y="11335"/>
                    </a:lnTo>
                    <a:lnTo>
                      <a:pt x="11233" y="13335"/>
                    </a:lnTo>
                    <a:lnTo>
                      <a:pt x="13137" y="14669"/>
                    </a:lnTo>
                    <a:lnTo>
                      <a:pt x="12471" y="12383"/>
                    </a:lnTo>
                    <a:lnTo>
                      <a:pt x="11328" y="9144"/>
                    </a:lnTo>
                    <a:lnTo>
                      <a:pt x="14279" y="7049"/>
                    </a:lnTo>
                    <a:lnTo>
                      <a:pt x="16279" y="5620"/>
                    </a:lnTo>
                    <a:lnTo>
                      <a:pt x="13804" y="5525"/>
                    </a:lnTo>
                    <a:lnTo>
                      <a:pt x="10091" y="5429"/>
                    </a:lnTo>
                  </a:path>
                </a:pathLst>
              </a:custGeom>
              <a:solidFill>
                <a:srgbClr val="F8EB37"/>
              </a:solidFill>
              <a:ln w="9509" cap="flat">
                <a:noFill/>
                <a:prstDash val="solid"/>
                <a:miter/>
              </a:ln>
            </p:spPr>
            <p:txBody>
              <a:bodyPr rtlCol="0" anchor="ctr"/>
              <a:lstStyle/>
              <a:p>
                <a:endParaRPr lang="en-US"/>
              </a:p>
            </p:txBody>
          </p:sp>
          <p:sp>
            <p:nvSpPr>
              <p:cNvPr id="582" name="Freeform 581">
                <a:extLst>
                  <a:ext uri="{FF2B5EF4-FFF2-40B4-BE49-F238E27FC236}">
                    <a16:creationId xmlns:a16="http://schemas.microsoft.com/office/drawing/2014/main" id="{7463005E-60C0-9C46-827B-8EF357C5C85B}"/>
                  </a:ext>
                </a:extLst>
              </p:cNvPr>
              <p:cNvSpPr/>
              <p:nvPr/>
            </p:nvSpPr>
            <p:spPr>
              <a:xfrm>
                <a:off x="8051897" y="5022627"/>
                <a:ext cx="19515" cy="17525"/>
              </a:xfrm>
              <a:custGeom>
                <a:avLst/>
                <a:gdLst>
                  <a:gd name="connsiteX0" fmla="*/ 15708 w 19515"/>
                  <a:gd name="connsiteY0" fmla="*/ 17526 h 17525"/>
                  <a:gd name="connsiteX1" fmla="*/ 9710 w 19515"/>
                  <a:gd name="connsiteY1" fmla="*/ 13621 h 17525"/>
                  <a:gd name="connsiteX2" fmla="*/ 3808 w 19515"/>
                  <a:gd name="connsiteY2" fmla="*/ 17526 h 17525"/>
                  <a:gd name="connsiteX3" fmla="*/ 5902 w 19515"/>
                  <a:gd name="connsiteY3" fmla="*/ 10954 h 17525"/>
                  <a:gd name="connsiteX4" fmla="*/ 0 w 19515"/>
                  <a:gd name="connsiteY4" fmla="*/ 6667 h 17525"/>
                  <a:gd name="connsiteX5" fmla="*/ 7426 w 19515"/>
                  <a:gd name="connsiteY5" fmla="*/ 6477 h 17525"/>
                  <a:gd name="connsiteX6" fmla="*/ 9710 w 19515"/>
                  <a:gd name="connsiteY6" fmla="*/ 0 h 17525"/>
                  <a:gd name="connsiteX7" fmla="*/ 12090 w 19515"/>
                  <a:gd name="connsiteY7" fmla="*/ 6477 h 17525"/>
                  <a:gd name="connsiteX8" fmla="*/ 19515 w 19515"/>
                  <a:gd name="connsiteY8" fmla="*/ 6667 h 17525"/>
                  <a:gd name="connsiteX9" fmla="*/ 13613 w 19515"/>
                  <a:gd name="connsiteY9" fmla="*/ 10954 h 17525"/>
                  <a:gd name="connsiteX10" fmla="*/ 15708 w 19515"/>
                  <a:gd name="connsiteY10" fmla="*/ 17526 h 17525"/>
                  <a:gd name="connsiteX11" fmla="*/ 3142 w 19515"/>
                  <a:gd name="connsiteY11" fmla="*/ 7715 h 17525"/>
                  <a:gd name="connsiteX12" fmla="*/ 7140 w 19515"/>
                  <a:gd name="connsiteY12" fmla="*/ 10573 h 17525"/>
                  <a:gd name="connsiteX13" fmla="*/ 5712 w 19515"/>
                  <a:gd name="connsiteY13" fmla="*/ 15050 h 17525"/>
                  <a:gd name="connsiteX14" fmla="*/ 9710 w 19515"/>
                  <a:gd name="connsiteY14" fmla="*/ 12383 h 17525"/>
                  <a:gd name="connsiteX15" fmla="*/ 13708 w 19515"/>
                  <a:gd name="connsiteY15" fmla="*/ 15050 h 17525"/>
                  <a:gd name="connsiteX16" fmla="*/ 12280 w 19515"/>
                  <a:gd name="connsiteY16" fmla="*/ 10573 h 17525"/>
                  <a:gd name="connsiteX17" fmla="*/ 16279 w 19515"/>
                  <a:gd name="connsiteY17" fmla="*/ 7715 h 17525"/>
                  <a:gd name="connsiteX18" fmla="*/ 11328 w 19515"/>
                  <a:gd name="connsiteY18" fmla="*/ 7620 h 17525"/>
                  <a:gd name="connsiteX19" fmla="*/ 9710 w 19515"/>
                  <a:gd name="connsiteY19" fmla="*/ 3238 h 17525"/>
                  <a:gd name="connsiteX20" fmla="*/ 8092 w 19515"/>
                  <a:gd name="connsiteY20" fmla="*/ 7620 h 17525"/>
                  <a:gd name="connsiteX21" fmla="*/ 3142 w 19515"/>
                  <a:gd name="connsiteY21" fmla="*/ 7715 h 1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515" h="17525">
                    <a:moveTo>
                      <a:pt x="15708" y="17526"/>
                    </a:moveTo>
                    <a:lnTo>
                      <a:pt x="9710" y="13621"/>
                    </a:lnTo>
                    <a:lnTo>
                      <a:pt x="3808" y="17526"/>
                    </a:lnTo>
                    <a:lnTo>
                      <a:pt x="5902" y="10954"/>
                    </a:lnTo>
                    <a:lnTo>
                      <a:pt x="0" y="6667"/>
                    </a:lnTo>
                    <a:lnTo>
                      <a:pt x="7426" y="6477"/>
                    </a:lnTo>
                    <a:lnTo>
                      <a:pt x="9710" y="0"/>
                    </a:lnTo>
                    <a:lnTo>
                      <a:pt x="12090" y="6477"/>
                    </a:lnTo>
                    <a:lnTo>
                      <a:pt x="19515" y="6667"/>
                    </a:lnTo>
                    <a:lnTo>
                      <a:pt x="13613" y="10954"/>
                    </a:lnTo>
                    <a:lnTo>
                      <a:pt x="15708" y="17526"/>
                    </a:lnTo>
                    <a:close/>
                    <a:moveTo>
                      <a:pt x="3142" y="7715"/>
                    </a:moveTo>
                    <a:lnTo>
                      <a:pt x="7140" y="10573"/>
                    </a:lnTo>
                    <a:lnTo>
                      <a:pt x="5712" y="15050"/>
                    </a:lnTo>
                    <a:lnTo>
                      <a:pt x="9710" y="12383"/>
                    </a:lnTo>
                    <a:lnTo>
                      <a:pt x="13708" y="15050"/>
                    </a:lnTo>
                    <a:lnTo>
                      <a:pt x="12280" y="10573"/>
                    </a:lnTo>
                    <a:lnTo>
                      <a:pt x="16279" y="7715"/>
                    </a:lnTo>
                    <a:lnTo>
                      <a:pt x="11328" y="7620"/>
                    </a:lnTo>
                    <a:lnTo>
                      <a:pt x="9710" y="3238"/>
                    </a:lnTo>
                    <a:lnTo>
                      <a:pt x="8092" y="7620"/>
                    </a:lnTo>
                    <a:lnTo>
                      <a:pt x="3142" y="7715"/>
                    </a:lnTo>
                    <a:close/>
                  </a:path>
                </a:pathLst>
              </a:custGeom>
              <a:solidFill>
                <a:srgbClr val="F8EB37"/>
              </a:solidFill>
              <a:ln w="9509" cap="flat">
                <a:noFill/>
                <a:prstDash val="solid"/>
                <a:miter/>
              </a:ln>
            </p:spPr>
            <p:txBody>
              <a:bodyPr rtlCol="0" anchor="ctr"/>
              <a:lstStyle/>
              <a:p>
                <a:endParaRPr lang="en-US"/>
              </a:p>
            </p:txBody>
          </p:sp>
          <p:sp>
            <p:nvSpPr>
              <p:cNvPr id="583" name="Freeform 582">
                <a:extLst>
                  <a:ext uri="{FF2B5EF4-FFF2-40B4-BE49-F238E27FC236}">
                    <a16:creationId xmlns:a16="http://schemas.microsoft.com/office/drawing/2014/main" id="{765BA04B-A108-494A-98BE-57B931026557}"/>
                  </a:ext>
                </a:extLst>
              </p:cNvPr>
              <p:cNvSpPr/>
              <p:nvPr/>
            </p:nvSpPr>
            <p:spPr>
              <a:xfrm>
                <a:off x="8079599" y="5017484"/>
                <a:ext cx="16278" cy="14573"/>
              </a:xfrm>
              <a:custGeom>
                <a:avLst/>
                <a:gdLst>
                  <a:gd name="connsiteX0" fmla="*/ 10091 w 16278"/>
                  <a:gd name="connsiteY0" fmla="*/ 5334 h 14573"/>
                  <a:gd name="connsiteX1" fmla="*/ 8854 w 16278"/>
                  <a:gd name="connsiteY1" fmla="*/ 2096 h 14573"/>
                  <a:gd name="connsiteX2" fmla="*/ 8092 w 16278"/>
                  <a:gd name="connsiteY2" fmla="*/ 0 h 14573"/>
                  <a:gd name="connsiteX3" fmla="*/ 7330 w 16278"/>
                  <a:gd name="connsiteY3" fmla="*/ 2096 h 14573"/>
                  <a:gd name="connsiteX4" fmla="*/ 6188 w 16278"/>
                  <a:gd name="connsiteY4" fmla="*/ 5334 h 14573"/>
                  <a:gd name="connsiteX5" fmla="*/ 2475 w 16278"/>
                  <a:gd name="connsiteY5" fmla="*/ 5429 h 14573"/>
                  <a:gd name="connsiteX6" fmla="*/ 0 w 16278"/>
                  <a:gd name="connsiteY6" fmla="*/ 5525 h 14573"/>
                  <a:gd name="connsiteX7" fmla="*/ 1999 w 16278"/>
                  <a:gd name="connsiteY7" fmla="*/ 6953 h 14573"/>
                  <a:gd name="connsiteX8" fmla="*/ 4950 w 16278"/>
                  <a:gd name="connsiteY8" fmla="*/ 9049 h 14573"/>
                  <a:gd name="connsiteX9" fmla="*/ 3903 w 16278"/>
                  <a:gd name="connsiteY9" fmla="*/ 12383 h 14573"/>
                  <a:gd name="connsiteX10" fmla="*/ 3142 w 16278"/>
                  <a:gd name="connsiteY10" fmla="*/ 14573 h 14573"/>
                  <a:gd name="connsiteX11" fmla="*/ 5045 w 16278"/>
                  <a:gd name="connsiteY11" fmla="*/ 13335 h 14573"/>
                  <a:gd name="connsiteX12" fmla="*/ 8092 w 16278"/>
                  <a:gd name="connsiteY12" fmla="*/ 11239 h 14573"/>
                  <a:gd name="connsiteX13" fmla="*/ 11138 w 16278"/>
                  <a:gd name="connsiteY13" fmla="*/ 13335 h 14573"/>
                  <a:gd name="connsiteX14" fmla="*/ 13137 w 16278"/>
                  <a:gd name="connsiteY14" fmla="*/ 14573 h 14573"/>
                  <a:gd name="connsiteX15" fmla="*/ 12376 w 16278"/>
                  <a:gd name="connsiteY15" fmla="*/ 12383 h 14573"/>
                  <a:gd name="connsiteX16" fmla="*/ 11328 w 16278"/>
                  <a:gd name="connsiteY16" fmla="*/ 9049 h 14573"/>
                  <a:gd name="connsiteX17" fmla="*/ 14279 w 16278"/>
                  <a:gd name="connsiteY17" fmla="*/ 6953 h 14573"/>
                  <a:gd name="connsiteX18" fmla="*/ 16279 w 16278"/>
                  <a:gd name="connsiteY18" fmla="*/ 5525 h 14573"/>
                  <a:gd name="connsiteX19" fmla="*/ 13804 w 16278"/>
                  <a:gd name="connsiteY19" fmla="*/ 5429 h 14573"/>
                  <a:gd name="connsiteX20" fmla="*/ 10091 w 16278"/>
                  <a:gd name="connsiteY20" fmla="*/ 5334 h 1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278" h="14573">
                    <a:moveTo>
                      <a:pt x="10091" y="5334"/>
                    </a:moveTo>
                    <a:lnTo>
                      <a:pt x="8854" y="2096"/>
                    </a:lnTo>
                    <a:lnTo>
                      <a:pt x="8092" y="0"/>
                    </a:lnTo>
                    <a:lnTo>
                      <a:pt x="7330" y="2096"/>
                    </a:lnTo>
                    <a:lnTo>
                      <a:pt x="6188" y="5334"/>
                    </a:lnTo>
                    <a:lnTo>
                      <a:pt x="2475" y="5429"/>
                    </a:lnTo>
                    <a:lnTo>
                      <a:pt x="0" y="5525"/>
                    </a:lnTo>
                    <a:lnTo>
                      <a:pt x="1999" y="6953"/>
                    </a:lnTo>
                    <a:lnTo>
                      <a:pt x="4950" y="9049"/>
                    </a:lnTo>
                    <a:lnTo>
                      <a:pt x="3903" y="12383"/>
                    </a:lnTo>
                    <a:lnTo>
                      <a:pt x="3142" y="14573"/>
                    </a:lnTo>
                    <a:lnTo>
                      <a:pt x="5045" y="13335"/>
                    </a:lnTo>
                    <a:lnTo>
                      <a:pt x="8092" y="11239"/>
                    </a:lnTo>
                    <a:lnTo>
                      <a:pt x="11138" y="13335"/>
                    </a:lnTo>
                    <a:lnTo>
                      <a:pt x="13137" y="14573"/>
                    </a:lnTo>
                    <a:lnTo>
                      <a:pt x="12376" y="12383"/>
                    </a:lnTo>
                    <a:lnTo>
                      <a:pt x="11328" y="9049"/>
                    </a:lnTo>
                    <a:lnTo>
                      <a:pt x="14279" y="6953"/>
                    </a:lnTo>
                    <a:lnTo>
                      <a:pt x="16279" y="5525"/>
                    </a:lnTo>
                    <a:lnTo>
                      <a:pt x="13804" y="5429"/>
                    </a:lnTo>
                    <a:lnTo>
                      <a:pt x="10091" y="5334"/>
                    </a:lnTo>
                  </a:path>
                </a:pathLst>
              </a:custGeom>
              <a:solidFill>
                <a:srgbClr val="F8EB37"/>
              </a:solidFill>
              <a:ln w="9509" cap="flat">
                <a:noFill/>
                <a:prstDash val="solid"/>
                <a:miter/>
              </a:ln>
            </p:spPr>
            <p:txBody>
              <a:bodyPr rtlCol="0" anchor="ctr"/>
              <a:lstStyle/>
              <a:p>
                <a:endParaRPr lang="en-US"/>
              </a:p>
            </p:txBody>
          </p:sp>
          <p:sp>
            <p:nvSpPr>
              <p:cNvPr id="584" name="Freeform 583">
                <a:extLst>
                  <a:ext uri="{FF2B5EF4-FFF2-40B4-BE49-F238E27FC236}">
                    <a16:creationId xmlns:a16="http://schemas.microsoft.com/office/drawing/2014/main" id="{AD099AA0-647C-A246-86B2-1B198E45EEBF}"/>
                  </a:ext>
                </a:extLst>
              </p:cNvPr>
              <p:cNvSpPr/>
              <p:nvPr/>
            </p:nvSpPr>
            <p:spPr>
              <a:xfrm>
                <a:off x="8077981" y="5015769"/>
                <a:ext cx="19610" cy="17525"/>
              </a:xfrm>
              <a:custGeom>
                <a:avLst/>
                <a:gdLst>
                  <a:gd name="connsiteX0" fmla="*/ 3808 w 19610"/>
                  <a:gd name="connsiteY0" fmla="*/ 17526 h 17525"/>
                  <a:gd name="connsiteX1" fmla="*/ 5902 w 19610"/>
                  <a:gd name="connsiteY1" fmla="*/ 10954 h 17525"/>
                  <a:gd name="connsiteX2" fmla="*/ 0 w 19610"/>
                  <a:gd name="connsiteY2" fmla="*/ 6667 h 17525"/>
                  <a:gd name="connsiteX3" fmla="*/ 7425 w 19610"/>
                  <a:gd name="connsiteY3" fmla="*/ 6477 h 17525"/>
                  <a:gd name="connsiteX4" fmla="*/ 9805 w 19610"/>
                  <a:gd name="connsiteY4" fmla="*/ 0 h 17525"/>
                  <a:gd name="connsiteX5" fmla="*/ 12185 w 19610"/>
                  <a:gd name="connsiteY5" fmla="*/ 6477 h 17525"/>
                  <a:gd name="connsiteX6" fmla="*/ 19610 w 19610"/>
                  <a:gd name="connsiteY6" fmla="*/ 6667 h 17525"/>
                  <a:gd name="connsiteX7" fmla="*/ 13708 w 19610"/>
                  <a:gd name="connsiteY7" fmla="*/ 10954 h 17525"/>
                  <a:gd name="connsiteX8" fmla="*/ 15803 w 19610"/>
                  <a:gd name="connsiteY8" fmla="*/ 17526 h 17525"/>
                  <a:gd name="connsiteX9" fmla="*/ 9901 w 19610"/>
                  <a:gd name="connsiteY9" fmla="*/ 13621 h 17525"/>
                  <a:gd name="connsiteX10" fmla="*/ 3808 w 19610"/>
                  <a:gd name="connsiteY10" fmla="*/ 17526 h 17525"/>
                  <a:gd name="connsiteX11" fmla="*/ 9710 w 19610"/>
                  <a:gd name="connsiteY11" fmla="*/ 12383 h 17525"/>
                  <a:gd name="connsiteX12" fmla="*/ 13708 w 19610"/>
                  <a:gd name="connsiteY12" fmla="*/ 15050 h 17525"/>
                  <a:gd name="connsiteX13" fmla="*/ 12280 w 19610"/>
                  <a:gd name="connsiteY13" fmla="*/ 10573 h 17525"/>
                  <a:gd name="connsiteX14" fmla="*/ 16183 w 19610"/>
                  <a:gd name="connsiteY14" fmla="*/ 7715 h 17525"/>
                  <a:gd name="connsiteX15" fmla="*/ 11233 w 19610"/>
                  <a:gd name="connsiteY15" fmla="*/ 7620 h 17525"/>
                  <a:gd name="connsiteX16" fmla="*/ 9615 w 19610"/>
                  <a:gd name="connsiteY16" fmla="*/ 3238 h 17525"/>
                  <a:gd name="connsiteX17" fmla="*/ 7996 w 19610"/>
                  <a:gd name="connsiteY17" fmla="*/ 7620 h 17525"/>
                  <a:gd name="connsiteX18" fmla="*/ 3046 w 19610"/>
                  <a:gd name="connsiteY18" fmla="*/ 7715 h 17525"/>
                  <a:gd name="connsiteX19" fmla="*/ 6949 w 19610"/>
                  <a:gd name="connsiteY19" fmla="*/ 10573 h 17525"/>
                  <a:gd name="connsiteX20" fmla="*/ 5521 w 19610"/>
                  <a:gd name="connsiteY20" fmla="*/ 15050 h 17525"/>
                  <a:gd name="connsiteX21" fmla="*/ 9710 w 19610"/>
                  <a:gd name="connsiteY21" fmla="*/ 12383 h 1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10" h="17525">
                    <a:moveTo>
                      <a:pt x="3808" y="17526"/>
                    </a:moveTo>
                    <a:lnTo>
                      <a:pt x="5902" y="10954"/>
                    </a:lnTo>
                    <a:lnTo>
                      <a:pt x="0" y="6667"/>
                    </a:lnTo>
                    <a:lnTo>
                      <a:pt x="7425" y="6477"/>
                    </a:lnTo>
                    <a:lnTo>
                      <a:pt x="9805" y="0"/>
                    </a:lnTo>
                    <a:lnTo>
                      <a:pt x="12185" y="6477"/>
                    </a:lnTo>
                    <a:lnTo>
                      <a:pt x="19610" y="6667"/>
                    </a:lnTo>
                    <a:lnTo>
                      <a:pt x="13708" y="10954"/>
                    </a:lnTo>
                    <a:lnTo>
                      <a:pt x="15803" y="17526"/>
                    </a:lnTo>
                    <a:lnTo>
                      <a:pt x="9901" y="13621"/>
                    </a:lnTo>
                    <a:lnTo>
                      <a:pt x="3808" y="17526"/>
                    </a:lnTo>
                    <a:close/>
                    <a:moveTo>
                      <a:pt x="9710" y="12383"/>
                    </a:moveTo>
                    <a:lnTo>
                      <a:pt x="13708" y="15050"/>
                    </a:lnTo>
                    <a:lnTo>
                      <a:pt x="12280" y="10573"/>
                    </a:lnTo>
                    <a:lnTo>
                      <a:pt x="16183" y="7715"/>
                    </a:lnTo>
                    <a:lnTo>
                      <a:pt x="11233" y="7620"/>
                    </a:lnTo>
                    <a:lnTo>
                      <a:pt x="9615" y="3238"/>
                    </a:lnTo>
                    <a:lnTo>
                      <a:pt x="7996" y="7620"/>
                    </a:lnTo>
                    <a:lnTo>
                      <a:pt x="3046" y="7715"/>
                    </a:lnTo>
                    <a:lnTo>
                      <a:pt x="6949" y="10573"/>
                    </a:lnTo>
                    <a:lnTo>
                      <a:pt x="5521" y="15050"/>
                    </a:lnTo>
                    <a:lnTo>
                      <a:pt x="9710" y="12383"/>
                    </a:lnTo>
                    <a:close/>
                  </a:path>
                </a:pathLst>
              </a:custGeom>
              <a:solidFill>
                <a:srgbClr val="F8EB37"/>
              </a:solidFill>
              <a:ln w="9509" cap="flat">
                <a:noFill/>
                <a:prstDash val="solid"/>
                <a:miter/>
              </a:ln>
            </p:spPr>
            <p:txBody>
              <a:bodyPr rtlCol="0" anchor="ctr"/>
              <a:lstStyle/>
              <a:p>
                <a:endParaRPr lang="en-US"/>
              </a:p>
            </p:txBody>
          </p:sp>
          <p:sp>
            <p:nvSpPr>
              <p:cNvPr id="585" name="Freeform 584">
                <a:extLst>
                  <a:ext uri="{FF2B5EF4-FFF2-40B4-BE49-F238E27FC236}">
                    <a16:creationId xmlns:a16="http://schemas.microsoft.com/office/drawing/2014/main" id="{D031E0C0-1CF1-AE43-8FDE-608F554E032E}"/>
                  </a:ext>
                </a:extLst>
              </p:cNvPr>
              <p:cNvSpPr/>
              <p:nvPr/>
            </p:nvSpPr>
            <p:spPr>
              <a:xfrm>
                <a:off x="8098543" y="4998624"/>
                <a:ext cx="16278" cy="14668"/>
              </a:xfrm>
              <a:custGeom>
                <a:avLst/>
                <a:gdLst>
                  <a:gd name="connsiteX0" fmla="*/ 10091 w 16278"/>
                  <a:gd name="connsiteY0" fmla="*/ 5429 h 14668"/>
                  <a:gd name="connsiteX1" fmla="*/ 8853 w 16278"/>
                  <a:gd name="connsiteY1" fmla="*/ 2191 h 14668"/>
                  <a:gd name="connsiteX2" fmla="*/ 8091 w 16278"/>
                  <a:gd name="connsiteY2" fmla="*/ 0 h 14668"/>
                  <a:gd name="connsiteX3" fmla="*/ 6188 w 16278"/>
                  <a:gd name="connsiteY3" fmla="*/ 5429 h 14668"/>
                  <a:gd name="connsiteX4" fmla="*/ 2475 w 16278"/>
                  <a:gd name="connsiteY4" fmla="*/ 5525 h 14668"/>
                  <a:gd name="connsiteX5" fmla="*/ 0 w 16278"/>
                  <a:gd name="connsiteY5" fmla="*/ 5525 h 14668"/>
                  <a:gd name="connsiteX6" fmla="*/ 1999 w 16278"/>
                  <a:gd name="connsiteY6" fmla="*/ 7049 h 14668"/>
                  <a:gd name="connsiteX7" fmla="*/ 4855 w 16278"/>
                  <a:gd name="connsiteY7" fmla="*/ 9144 h 14668"/>
                  <a:gd name="connsiteX8" fmla="*/ 3808 w 16278"/>
                  <a:gd name="connsiteY8" fmla="*/ 12383 h 14668"/>
                  <a:gd name="connsiteX9" fmla="*/ 3141 w 16278"/>
                  <a:gd name="connsiteY9" fmla="*/ 14669 h 14668"/>
                  <a:gd name="connsiteX10" fmla="*/ 5045 w 16278"/>
                  <a:gd name="connsiteY10" fmla="*/ 13335 h 14668"/>
                  <a:gd name="connsiteX11" fmla="*/ 8091 w 16278"/>
                  <a:gd name="connsiteY11" fmla="*/ 11335 h 14668"/>
                  <a:gd name="connsiteX12" fmla="*/ 11138 w 16278"/>
                  <a:gd name="connsiteY12" fmla="*/ 13335 h 14668"/>
                  <a:gd name="connsiteX13" fmla="*/ 13137 w 16278"/>
                  <a:gd name="connsiteY13" fmla="*/ 14669 h 14668"/>
                  <a:gd name="connsiteX14" fmla="*/ 12375 w 16278"/>
                  <a:gd name="connsiteY14" fmla="*/ 12383 h 14668"/>
                  <a:gd name="connsiteX15" fmla="*/ 11328 w 16278"/>
                  <a:gd name="connsiteY15" fmla="*/ 9144 h 14668"/>
                  <a:gd name="connsiteX16" fmla="*/ 14279 w 16278"/>
                  <a:gd name="connsiteY16" fmla="*/ 7049 h 14668"/>
                  <a:gd name="connsiteX17" fmla="*/ 16279 w 16278"/>
                  <a:gd name="connsiteY17" fmla="*/ 5525 h 14668"/>
                  <a:gd name="connsiteX18" fmla="*/ 13803 w 16278"/>
                  <a:gd name="connsiteY18" fmla="*/ 5525 h 14668"/>
                  <a:gd name="connsiteX19" fmla="*/ 10091 w 16278"/>
                  <a:gd name="connsiteY19" fmla="*/ 5429 h 1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278" h="14668">
                    <a:moveTo>
                      <a:pt x="10091" y="5429"/>
                    </a:moveTo>
                    <a:lnTo>
                      <a:pt x="8853" y="2191"/>
                    </a:lnTo>
                    <a:lnTo>
                      <a:pt x="8091" y="0"/>
                    </a:lnTo>
                    <a:lnTo>
                      <a:pt x="6188" y="5429"/>
                    </a:lnTo>
                    <a:lnTo>
                      <a:pt x="2475" y="5525"/>
                    </a:lnTo>
                    <a:lnTo>
                      <a:pt x="0" y="5525"/>
                    </a:lnTo>
                    <a:lnTo>
                      <a:pt x="1999" y="7049"/>
                    </a:lnTo>
                    <a:lnTo>
                      <a:pt x="4855" y="9144"/>
                    </a:lnTo>
                    <a:lnTo>
                      <a:pt x="3808" y="12383"/>
                    </a:lnTo>
                    <a:lnTo>
                      <a:pt x="3141" y="14669"/>
                    </a:lnTo>
                    <a:lnTo>
                      <a:pt x="5045" y="13335"/>
                    </a:lnTo>
                    <a:lnTo>
                      <a:pt x="8091" y="11335"/>
                    </a:lnTo>
                    <a:lnTo>
                      <a:pt x="11138" y="13335"/>
                    </a:lnTo>
                    <a:lnTo>
                      <a:pt x="13137" y="14669"/>
                    </a:lnTo>
                    <a:lnTo>
                      <a:pt x="12375" y="12383"/>
                    </a:lnTo>
                    <a:lnTo>
                      <a:pt x="11328" y="9144"/>
                    </a:lnTo>
                    <a:lnTo>
                      <a:pt x="14279" y="7049"/>
                    </a:lnTo>
                    <a:lnTo>
                      <a:pt x="16279" y="5525"/>
                    </a:lnTo>
                    <a:lnTo>
                      <a:pt x="13803" y="5525"/>
                    </a:lnTo>
                    <a:lnTo>
                      <a:pt x="10091" y="5429"/>
                    </a:lnTo>
                  </a:path>
                </a:pathLst>
              </a:custGeom>
              <a:solidFill>
                <a:srgbClr val="F8EB37"/>
              </a:solidFill>
              <a:ln w="9509" cap="flat">
                <a:noFill/>
                <a:prstDash val="solid"/>
                <a:miter/>
              </a:ln>
            </p:spPr>
            <p:txBody>
              <a:bodyPr rtlCol="0" anchor="ctr"/>
              <a:lstStyle/>
              <a:p>
                <a:endParaRPr lang="en-US"/>
              </a:p>
            </p:txBody>
          </p:sp>
          <p:sp>
            <p:nvSpPr>
              <p:cNvPr id="586" name="Freeform 585">
                <a:extLst>
                  <a:ext uri="{FF2B5EF4-FFF2-40B4-BE49-F238E27FC236}">
                    <a16:creationId xmlns:a16="http://schemas.microsoft.com/office/drawing/2014/main" id="{2D3620D8-EB63-5347-B53E-16B5CFBFF78A}"/>
                  </a:ext>
                </a:extLst>
              </p:cNvPr>
              <p:cNvSpPr/>
              <p:nvPr/>
            </p:nvSpPr>
            <p:spPr>
              <a:xfrm>
                <a:off x="8096925" y="4997195"/>
                <a:ext cx="19610" cy="17335"/>
              </a:xfrm>
              <a:custGeom>
                <a:avLst/>
                <a:gdLst>
                  <a:gd name="connsiteX0" fmla="*/ 15707 w 19610"/>
                  <a:gd name="connsiteY0" fmla="*/ 17336 h 17335"/>
                  <a:gd name="connsiteX1" fmla="*/ 9710 w 19610"/>
                  <a:gd name="connsiteY1" fmla="*/ 13430 h 17335"/>
                  <a:gd name="connsiteX2" fmla="*/ 3808 w 19610"/>
                  <a:gd name="connsiteY2" fmla="*/ 17336 h 17335"/>
                  <a:gd name="connsiteX3" fmla="*/ 5902 w 19610"/>
                  <a:gd name="connsiteY3" fmla="*/ 10763 h 17335"/>
                  <a:gd name="connsiteX4" fmla="*/ 0 w 19610"/>
                  <a:gd name="connsiteY4" fmla="*/ 6477 h 17335"/>
                  <a:gd name="connsiteX5" fmla="*/ 7425 w 19610"/>
                  <a:gd name="connsiteY5" fmla="*/ 6382 h 17335"/>
                  <a:gd name="connsiteX6" fmla="*/ 9805 w 19610"/>
                  <a:gd name="connsiteY6" fmla="*/ 0 h 17335"/>
                  <a:gd name="connsiteX7" fmla="*/ 12185 w 19610"/>
                  <a:gd name="connsiteY7" fmla="*/ 6382 h 17335"/>
                  <a:gd name="connsiteX8" fmla="*/ 19610 w 19610"/>
                  <a:gd name="connsiteY8" fmla="*/ 6477 h 17335"/>
                  <a:gd name="connsiteX9" fmla="*/ 13708 w 19610"/>
                  <a:gd name="connsiteY9" fmla="*/ 10763 h 17335"/>
                  <a:gd name="connsiteX10" fmla="*/ 15707 w 19610"/>
                  <a:gd name="connsiteY10" fmla="*/ 17336 h 17335"/>
                  <a:gd name="connsiteX11" fmla="*/ 3237 w 19610"/>
                  <a:gd name="connsiteY11" fmla="*/ 7525 h 17335"/>
                  <a:gd name="connsiteX12" fmla="*/ 7140 w 19610"/>
                  <a:gd name="connsiteY12" fmla="*/ 10382 h 17335"/>
                  <a:gd name="connsiteX13" fmla="*/ 5712 w 19610"/>
                  <a:gd name="connsiteY13" fmla="*/ 14859 h 17335"/>
                  <a:gd name="connsiteX14" fmla="*/ 9710 w 19610"/>
                  <a:gd name="connsiteY14" fmla="*/ 12192 h 17335"/>
                  <a:gd name="connsiteX15" fmla="*/ 13708 w 19610"/>
                  <a:gd name="connsiteY15" fmla="*/ 14859 h 17335"/>
                  <a:gd name="connsiteX16" fmla="*/ 12280 w 19610"/>
                  <a:gd name="connsiteY16" fmla="*/ 10382 h 17335"/>
                  <a:gd name="connsiteX17" fmla="*/ 16279 w 19610"/>
                  <a:gd name="connsiteY17" fmla="*/ 7525 h 17335"/>
                  <a:gd name="connsiteX18" fmla="*/ 11328 w 19610"/>
                  <a:gd name="connsiteY18" fmla="*/ 7429 h 17335"/>
                  <a:gd name="connsiteX19" fmla="*/ 9710 w 19610"/>
                  <a:gd name="connsiteY19" fmla="*/ 3048 h 17335"/>
                  <a:gd name="connsiteX20" fmla="*/ 8092 w 19610"/>
                  <a:gd name="connsiteY20" fmla="*/ 7429 h 17335"/>
                  <a:gd name="connsiteX21" fmla="*/ 3237 w 19610"/>
                  <a:gd name="connsiteY21" fmla="*/ 7525 h 1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10" h="17335">
                    <a:moveTo>
                      <a:pt x="15707" y="17336"/>
                    </a:moveTo>
                    <a:lnTo>
                      <a:pt x="9710" y="13430"/>
                    </a:lnTo>
                    <a:lnTo>
                      <a:pt x="3808" y="17336"/>
                    </a:lnTo>
                    <a:lnTo>
                      <a:pt x="5902" y="10763"/>
                    </a:lnTo>
                    <a:lnTo>
                      <a:pt x="0" y="6477"/>
                    </a:lnTo>
                    <a:lnTo>
                      <a:pt x="7425" y="6382"/>
                    </a:lnTo>
                    <a:lnTo>
                      <a:pt x="9805" y="0"/>
                    </a:lnTo>
                    <a:lnTo>
                      <a:pt x="12185" y="6382"/>
                    </a:lnTo>
                    <a:lnTo>
                      <a:pt x="19610" y="6477"/>
                    </a:lnTo>
                    <a:lnTo>
                      <a:pt x="13708" y="10763"/>
                    </a:lnTo>
                    <a:lnTo>
                      <a:pt x="15707" y="17336"/>
                    </a:lnTo>
                    <a:close/>
                    <a:moveTo>
                      <a:pt x="3237" y="7525"/>
                    </a:moveTo>
                    <a:lnTo>
                      <a:pt x="7140" y="10382"/>
                    </a:lnTo>
                    <a:lnTo>
                      <a:pt x="5712" y="14859"/>
                    </a:lnTo>
                    <a:lnTo>
                      <a:pt x="9710" y="12192"/>
                    </a:lnTo>
                    <a:lnTo>
                      <a:pt x="13708" y="14859"/>
                    </a:lnTo>
                    <a:lnTo>
                      <a:pt x="12280" y="10382"/>
                    </a:lnTo>
                    <a:lnTo>
                      <a:pt x="16279" y="7525"/>
                    </a:lnTo>
                    <a:lnTo>
                      <a:pt x="11328" y="7429"/>
                    </a:lnTo>
                    <a:lnTo>
                      <a:pt x="9710" y="3048"/>
                    </a:lnTo>
                    <a:lnTo>
                      <a:pt x="8092" y="7429"/>
                    </a:lnTo>
                    <a:lnTo>
                      <a:pt x="3237" y="7525"/>
                    </a:lnTo>
                    <a:close/>
                  </a:path>
                </a:pathLst>
              </a:custGeom>
              <a:solidFill>
                <a:srgbClr val="F8EB37"/>
              </a:solidFill>
              <a:ln w="9509" cap="flat">
                <a:noFill/>
                <a:prstDash val="solid"/>
                <a:miter/>
              </a:ln>
            </p:spPr>
            <p:txBody>
              <a:bodyPr rtlCol="0" anchor="ctr"/>
              <a:lstStyle/>
              <a:p>
                <a:endParaRPr lang="en-US"/>
              </a:p>
            </p:txBody>
          </p:sp>
          <p:grpSp>
            <p:nvGrpSpPr>
              <p:cNvPr id="587" name="Graphic 76">
                <a:extLst>
                  <a:ext uri="{FF2B5EF4-FFF2-40B4-BE49-F238E27FC236}">
                    <a16:creationId xmlns:a16="http://schemas.microsoft.com/office/drawing/2014/main" id="{13A8B36B-E701-ED46-9039-B6F6E9576727}"/>
                  </a:ext>
                </a:extLst>
              </p:cNvPr>
              <p:cNvGrpSpPr/>
              <p:nvPr/>
            </p:nvGrpSpPr>
            <p:grpSpPr>
              <a:xfrm>
                <a:off x="8206877" y="4909375"/>
                <a:ext cx="365840" cy="45338"/>
                <a:chOff x="8206877" y="4909375"/>
                <a:chExt cx="365840" cy="45338"/>
              </a:xfrm>
              <a:solidFill>
                <a:srgbClr val="23509E"/>
              </a:solidFill>
            </p:grpSpPr>
            <p:sp>
              <p:nvSpPr>
                <p:cNvPr id="625" name="Freeform 624">
                  <a:extLst>
                    <a:ext uri="{FF2B5EF4-FFF2-40B4-BE49-F238E27FC236}">
                      <a16:creationId xmlns:a16="http://schemas.microsoft.com/office/drawing/2014/main" id="{61C7E695-3510-7C43-A392-7EB74BC0B101}"/>
                    </a:ext>
                  </a:extLst>
                </p:cNvPr>
                <p:cNvSpPr/>
                <p:nvPr/>
              </p:nvSpPr>
              <p:spPr>
                <a:xfrm>
                  <a:off x="8206877" y="4909375"/>
                  <a:ext cx="30462" cy="35718"/>
                </a:xfrm>
                <a:custGeom>
                  <a:avLst/>
                  <a:gdLst>
                    <a:gd name="connsiteX0" fmla="*/ 25893 w 30462"/>
                    <a:gd name="connsiteY0" fmla="*/ 23050 h 35718"/>
                    <a:gd name="connsiteX1" fmla="*/ 30463 w 30462"/>
                    <a:gd name="connsiteY1" fmla="*/ 24194 h 35718"/>
                    <a:gd name="connsiteX2" fmla="*/ 25322 w 30462"/>
                    <a:gd name="connsiteY2" fmla="*/ 32766 h 35718"/>
                    <a:gd name="connsiteX3" fmla="*/ 16183 w 30462"/>
                    <a:gd name="connsiteY3" fmla="*/ 35719 h 35718"/>
                    <a:gd name="connsiteX4" fmla="*/ 7140 w 30462"/>
                    <a:gd name="connsiteY4" fmla="*/ 33433 h 35718"/>
                    <a:gd name="connsiteX5" fmla="*/ 1808 w 30462"/>
                    <a:gd name="connsiteY5" fmla="*/ 26861 h 35718"/>
                    <a:gd name="connsiteX6" fmla="*/ 0 w 30462"/>
                    <a:gd name="connsiteY6" fmla="*/ 17621 h 35718"/>
                    <a:gd name="connsiteX7" fmla="*/ 2094 w 30462"/>
                    <a:gd name="connsiteY7" fmla="*/ 8192 h 35718"/>
                    <a:gd name="connsiteX8" fmla="*/ 7996 w 30462"/>
                    <a:gd name="connsiteY8" fmla="*/ 2096 h 35718"/>
                    <a:gd name="connsiteX9" fmla="*/ 16374 w 30462"/>
                    <a:gd name="connsiteY9" fmla="*/ 0 h 35718"/>
                    <a:gd name="connsiteX10" fmla="*/ 25132 w 30462"/>
                    <a:gd name="connsiteY10" fmla="*/ 2667 h 35718"/>
                    <a:gd name="connsiteX11" fmla="*/ 30082 w 30462"/>
                    <a:gd name="connsiteY11" fmla="*/ 10096 h 35718"/>
                    <a:gd name="connsiteX12" fmla="*/ 25608 w 30462"/>
                    <a:gd name="connsiteY12" fmla="*/ 11144 h 35718"/>
                    <a:gd name="connsiteX13" fmla="*/ 22085 w 30462"/>
                    <a:gd name="connsiteY13" fmla="*/ 5620 h 35718"/>
                    <a:gd name="connsiteX14" fmla="*/ 16374 w 30462"/>
                    <a:gd name="connsiteY14" fmla="*/ 3905 h 35718"/>
                    <a:gd name="connsiteX15" fmla="*/ 9710 w 30462"/>
                    <a:gd name="connsiteY15" fmla="*/ 5810 h 35718"/>
                    <a:gd name="connsiteX16" fmla="*/ 5997 w 30462"/>
                    <a:gd name="connsiteY16" fmla="*/ 10954 h 35718"/>
                    <a:gd name="connsiteX17" fmla="*/ 4950 w 30462"/>
                    <a:gd name="connsiteY17" fmla="*/ 17621 h 35718"/>
                    <a:gd name="connsiteX18" fmla="*/ 6188 w 30462"/>
                    <a:gd name="connsiteY18" fmla="*/ 25337 h 35718"/>
                    <a:gd name="connsiteX19" fmla="*/ 10186 w 30462"/>
                    <a:gd name="connsiteY19" fmla="*/ 30290 h 35718"/>
                    <a:gd name="connsiteX20" fmla="*/ 16088 w 30462"/>
                    <a:gd name="connsiteY20" fmla="*/ 31909 h 35718"/>
                    <a:gd name="connsiteX21" fmla="*/ 22562 w 30462"/>
                    <a:gd name="connsiteY21" fmla="*/ 29718 h 35718"/>
                    <a:gd name="connsiteX22" fmla="*/ 25893 w 30462"/>
                    <a:gd name="connsiteY22" fmla="*/ 23050 h 35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0462" h="35718">
                      <a:moveTo>
                        <a:pt x="25893" y="23050"/>
                      </a:moveTo>
                      <a:lnTo>
                        <a:pt x="30463" y="24194"/>
                      </a:lnTo>
                      <a:cubicBezTo>
                        <a:pt x="29511" y="27908"/>
                        <a:pt x="27797" y="30861"/>
                        <a:pt x="25322" y="32766"/>
                      </a:cubicBezTo>
                      <a:cubicBezTo>
                        <a:pt x="22847" y="34766"/>
                        <a:pt x="19801" y="35719"/>
                        <a:pt x="16183" y="35719"/>
                      </a:cubicBezTo>
                      <a:cubicBezTo>
                        <a:pt x="12471" y="35719"/>
                        <a:pt x="9424" y="34957"/>
                        <a:pt x="7140" y="33433"/>
                      </a:cubicBezTo>
                      <a:cubicBezTo>
                        <a:pt x="4760" y="31909"/>
                        <a:pt x="3046" y="29718"/>
                        <a:pt x="1808" y="26861"/>
                      </a:cubicBezTo>
                      <a:cubicBezTo>
                        <a:pt x="571" y="24003"/>
                        <a:pt x="0" y="20860"/>
                        <a:pt x="0" y="17621"/>
                      </a:cubicBezTo>
                      <a:cubicBezTo>
                        <a:pt x="0" y="14002"/>
                        <a:pt x="666" y="10858"/>
                        <a:pt x="2094" y="8192"/>
                      </a:cubicBezTo>
                      <a:cubicBezTo>
                        <a:pt x="3427" y="5525"/>
                        <a:pt x="5426" y="3429"/>
                        <a:pt x="7996" y="2096"/>
                      </a:cubicBezTo>
                      <a:cubicBezTo>
                        <a:pt x="10567" y="667"/>
                        <a:pt x="13327" y="0"/>
                        <a:pt x="16374" y="0"/>
                      </a:cubicBezTo>
                      <a:cubicBezTo>
                        <a:pt x="19801" y="0"/>
                        <a:pt x="22752" y="857"/>
                        <a:pt x="25132" y="2667"/>
                      </a:cubicBezTo>
                      <a:cubicBezTo>
                        <a:pt x="27512" y="4382"/>
                        <a:pt x="29130" y="6858"/>
                        <a:pt x="30082" y="10096"/>
                      </a:cubicBezTo>
                      <a:lnTo>
                        <a:pt x="25608" y="11144"/>
                      </a:lnTo>
                      <a:cubicBezTo>
                        <a:pt x="24846" y="8668"/>
                        <a:pt x="23609" y="6763"/>
                        <a:pt x="22085" y="5620"/>
                      </a:cubicBezTo>
                      <a:cubicBezTo>
                        <a:pt x="20562" y="4477"/>
                        <a:pt x="18658" y="3905"/>
                        <a:pt x="16374" y="3905"/>
                      </a:cubicBezTo>
                      <a:cubicBezTo>
                        <a:pt x="13708" y="3905"/>
                        <a:pt x="11519" y="4572"/>
                        <a:pt x="9710" y="5810"/>
                      </a:cubicBezTo>
                      <a:cubicBezTo>
                        <a:pt x="7901" y="7049"/>
                        <a:pt x="6664" y="8763"/>
                        <a:pt x="5997" y="10954"/>
                      </a:cubicBezTo>
                      <a:cubicBezTo>
                        <a:pt x="5236" y="13145"/>
                        <a:pt x="4950" y="15335"/>
                        <a:pt x="4950" y="17621"/>
                      </a:cubicBezTo>
                      <a:cubicBezTo>
                        <a:pt x="4950" y="20574"/>
                        <a:pt x="5331" y="23146"/>
                        <a:pt x="6188" y="25337"/>
                      </a:cubicBezTo>
                      <a:cubicBezTo>
                        <a:pt x="7044" y="27527"/>
                        <a:pt x="8377" y="29146"/>
                        <a:pt x="10186" y="30290"/>
                      </a:cubicBezTo>
                      <a:cubicBezTo>
                        <a:pt x="11995" y="31337"/>
                        <a:pt x="13994" y="31909"/>
                        <a:pt x="16088" y="31909"/>
                      </a:cubicBezTo>
                      <a:cubicBezTo>
                        <a:pt x="18658" y="31909"/>
                        <a:pt x="20848" y="31147"/>
                        <a:pt x="22562" y="29718"/>
                      </a:cubicBezTo>
                      <a:cubicBezTo>
                        <a:pt x="24085" y="28194"/>
                        <a:pt x="25227" y="26003"/>
                        <a:pt x="25893" y="23050"/>
                      </a:cubicBezTo>
                      <a:close/>
                    </a:path>
                  </a:pathLst>
                </a:custGeom>
                <a:solidFill>
                  <a:srgbClr val="23509E"/>
                </a:solidFill>
                <a:ln w="9509" cap="flat">
                  <a:noFill/>
                  <a:prstDash val="solid"/>
                  <a:miter/>
                </a:ln>
              </p:spPr>
              <p:txBody>
                <a:bodyPr rtlCol="0" anchor="ctr"/>
                <a:lstStyle/>
                <a:p>
                  <a:endParaRPr lang="en-US"/>
                </a:p>
              </p:txBody>
            </p:sp>
            <p:sp>
              <p:nvSpPr>
                <p:cNvPr id="626" name="Freeform 625">
                  <a:extLst>
                    <a:ext uri="{FF2B5EF4-FFF2-40B4-BE49-F238E27FC236}">
                      <a16:creationId xmlns:a16="http://schemas.microsoft.com/office/drawing/2014/main" id="{B3B6C7EB-F59E-9749-9DA7-5E2630F975FF}"/>
                    </a:ext>
                  </a:extLst>
                </p:cNvPr>
                <p:cNvSpPr/>
                <p:nvPr/>
              </p:nvSpPr>
              <p:spPr>
                <a:xfrm>
                  <a:off x="8240862" y="4918995"/>
                  <a:ext cx="23513" cy="26193"/>
                </a:xfrm>
                <a:custGeom>
                  <a:avLst/>
                  <a:gdLst>
                    <a:gd name="connsiteX0" fmla="*/ 0 w 23513"/>
                    <a:gd name="connsiteY0" fmla="*/ 13049 h 26193"/>
                    <a:gd name="connsiteX1" fmla="*/ 3903 w 23513"/>
                    <a:gd name="connsiteY1" fmla="*/ 2762 h 26193"/>
                    <a:gd name="connsiteX2" fmla="*/ 11805 w 23513"/>
                    <a:gd name="connsiteY2" fmla="*/ 0 h 26193"/>
                    <a:gd name="connsiteX3" fmla="*/ 20277 w 23513"/>
                    <a:gd name="connsiteY3" fmla="*/ 3429 h 26193"/>
                    <a:gd name="connsiteX4" fmla="*/ 23514 w 23513"/>
                    <a:gd name="connsiteY4" fmla="*/ 12764 h 26193"/>
                    <a:gd name="connsiteX5" fmla="*/ 22086 w 23513"/>
                    <a:gd name="connsiteY5" fmla="*/ 20384 h 26193"/>
                    <a:gd name="connsiteX6" fmla="*/ 17897 w 23513"/>
                    <a:gd name="connsiteY6" fmla="*/ 24670 h 26193"/>
                    <a:gd name="connsiteX7" fmla="*/ 11900 w 23513"/>
                    <a:gd name="connsiteY7" fmla="*/ 26194 h 26193"/>
                    <a:gd name="connsiteX8" fmla="*/ 3427 w 23513"/>
                    <a:gd name="connsiteY8" fmla="*/ 22860 h 26193"/>
                    <a:gd name="connsiteX9" fmla="*/ 0 w 23513"/>
                    <a:gd name="connsiteY9" fmla="*/ 13049 h 26193"/>
                    <a:gd name="connsiteX10" fmla="*/ 4379 w 23513"/>
                    <a:gd name="connsiteY10" fmla="*/ 13049 h 26193"/>
                    <a:gd name="connsiteX11" fmla="*/ 6474 w 23513"/>
                    <a:gd name="connsiteY11" fmla="*/ 20288 h 26193"/>
                    <a:gd name="connsiteX12" fmla="*/ 11709 w 23513"/>
                    <a:gd name="connsiteY12" fmla="*/ 22670 h 26193"/>
                    <a:gd name="connsiteX13" fmla="*/ 16945 w 23513"/>
                    <a:gd name="connsiteY13" fmla="*/ 20288 h 26193"/>
                    <a:gd name="connsiteX14" fmla="*/ 19039 w 23513"/>
                    <a:gd name="connsiteY14" fmla="*/ 12954 h 26193"/>
                    <a:gd name="connsiteX15" fmla="*/ 16945 w 23513"/>
                    <a:gd name="connsiteY15" fmla="*/ 5906 h 26193"/>
                    <a:gd name="connsiteX16" fmla="*/ 11709 w 23513"/>
                    <a:gd name="connsiteY16" fmla="*/ 3524 h 26193"/>
                    <a:gd name="connsiteX17" fmla="*/ 6474 w 23513"/>
                    <a:gd name="connsiteY17" fmla="*/ 5906 h 26193"/>
                    <a:gd name="connsiteX18" fmla="*/ 4379 w 23513"/>
                    <a:gd name="connsiteY18" fmla="*/ 13049 h 2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513" h="26193">
                      <a:moveTo>
                        <a:pt x="0" y="13049"/>
                      </a:moveTo>
                      <a:cubicBezTo>
                        <a:pt x="0" y="8382"/>
                        <a:pt x="1333" y="4953"/>
                        <a:pt x="3903" y="2762"/>
                      </a:cubicBezTo>
                      <a:cubicBezTo>
                        <a:pt x="6093" y="953"/>
                        <a:pt x="8663" y="0"/>
                        <a:pt x="11805" y="0"/>
                      </a:cubicBezTo>
                      <a:cubicBezTo>
                        <a:pt x="15232" y="0"/>
                        <a:pt x="18087" y="1143"/>
                        <a:pt x="20277" y="3429"/>
                      </a:cubicBezTo>
                      <a:cubicBezTo>
                        <a:pt x="22467" y="5715"/>
                        <a:pt x="23514" y="8763"/>
                        <a:pt x="23514" y="12764"/>
                      </a:cubicBezTo>
                      <a:cubicBezTo>
                        <a:pt x="23514" y="16002"/>
                        <a:pt x="23038" y="18479"/>
                        <a:pt x="22086" y="20384"/>
                      </a:cubicBezTo>
                      <a:cubicBezTo>
                        <a:pt x="21134" y="22193"/>
                        <a:pt x="19706" y="23622"/>
                        <a:pt x="17897" y="24670"/>
                      </a:cubicBezTo>
                      <a:cubicBezTo>
                        <a:pt x="16088" y="25718"/>
                        <a:pt x="13994" y="26194"/>
                        <a:pt x="11900" y="26194"/>
                      </a:cubicBezTo>
                      <a:cubicBezTo>
                        <a:pt x="8377" y="26194"/>
                        <a:pt x="5522" y="25051"/>
                        <a:pt x="3427" y="22860"/>
                      </a:cubicBezTo>
                      <a:cubicBezTo>
                        <a:pt x="1047" y="20479"/>
                        <a:pt x="0" y="17240"/>
                        <a:pt x="0" y="13049"/>
                      </a:cubicBezTo>
                      <a:close/>
                      <a:moveTo>
                        <a:pt x="4379" y="13049"/>
                      </a:moveTo>
                      <a:cubicBezTo>
                        <a:pt x="4379" y="16288"/>
                        <a:pt x="5045" y="18669"/>
                        <a:pt x="6474" y="20288"/>
                      </a:cubicBezTo>
                      <a:cubicBezTo>
                        <a:pt x="7901" y="21908"/>
                        <a:pt x="9615" y="22670"/>
                        <a:pt x="11709" y="22670"/>
                      </a:cubicBezTo>
                      <a:cubicBezTo>
                        <a:pt x="13804" y="22670"/>
                        <a:pt x="15612" y="21908"/>
                        <a:pt x="16945" y="20288"/>
                      </a:cubicBezTo>
                      <a:cubicBezTo>
                        <a:pt x="18373" y="18669"/>
                        <a:pt x="19039" y="16288"/>
                        <a:pt x="19039" y="12954"/>
                      </a:cubicBezTo>
                      <a:cubicBezTo>
                        <a:pt x="19039" y="9811"/>
                        <a:pt x="18373" y="7525"/>
                        <a:pt x="16945" y="5906"/>
                      </a:cubicBezTo>
                      <a:cubicBezTo>
                        <a:pt x="15517" y="4286"/>
                        <a:pt x="13804" y="3524"/>
                        <a:pt x="11709" y="3524"/>
                      </a:cubicBezTo>
                      <a:cubicBezTo>
                        <a:pt x="9615" y="3524"/>
                        <a:pt x="7806" y="4286"/>
                        <a:pt x="6474" y="5906"/>
                      </a:cubicBezTo>
                      <a:cubicBezTo>
                        <a:pt x="5045" y="7430"/>
                        <a:pt x="4379" y="9811"/>
                        <a:pt x="4379" y="13049"/>
                      </a:cubicBezTo>
                      <a:close/>
                    </a:path>
                  </a:pathLst>
                </a:custGeom>
                <a:solidFill>
                  <a:srgbClr val="23509E"/>
                </a:solidFill>
                <a:ln w="9509" cap="flat">
                  <a:noFill/>
                  <a:prstDash val="solid"/>
                  <a:miter/>
                </a:ln>
              </p:spPr>
              <p:txBody>
                <a:bodyPr rtlCol="0" anchor="ctr"/>
                <a:lstStyle/>
                <a:p>
                  <a:endParaRPr lang="en-US"/>
                </a:p>
              </p:txBody>
            </p:sp>
            <p:sp>
              <p:nvSpPr>
                <p:cNvPr id="627" name="Freeform 626">
                  <a:extLst>
                    <a:ext uri="{FF2B5EF4-FFF2-40B4-BE49-F238E27FC236}">
                      <a16:creationId xmlns:a16="http://schemas.microsoft.com/office/drawing/2014/main" id="{53644389-9F93-4B4B-A848-9EA196D9B0D3}"/>
                    </a:ext>
                  </a:extLst>
                </p:cNvPr>
                <p:cNvSpPr/>
                <p:nvPr/>
              </p:nvSpPr>
              <p:spPr>
                <a:xfrm>
                  <a:off x="8267612" y="4929949"/>
                  <a:ext cx="13042" cy="4286"/>
                </a:xfrm>
                <a:custGeom>
                  <a:avLst/>
                  <a:gdLst>
                    <a:gd name="connsiteX0" fmla="*/ 0 w 13042"/>
                    <a:gd name="connsiteY0" fmla="*/ 4286 h 4286"/>
                    <a:gd name="connsiteX1" fmla="*/ 0 w 13042"/>
                    <a:gd name="connsiteY1" fmla="*/ 0 h 4286"/>
                    <a:gd name="connsiteX2" fmla="*/ 13042 w 13042"/>
                    <a:gd name="connsiteY2" fmla="*/ 0 h 4286"/>
                    <a:gd name="connsiteX3" fmla="*/ 13042 w 13042"/>
                    <a:gd name="connsiteY3" fmla="*/ 4286 h 4286"/>
                    <a:gd name="connsiteX4" fmla="*/ 0 w 13042"/>
                    <a:gd name="connsiteY4" fmla="*/ 4286 h 4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42" h="4286">
                      <a:moveTo>
                        <a:pt x="0" y="4286"/>
                      </a:moveTo>
                      <a:lnTo>
                        <a:pt x="0" y="0"/>
                      </a:lnTo>
                      <a:lnTo>
                        <a:pt x="13042" y="0"/>
                      </a:lnTo>
                      <a:lnTo>
                        <a:pt x="13042" y="4286"/>
                      </a:lnTo>
                      <a:lnTo>
                        <a:pt x="0" y="4286"/>
                      </a:lnTo>
                      <a:close/>
                    </a:path>
                  </a:pathLst>
                </a:custGeom>
                <a:solidFill>
                  <a:srgbClr val="23509E"/>
                </a:solidFill>
                <a:ln w="9509" cap="flat">
                  <a:noFill/>
                  <a:prstDash val="solid"/>
                  <a:miter/>
                </a:ln>
              </p:spPr>
              <p:txBody>
                <a:bodyPr rtlCol="0" anchor="ctr"/>
                <a:lstStyle/>
                <a:p>
                  <a:endParaRPr lang="en-US"/>
                </a:p>
              </p:txBody>
            </p:sp>
            <p:sp>
              <p:nvSpPr>
                <p:cNvPr id="628" name="Freeform 627">
                  <a:extLst>
                    <a:ext uri="{FF2B5EF4-FFF2-40B4-BE49-F238E27FC236}">
                      <a16:creationId xmlns:a16="http://schemas.microsoft.com/office/drawing/2014/main" id="{E9982EA2-73F2-B54B-A808-2F07472CBAF2}"/>
                    </a:ext>
                  </a:extLst>
                </p:cNvPr>
                <p:cNvSpPr/>
                <p:nvPr/>
              </p:nvSpPr>
              <p:spPr>
                <a:xfrm>
                  <a:off x="8282654" y="4909470"/>
                  <a:ext cx="14660" cy="35147"/>
                </a:xfrm>
                <a:custGeom>
                  <a:avLst/>
                  <a:gdLst>
                    <a:gd name="connsiteX0" fmla="*/ 3713 w 14660"/>
                    <a:gd name="connsiteY0" fmla="*/ 35147 h 35147"/>
                    <a:gd name="connsiteX1" fmla="*/ 3713 w 14660"/>
                    <a:gd name="connsiteY1" fmla="*/ 13430 h 35147"/>
                    <a:gd name="connsiteX2" fmla="*/ 0 w 14660"/>
                    <a:gd name="connsiteY2" fmla="*/ 13430 h 35147"/>
                    <a:gd name="connsiteX3" fmla="*/ 0 w 14660"/>
                    <a:gd name="connsiteY3" fmla="*/ 10097 h 35147"/>
                    <a:gd name="connsiteX4" fmla="*/ 3713 w 14660"/>
                    <a:gd name="connsiteY4" fmla="*/ 10097 h 35147"/>
                    <a:gd name="connsiteX5" fmla="*/ 3713 w 14660"/>
                    <a:gd name="connsiteY5" fmla="*/ 7430 h 35147"/>
                    <a:gd name="connsiteX6" fmla="*/ 4189 w 14660"/>
                    <a:gd name="connsiteY6" fmla="*/ 3715 h 35147"/>
                    <a:gd name="connsiteX7" fmla="*/ 6378 w 14660"/>
                    <a:gd name="connsiteY7" fmla="*/ 1048 h 35147"/>
                    <a:gd name="connsiteX8" fmla="*/ 10662 w 14660"/>
                    <a:gd name="connsiteY8" fmla="*/ 0 h 35147"/>
                    <a:gd name="connsiteX9" fmla="*/ 14660 w 14660"/>
                    <a:gd name="connsiteY9" fmla="*/ 381 h 35147"/>
                    <a:gd name="connsiteX10" fmla="*/ 13994 w 14660"/>
                    <a:gd name="connsiteY10" fmla="*/ 4096 h 35147"/>
                    <a:gd name="connsiteX11" fmla="*/ 11519 w 14660"/>
                    <a:gd name="connsiteY11" fmla="*/ 3905 h 35147"/>
                    <a:gd name="connsiteX12" fmla="*/ 8758 w 14660"/>
                    <a:gd name="connsiteY12" fmla="*/ 4763 h 35147"/>
                    <a:gd name="connsiteX13" fmla="*/ 7996 w 14660"/>
                    <a:gd name="connsiteY13" fmla="*/ 7811 h 35147"/>
                    <a:gd name="connsiteX14" fmla="*/ 7996 w 14660"/>
                    <a:gd name="connsiteY14" fmla="*/ 10097 h 35147"/>
                    <a:gd name="connsiteX15" fmla="*/ 12852 w 14660"/>
                    <a:gd name="connsiteY15" fmla="*/ 10097 h 35147"/>
                    <a:gd name="connsiteX16" fmla="*/ 12852 w 14660"/>
                    <a:gd name="connsiteY16" fmla="*/ 13430 h 35147"/>
                    <a:gd name="connsiteX17" fmla="*/ 7996 w 14660"/>
                    <a:gd name="connsiteY17" fmla="*/ 13430 h 35147"/>
                    <a:gd name="connsiteX18" fmla="*/ 7996 w 14660"/>
                    <a:gd name="connsiteY18" fmla="*/ 35147 h 35147"/>
                    <a:gd name="connsiteX19" fmla="*/ 3713 w 14660"/>
                    <a:gd name="connsiteY19" fmla="*/ 35147 h 3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660" h="35147">
                      <a:moveTo>
                        <a:pt x="3713" y="35147"/>
                      </a:moveTo>
                      <a:lnTo>
                        <a:pt x="3713" y="13430"/>
                      </a:lnTo>
                      <a:lnTo>
                        <a:pt x="0" y="13430"/>
                      </a:lnTo>
                      <a:lnTo>
                        <a:pt x="0" y="10097"/>
                      </a:lnTo>
                      <a:lnTo>
                        <a:pt x="3713" y="10097"/>
                      </a:lnTo>
                      <a:lnTo>
                        <a:pt x="3713" y="7430"/>
                      </a:lnTo>
                      <a:cubicBezTo>
                        <a:pt x="3713" y="5715"/>
                        <a:pt x="3903" y="4477"/>
                        <a:pt x="4189" y="3715"/>
                      </a:cubicBezTo>
                      <a:cubicBezTo>
                        <a:pt x="4569" y="2572"/>
                        <a:pt x="5331" y="1715"/>
                        <a:pt x="6378" y="1048"/>
                      </a:cubicBezTo>
                      <a:cubicBezTo>
                        <a:pt x="7425" y="381"/>
                        <a:pt x="8853" y="0"/>
                        <a:pt x="10662" y="0"/>
                      </a:cubicBezTo>
                      <a:cubicBezTo>
                        <a:pt x="11900" y="0"/>
                        <a:pt x="13137" y="95"/>
                        <a:pt x="14660" y="381"/>
                      </a:cubicBezTo>
                      <a:lnTo>
                        <a:pt x="13994" y="4096"/>
                      </a:lnTo>
                      <a:cubicBezTo>
                        <a:pt x="13137" y="3905"/>
                        <a:pt x="12280" y="3905"/>
                        <a:pt x="11519" y="3905"/>
                      </a:cubicBezTo>
                      <a:cubicBezTo>
                        <a:pt x="10186" y="3905"/>
                        <a:pt x="9329" y="4191"/>
                        <a:pt x="8758" y="4763"/>
                      </a:cubicBezTo>
                      <a:cubicBezTo>
                        <a:pt x="8187" y="5334"/>
                        <a:pt x="7996" y="6382"/>
                        <a:pt x="7996" y="7811"/>
                      </a:cubicBezTo>
                      <a:lnTo>
                        <a:pt x="7996" y="10097"/>
                      </a:lnTo>
                      <a:lnTo>
                        <a:pt x="12852" y="10097"/>
                      </a:lnTo>
                      <a:lnTo>
                        <a:pt x="12852" y="13430"/>
                      </a:lnTo>
                      <a:lnTo>
                        <a:pt x="7996" y="13430"/>
                      </a:lnTo>
                      <a:lnTo>
                        <a:pt x="7996" y="35147"/>
                      </a:lnTo>
                      <a:lnTo>
                        <a:pt x="3713" y="35147"/>
                      </a:lnTo>
                      <a:close/>
                    </a:path>
                  </a:pathLst>
                </a:custGeom>
                <a:solidFill>
                  <a:srgbClr val="23509E"/>
                </a:solidFill>
                <a:ln w="9509" cap="flat">
                  <a:noFill/>
                  <a:prstDash val="solid"/>
                  <a:miter/>
                </a:ln>
              </p:spPr>
              <p:txBody>
                <a:bodyPr rtlCol="0" anchor="ctr"/>
                <a:lstStyle/>
                <a:p>
                  <a:endParaRPr lang="en-US"/>
                </a:p>
              </p:txBody>
            </p:sp>
            <p:sp>
              <p:nvSpPr>
                <p:cNvPr id="629" name="Freeform 628">
                  <a:extLst>
                    <a:ext uri="{FF2B5EF4-FFF2-40B4-BE49-F238E27FC236}">
                      <a16:creationId xmlns:a16="http://schemas.microsoft.com/office/drawing/2014/main" id="{6D06926D-29DC-6A4E-9515-EE820F3A0466}"/>
                    </a:ext>
                  </a:extLst>
                </p:cNvPr>
                <p:cNvSpPr/>
                <p:nvPr/>
              </p:nvSpPr>
              <p:spPr>
                <a:xfrm>
                  <a:off x="8298647" y="4919567"/>
                  <a:ext cx="20467" cy="25622"/>
                </a:xfrm>
                <a:custGeom>
                  <a:avLst/>
                  <a:gdLst>
                    <a:gd name="connsiteX0" fmla="*/ 16469 w 20467"/>
                    <a:gd name="connsiteY0" fmla="*/ 25051 h 25622"/>
                    <a:gd name="connsiteX1" fmla="*/ 16469 w 20467"/>
                    <a:gd name="connsiteY1" fmla="*/ 21336 h 25622"/>
                    <a:gd name="connsiteX2" fmla="*/ 8568 w 20467"/>
                    <a:gd name="connsiteY2" fmla="*/ 25622 h 25622"/>
                    <a:gd name="connsiteX3" fmla="*/ 4474 w 20467"/>
                    <a:gd name="connsiteY3" fmla="*/ 24765 h 25622"/>
                    <a:gd name="connsiteX4" fmla="*/ 1618 w 20467"/>
                    <a:gd name="connsiteY4" fmla="*/ 22669 h 25622"/>
                    <a:gd name="connsiteX5" fmla="*/ 286 w 20467"/>
                    <a:gd name="connsiteY5" fmla="*/ 19526 h 25622"/>
                    <a:gd name="connsiteX6" fmla="*/ 0 w 20467"/>
                    <a:gd name="connsiteY6" fmla="*/ 15526 h 25622"/>
                    <a:gd name="connsiteX7" fmla="*/ 0 w 20467"/>
                    <a:gd name="connsiteY7" fmla="*/ 0 h 25622"/>
                    <a:gd name="connsiteX8" fmla="*/ 4284 w 20467"/>
                    <a:gd name="connsiteY8" fmla="*/ 0 h 25622"/>
                    <a:gd name="connsiteX9" fmla="*/ 4284 w 20467"/>
                    <a:gd name="connsiteY9" fmla="*/ 13906 h 25622"/>
                    <a:gd name="connsiteX10" fmla="*/ 4570 w 20467"/>
                    <a:gd name="connsiteY10" fmla="*/ 18383 h 25622"/>
                    <a:gd name="connsiteX11" fmla="*/ 6283 w 20467"/>
                    <a:gd name="connsiteY11" fmla="*/ 21050 h 25622"/>
                    <a:gd name="connsiteX12" fmla="*/ 9520 w 20467"/>
                    <a:gd name="connsiteY12" fmla="*/ 22003 h 25622"/>
                    <a:gd name="connsiteX13" fmla="*/ 13137 w 20467"/>
                    <a:gd name="connsiteY13" fmla="*/ 21050 h 25622"/>
                    <a:gd name="connsiteX14" fmla="*/ 15517 w 20467"/>
                    <a:gd name="connsiteY14" fmla="*/ 18383 h 25622"/>
                    <a:gd name="connsiteX15" fmla="*/ 16184 w 20467"/>
                    <a:gd name="connsiteY15" fmla="*/ 13525 h 25622"/>
                    <a:gd name="connsiteX16" fmla="*/ 16184 w 20467"/>
                    <a:gd name="connsiteY16" fmla="*/ 95 h 25622"/>
                    <a:gd name="connsiteX17" fmla="*/ 20467 w 20467"/>
                    <a:gd name="connsiteY17" fmla="*/ 95 h 25622"/>
                    <a:gd name="connsiteX18" fmla="*/ 20467 w 20467"/>
                    <a:gd name="connsiteY18" fmla="*/ 25146 h 25622"/>
                    <a:gd name="connsiteX19" fmla="*/ 16469 w 20467"/>
                    <a:gd name="connsiteY19" fmla="*/ 25146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467" h="25622">
                      <a:moveTo>
                        <a:pt x="16469" y="25051"/>
                      </a:moveTo>
                      <a:lnTo>
                        <a:pt x="16469" y="21336"/>
                      </a:lnTo>
                      <a:cubicBezTo>
                        <a:pt x="14565" y="24193"/>
                        <a:pt x="11900" y="25622"/>
                        <a:pt x="8568" y="25622"/>
                      </a:cubicBezTo>
                      <a:cubicBezTo>
                        <a:pt x="7044" y="25622"/>
                        <a:pt x="5712" y="25336"/>
                        <a:pt x="4474" y="24765"/>
                      </a:cubicBezTo>
                      <a:cubicBezTo>
                        <a:pt x="3237" y="24193"/>
                        <a:pt x="2285" y="23527"/>
                        <a:pt x="1618" y="22669"/>
                      </a:cubicBezTo>
                      <a:cubicBezTo>
                        <a:pt x="952" y="21812"/>
                        <a:pt x="571" y="20764"/>
                        <a:pt x="286" y="19526"/>
                      </a:cubicBezTo>
                      <a:cubicBezTo>
                        <a:pt x="95" y="18669"/>
                        <a:pt x="0" y="17335"/>
                        <a:pt x="0" y="15526"/>
                      </a:cubicBezTo>
                      <a:lnTo>
                        <a:pt x="0" y="0"/>
                      </a:lnTo>
                      <a:lnTo>
                        <a:pt x="4284" y="0"/>
                      </a:lnTo>
                      <a:lnTo>
                        <a:pt x="4284" y="13906"/>
                      </a:lnTo>
                      <a:cubicBezTo>
                        <a:pt x="4284" y="16097"/>
                        <a:pt x="4379" y="17621"/>
                        <a:pt x="4570" y="18383"/>
                      </a:cubicBezTo>
                      <a:cubicBezTo>
                        <a:pt x="4855" y="19526"/>
                        <a:pt x="5426" y="20383"/>
                        <a:pt x="6283" y="21050"/>
                      </a:cubicBezTo>
                      <a:cubicBezTo>
                        <a:pt x="7140" y="21717"/>
                        <a:pt x="8187" y="22003"/>
                        <a:pt x="9520" y="22003"/>
                      </a:cubicBezTo>
                      <a:cubicBezTo>
                        <a:pt x="10757" y="22003"/>
                        <a:pt x="11995" y="21717"/>
                        <a:pt x="13137" y="21050"/>
                      </a:cubicBezTo>
                      <a:cubicBezTo>
                        <a:pt x="14279" y="20383"/>
                        <a:pt x="15041" y="19526"/>
                        <a:pt x="15517" y="18383"/>
                      </a:cubicBezTo>
                      <a:cubicBezTo>
                        <a:pt x="15993" y="17240"/>
                        <a:pt x="16184" y="15621"/>
                        <a:pt x="16184" y="13525"/>
                      </a:cubicBezTo>
                      <a:lnTo>
                        <a:pt x="16184" y="95"/>
                      </a:lnTo>
                      <a:lnTo>
                        <a:pt x="20467" y="95"/>
                      </a:lnTo>
                      <a:lnTo>
                        <a:pt x="20467" y="25146"/>
                      </a:lnTo>
                      <a:lnTo>
                        <a:pt x="16469" y="25146"/>
                      </a:lnTo>
                      <a:close/>
                    </a:path>
                  </a:pathLst>
                </a:custGeom>
                <a:solidFill>
                  <a:srgbClr val="23509E"/>
                </a:solidFill>
                <a:ln w="9509" cap="flat">
                  <a:noFill/>
                  <a:prstDash val="solid"/>
                  <a:miter/>
                </a:ln>
              </p:spPr>
              <p:txBody>
                <a:bodyPr rtlCol="0" anchor="ctr"/>
                <a:lstStyle/>
                <a:p>
                  <a:endParaRPr lang="en-US"/>
                </a:p>
              </p:txBody>
            </p:sp>
            <p:sp>
              <p:nvSpPr>
                <p:cNvPr id="630" name="Freeform 629">
                  <a:extLst>
                    <a:ext uri="{FF2B5EF4-FFF2-40B4-BE49-F238E27FC236}">
                      <a16:creationId xmlns:a16="http://schemas.microsoft.com/office/drawing/2014/main" id="{8CEFA82A-6994-1643-A285-25B053B0D289}"/>
                    </a:ext>
                  </a:extLst>
                </p:cNvPr>
                <p:cNvSpPr/>
                <p:nvPr/>
              </p:nvSpPr>
              <p:spPr>
                <a:xfrm>
                  <a:off x="8325587" y="4918995"/>
                  <a:ext cx="20372" cy="25622"/>
                </a:xfrm>
                <a:custGeom>
                  <a:avLst/>
                  <a:gdLst>
                    <a:gd name="connsiteX0" fmla="*/ 0 w 20372"/>
                    <a:gd name="connsiteY0" fmla="*/ 25622 h 25622"/>
                    <a:gd name="connsiteX1" fmla="*/ 0 w 20372"/>
                    <a:gd name="connsiteY1" fmla="*/ 572 h 25622"/>
                    <a:gd name="connsiteX2" fmla="*/ 3808 w 20372"/>
                    <a:gd name="connsiteY2" fmla="*/ 572 h 25622"/>
                    <a:gd name="connsiteX3" fmla="*/ 3808 w 20372"/>
                    <a:gd name="connsiteY3" fmla="*/ 4096 h 25622"/>
                    <a:gd name="connsiteX4" fmla="*/ 11805 w 20372"/>
                    <a:gd name="connsiteY4" fmla="*/ 0 h 25622"/>
                    <a:gd name="connsiteX5" fmla="*/ 15993 w 20372"/>
                    <a:gd name="connsiteY5" fmla="*/ 857 h 25622"/>
                    <a:gd name="connsiteX6" fmla="*/ 18849 w 20372"/>
                    <a:gd name="connsiteY6" fmla="*/ 2953 h 25622"/>
                    <a:gd name="connsiteX7" fmla="*/ 20182 w 20372"/>
                    <a:gd name="connsiteY7" fmla="*/ 6096 h 25622"/>
                    <a:gd name="connsiteX8" fmla="*/ 20372 w 20372"/>
                    <a:gd name="connsiteY8" fmla="*/ 10192 h 25622"/>
                    <a:gd name="connsiteX9" fmla="*/ 20372 w 20372"/>
                    <a:gd name="connsiteY9" fmla="*/ 25622 h 25622"/>
                    <a:gd name="connsiteX10" fmla="*/ 16088 w 20372"/>
                    <a:gd name="connsiteY10" fmla="*/ 25622 h 25622"/>
                    <a:gd name="connsiteX11" fmla="*/ 16088 w 20372"/>
                    <a:gd name="connsiteY11" fmla="*/ 10382 h 25622"/>
                    <a:gd name="connsiteX12" fmla="*/ 15612 w 20372"/>
                    <a:gd name="connsiteY12" fmla="*/ 6477 h 25622"/>
                    <a:gd name="connsiteX13" fmla="*/ 13899 w 20372"/>
                    <a:gd name="connsiteY13" fmla="*/ 4382 h 25622"/>
                    <a:gd name="connsiteX14" fmla="*/ 10948 w 20372"/>
                    <a:gd name="connsiteY14" fmla="*/ 3620 h 25622"/>
                    <a:gd name="connsiteX15" fmla="*/ 6283 w 20372"/>
                    <a:gd name="connsiteY15" fmla="*/ 5334 h 25622"/>
                    <a:gd name="connsiteX16" fmla="*/ 4284 w 20372"/>
                    <a:gd name="connsiteY16" fmla="*/ 11906 h 25622"/>
                    <a:gd name="connsiteX17" fmla="*/ 4284 w 20372"/>
                    <a:gd name="connsiteY17" fmla="*/ 25622 h 25622"/>
                    <a:gd name="connsiteX18" fmla="*/ 0 w 20372"/>
                    <a:gd name="connsiteY18" fmla="*/ 25622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372" h="25622">
                      <a:moveTo>
                        <a:pt x="0" y="25622"/>
                      </a:moveTo>
                      <a:lnTo>
                        <a:pt x="0" y="572"/>
                      </a:lnTo>
                      <a:lnTo>
                        <a:pt x="3808" y="572"/>
                      </a:lnTo>
                      <a:lnTo>
                        <a:pt x="3808" y="4096"/>
                      </a:lnTo>
                      <a:cubicBezTo>
                        <a:pt x="5617" y="1334"/>
                        <a:pt x="8282" y="0"/>
                        <a:pt x="11805" y="0"/>
                      </a:cubicBezTo>
                      <a:cubicBezTo>
                        <a:pt x="13328" y="0"/>
                        <a:pt x="14660" y="286"/>
                        <a:pt x="15993" y="857"/>
                      </a:cubicBezTo>
                      <a:cubicBezTo>
                        <a:pt x="17231" y="1429"/>
                        <a:pt x="18183" y="2096"/>
                        <a:pt x="18849" y="2953"/>
                      </a:cubicBezTo>
                      <a:cubicBezTo>
                        <a:pt x="19515" y="3810"/>
                        <a:pt x="19896" y="4858"/>
                        <a:pt x="20182" y="6096"/>
                      </a:cubicBezTo>
                      <a:cubicBezTo>
                        <a:pt x="20372" y="6858"/>
                        <a:pt x="20372" y="8287"/>
                        <a:pt x="20372" y="10192"/>
                      </a:cubicBezTo>
                      <a:lnTo>
                        <a:pt x="20372" y="25622"/>
                      </a:lnTo>
                      <a:lnTo>
                        <a:pt x="16088" y="25622"/>
                      </a:lnTo>
                      <a:lnTo>
                        <a:pt x="16088" y="10382"/>
                      </a:lnTo>
                      <a:cubicBezTo>
                        <a:pt x="16088" y="8668"/>
                        <a:pt x="15898" y="7334"/>
                        <a:pt x="15612" y="6477"/>
                      </a:cubicBezTo>
                      <a:cubicBezTo>
                        <a:pt x="15327" y="5620"/>
                        <a:pt x="14660" y="4953"/>
                        <a:pt x="13899" y="4382"/>
                      </a:cubicBezTo>
                      <a:cubicBezTo>
                        <a:pt x="13042" y="3905"/>
                        <a:pt x="12090" y="3620"/>
                        <a:pt x="10948" y="3620"/>
                      </a:cubicBezTo>
                      <a:cubicBezTo>
                        <a:pt x="9139" y="3620"/>
                        <a:pt x="7616" y="4191"/>
                        <a:pt x="6283" y="5334"/>
                      </a:cubicBezTo>
                      <a:cubicBezTo>
                        <a:pt x="4950" y="6477"/>
                        <a:pt x="4284" y="8668"/>
                        <a:pt x="4284" y="11906"/>
                      </a:cubicBezTo>
                      <a:lnTo>
                        <a:pt x="4284" y="25622"/>
                      </a:lnTo>
                      <a:lnTo>
                        <a:pt x="0" y="25622"/>
                      </a:lnTo>
                      <a:close/>
                    </a:path>
                  </a:pathLst>
                </a:custGeom>
                <a:solidFill>
                  <a:srgbClr val="23509E"/>
                </a:solidFill>
                <a:ln w="9509" cap="flat">
                  <a:noFill/>
                  <a:prstDash val="solid"/>
                  <a:miter/>
                </a:ln>
              </p:spPr>
              <p:txBody>
                <a:bodyPr rtlCol="0" anchor="ctr"/>
                <a:lstStyle/>
                <a:p>
                  <a:endParaRPr lang="en-US"/>
                </a:p>
              </p:txBody>
            </p:sp>
            <p:sp>
              <p:nvSpPr>
                <p:cNvPr id="631" name="Freeform 630">
                  <a:extLst>
                    <a:ext uri="{FF2B5EF4-FFF2-40B4-BE49-F238E27FC236}">
                      <a16:creationId xmlns:a16="http://schemas.microsoft.com/office/drawing/2014/main" id="{F370686A-B7F8-7F4C-8777-BFFBD2F46A7C}"/>
                    </a:ext>
                  </a:extLst>
                </p:cNvPr>
                <p:cNvSpPr/>
                <p:nvPr/>
              </p:nvSpPr>
              <p:spPr>
                <a:xfrm>
                  <a:off x="8350909" y="4910232"/>
                  <a:ext cx="21609" cy="34956"/>
                </a:xfrm>
                <a:custGeom>
                  <a:avLst/>
                  <a:gdLst>
                    <a:gd name="connsiteX0" fmla="*/ 17802 w 21609"/>
                    <a:gd name="connsiteY0" fmla="*/ 34385 h 34956"/>
                    <a:gd name="connsiteX1" fmla="*/ 17802 w 21609"/>
                    <a:gd name="connsiteY1" fmla="*/ 31242 h 34956"/>
                    <a:gd name="connsiteX2" fmla="*/ 10757 w 21609"/>
                    <a:gd name="connsiteY2" fmla="*/ 34957 h 34956"/>
                    <a:gd name="connsiteX3" fmla="*/ 5236 w 21609"/>
                    <a:gd name="connsiteY3" fmla="*/ 33338 h 34956"/>
                    <a:gd name="connsiteX4" fmla="*/ 1333 w 21609"/>
                    <a:gd name="connsiteY4" fmla="*/ 28766 h 34956"/>
                    <a:gd name="connsiteX5" fmla="*/ 0 w 21609"/>
                    <a:gd name="connsiteY5" fmla="*/ 22003 h 34956"/>
                    <a:gd name="connsiteX6" fmla="*/ 1238 w 21609"/>
                    <a:gd name="connsiteY6" fmla="*/ 15240 h 34956"/>
                    <a:gd name="connsiteX7" fmla="*/ 4950 w 21609"/>
                    <a:gd name="connsiteY7" fmla="*/ 10573 h 34956"/>
                    <a:gd name="connsiteX8" fmla="*/ 10567 w 21609"/>
                    <a:gd name="connsiteY8" fmla="*/ 8954 h 34956"/>
                    <a:gd name="connsiteX9" fmla="*/ 14565 w 21609"/>
                    <a:gd name="connsiteY9" fmla="*/ 9906 h 34956"/>
                    <a:gd name="connsiteX10" fmla="*/ 17421 w 21609"/>
                    <a:gd name="connsiteY10" fmla="*/ 12383 h 34956"/>
                    <a:gd name="connsiteX11" fmla="*/ 17421 w 21609"/>
                    <a:gd name="connsiteY11" fmla="*/ 0 h 34956"/>
                    <a:gd name="connsiteX12" fmla="*/ 21610 w 21609"/>
                    <a:gd name="connsiteY12" fmla="*/ 0 h 34956"/>
                    <a:gd name="connsiteX13" fmla="*/ 21610 w 21609"/>
                    <a:gd name="connsiteY13" fmla="*/ 34576 h 34956"/>
                    <a:gd name="connsiteX14" fmla="*/ 17802 w 21609"/>
                    <a:gd name="connsiteY14" fmla="*/ 34576 h 34956"/>
                    <a:gd name="connsiteX15" fmla="*/ 4379 w 21609"/>
                    <a:gd name="connsiteY15" fmla="*/ 21812 h 34956"/>
                    <a:gd name="connsiteX16" fmla="*/ 6378 w 21609"/>
                    <a:gd name="connsiteY16" fmla="*/ 28956 h 34956"/>
                    <a:gd name="connsiteX17" fmla="*/ 11138 w 21609"/>
                    <a:gd name="connsiteY17" fmla="*/ 31337 h 34956"/>
                    <a:gd name="connsiteX18" fmla="*/ 15898 w 21609"/>
                    <a:gd name="connsiteY18" fmla="*/ 29051 h 34956"/>
                    <a:gd name="connsiteX19" fmla="*/ 17802 w 21609"/>
                    <a:gd name="connsiteY19" fmla="*/ 22098 h 34956"/>
                    <a:gd name="connsiteX20" fmla="*/ 15803 w 21609"/>
                    <a:gd name="connsiteY20" fmla="*/ 14573 h 34956"/>
                    <a:gd name="connsiteX21" fmla="*/ 10948 w 21609"/>
                    <a:gd name="connsiteY21" fmla="*/ 12192 h 34956"/>
                    <a:gd name="connsiteX22" fmla="*/ 6188 w 21609"/>
                    <a:gd name="connsiteY22" fmla="*/ 14478 h 34956"/>
                    <a:gd name="connsiteX23" fmla="*/ 4379 w 21609"/>
                    <a:gd name="connsiteY23" fmla="*/ 21812 h 34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609" h="34956">
                      <a:moveTo>
                        <a:pt x="17802" y="34385"/>
                      </a:moveTo>
                      <a:lnTo>
                        <a:pt x="17802" y="31242"/>
                      </a:lnTo>
                      <a:cubicBezTo>
                        <a:pt x="16184" y="33719"/>
                        <a:pt x="13899" y="34957"/>
                        <a:pt x="10757" y="34957"/>
                      </a:cubicBezTo>
                      <a:cubicBezTo>
                        <a:pt x="8758" y="34957"/>
                        <a:pt x="6949" y="34385"/>
                        <a:pt x="5236" y="33338"/>
                      </a:cubicBezTo>
                      <a:cubicBezTo>
                        <a:pt x="3523" y="32195"/>
                        <a:pt x="2285" y="30671"/>
                        <a:pt x="1333" y="28766"/>
                      </a:cubicBezTo>
                      <a:cubicBezTo>
                        <a:pt x="381" y="26765"/>
                        <a:pt x="0" y="24479"/>
                        <a:pt x="0" y="22003"/>
                      </a:cubicBezTo>
                      <a:cubicBezTo>
                        <a:pt x="0" y="19526"/>
                        <a:pt x="381" y="17240"/>
                        <a:pt x="1238" y="15240"/>
                      </a:cubicBezTo>
                      <a:cubicBezTo>
                        <a:pt x="2094" y="13240"/>
                        <a:pt x="3332" y="11621"/>
                        <a:pt x="4950" y="10573"/>
                      </a:cubicBezTo>
                      <a:cubicBezTo>
                        <a:pt x="6569" y="9525"/>
                        <a:pt x="8473" y="8954"/>
                        <a:pt x="10567" y="8954"/>
                      </a:cubicBezTo>
                      <a:cubicBezTo>
                        <a:pt x="12090" y="8954"/>
                        <a:pt x="13423" y="9239"/>
                        <a:pt x="14565" y="9906"/>
                      </a:cubicBezTo>
                      <a:cubicBezTo>
                        <a:pt x="15708" y="10573"/>
                        <a:pt x="16659" y="11335"/>
                        <a:pt x="17421" y="12383"/>
                      </a:cubicBezTo>
                      <a:lnTo>
                        <a:pt x="17421" y="0"/>
                      </a:lnTo>
                      <a:lnTo>
                        <a:pt x="21610" y="0"/>
                      </a:lnTo>
                      <a:lnTo>
                        <a:pt x="21610" y="34576"/>
                      </a:lnTo>
                      <a:lnTo>
                        <a:pt x="17802" y="34576"/>
                      </a:lnTo>
                      <a:close/>
                      <a:moveTo>
                        <a:pt x="4379" y="21812"/>
                      </a:moveTo>
                      <a:cubicBezTo>
                        <a:pt x="4379" y="25051"/>
                        <a:pt x="5045" y="27432"/>
                        <a:pt x="6378" y="28956"/>
                      </a:cubicBezTo>
                      <a:cubicBezTo>
                        <a:pt x="7711" y="30575"/>
                        <a:pt x="9329" y="31337"/>
                        <a:pt x="11138" y="31337"/>
                      </a:cubicBezTo>
                      <a:cubicBezTo>
                        <a:pt x="12947" y="31337"/>
                        <a:pt x="14565" y="30575"/>
                        <a:pt x="15898" y="29051"/>
                      </a:cubicBezTo>
                      <a:cubicBezTo>
                        <a:pt x="17231" y="27527"/>
                        <a:pt x="17802" y="25241"/>
                        <a:pt x="17802" y="22098"/>
                      </a:cubicBezTo>
                      <a:cubicBezTo>
                        <a:pt x="17802" y="18669"/>
                        <a:pt x="17136" y="16193"/>
                        <a:pt x="15803" y="14573"/>
                      </a:cubicBezTo>
                      <a:cubicBezTo>
                        <a:pt x="14470" y="12954"/>
                        <a:pt x="12852" y="12192"/>
                        <a:pt x="10948" y="12192"/>
                      </a:cubicBezTo>
                      <a:cubicBezTo>
                        <a:pt x="9044" y="12192"/>
                        <a:pt x="7521" y="12954"/>
                        <a:pt x="6188" y="14478"/>
                      </a:cubicBezTo>
                      <a:cubicBezTo>
                        <a:pt x="4950" y="16097"/>
                        <a:pt x="4379" y="18574"/>
                        <a:pt x="4379" y="21812"/>
                      </a:cubicBezTo>
                      <a:close/>
                    </a:path>
                  </a:pathLst>
                </a:custGeom>
                <a:solidFill>
                  <a:srgbClr val="23509E"/>
                </a:solidFill>
                <a:ln w="9509" cap="flat">
                  <a:noFill/>
                  <a:prstDash val="solid"/>
                  <a:miter/>
                </a:ln>
              </p:spPr>
              <p:txBody>
                <a:bodyPr rtlCol="0" anchor="ctr"/>
                <a:lstStyle/>
                <a:p>
                  <a:endParaRPr lang="en-US"/>
                </a:p>
              </p:txBody>
            </p:sp>
            <p:sp>
              <p:nvSpPr>
                <p:cNvPr id="632" name="Freeform 631">
                  <a:extLst>
                    <a:ext uri="{FF2B5EF4-FFF2-40B4-BE49-F238E27FC236}">
                      <a16:creationId xmlns:a16="http://schemas.microsoft.com/office/drawing/2014/main" id="{6B628DB5-0A5C-E944-A6C0-C68ACF340EEC}"/>
                    </a:ext>
                  </a:extLst>
                </p:cNvPr>
                <p:cNvSpPr/>
                <p:nvPr/>
              </p:nvSpPr>
              <p:spPr>
                <a:xfrm>
                  <a:off x="8377945" y="4918900"/>
                  <a:ext cx="23037" cy="26288"/>
                </a:xfrm>
                <a:custGeom>
                  <a:avLst/>
                  <a:gdLst>
                    <a:gd name="connsiteX0" fmla="*/ 18468 w 23037"/>
                    <a:gd name="connsiteY0" fmla="*/ 17621 h 26288"/>
                    <a:gd name="connsiteX1" fmla="*/ 22847 w 23037"/>
                    <a:gd name="connsiteY1" fmla="*/ 18193 h 26288"/>
                    <a:gd name="connsiteX2" fmla="*/ 19039 w 23037"/>
                    <a:gd name="connsiteY2" fmla="*/ 24194 h 26288"/>
                    <a:gd name="connsiteX3" fmla="*/ 11900 w 23037"/>
                    <a:gd name="connsiteY3" fmla="*/ 26289 h 26288"/>
                    <a:gd name="connsiteX4" fmla="*/ 3237 w 23037"/>
                    <a:gd name="connsiteY4" fmla="*/ 22860 h 26288"/>
                    <a:gd name="connsiteX5" fmla="*/ 0 w 23037"/>
                    <a:gd name="connsiteY5" fmla="*/ 13335 h 26288"/>
                    <a:gd name="connsiteX6" fmla="*/ 3237 w 23037"/>
                    <a:gd name="connsiteY6" fmla="*/ 3524 h 26288"/>
                    <a:gd name="connsiteX7" fmla="*/ 11709 w 23037"/>
                    <a:gd name="connsiteY7" fmla="*/ 0 h 26288"/>
                    <a:gd name="connsiteX8" fmla="*/ 19896 w 23037"/>
                    <a:gd name="connsiteY8" fmla="*/ 3429 h 26288"/>
                    <a:gd name="connsiteX9" fmla="*/ 23038 w 23037"/>
                    <a:gd name="connsiteY9" fmla="*/ 13049 h 26288"/>
                    <a:gd name="connsiteX10" fmla="*/ 23038 w 23037"/>
                    <a:gd name="connsiteY10" fmla="*/ 14192 h 26288"/>
                    <a:gd name="connsiteX11" fmla="*/ 4379 w 23037"/>
                    <a:gd name="connsiteY11" fmla="*/ 14192 h 26288"/>
                    <a:gd name="connsiteX12" fmla="*/ 6759 w 23037"/>
                    <a:gd name="connsiteY12" fmla="*/ 20479 h 26288"/>
                    <a:gd name="connsiteX13" fmla="*/ 11995 w 23037"/>
                    <a:gd name="connsiteY13" fmla="*/ 22670 h 26288"/>
                    <a:gd name="connsiteX14" fmla="*/ 15993 w 23037"/>
                    <a:gd name="connsiteY14" fmla="*/ 21431 h 26288"/>
                    <a:gd name="connsiteX15" fmla="*/ 18468 w 23037"/>
                    <a:gd name="connsiteY15" fmla="*/ 17621 h 26288"/>
                    <a:gd name="connsiteX16" fmla="*/ 4570 w 23037"/>
                    <a:gd name="connsiteY16" fmla="*/ 10763 h 26288"/>
                    <a:gd name="connsiteX17" fmla="*/ 18563 w 23037"/>
                    <a:gd name="connsiteY17" fmla="*/ 10763 h 26288"/>
                    <a:gd name="connsiteX18" fmla="*/ 16945 w 23037"/>
                    <a:gd name="connsiteY18" fmla="*/ 6001 h 26288"/>
                    <a:gd name="connsiteX19" fmla="*/ 11709 w 23037"/>
                    <a:gd name="connsiteY19" fmla="*/ 3524 h 26288"/>
                    <a:gd name="connsiteX20" fmla="*/ 6759 w 23037"/>
                    <a:gd name="connsiteY20" fmla="*/ 5525 h 26288"/>
                    <a:gd name="connsiteX21" fmla="*/ 4570 w 23037"/>
                    <a:gd name="connsiteY21" fmla="*/ 10763 h 2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037" h="26288">
                      <a:moveTo>
                        <a:pt x="18468" y="17621"/>
                      </a:moveTo>
                      <a:lnTo>
                        <a:pt x="22847" y="18193"/>
                      </a:lnTo>
                      <a:cubicBezTo>
                        <a:pt x="22181" y="20765"/>
                        <a:pt x="20848" y="22765"/>
                        <a:pt x="19039" y="24194"/>
                      </a:cubicBezTo>
                      <a:cubicBezTo>
                        <a:pt x="17136" y="25622"/>
                        <a:pt x="14756" y="26289"/>
                        <a:pt x="11900" y="26289"/>
                      </a:cubicBezTo>
                      <a:cubicBezTo>
                        <a:pt x="8282" y="26289"/>
                        <a:pt x="5331" y="25146"/>
                        <a:pt x="3237" y="22860"/>
                      </a:cubicBezTo>
                      <a:cubicBezTo>
                        <a:pt x="1047" y="20574"/>
                        <a:pt x="0" y="17431"/>
                        <a:pt x="0" y="13335"/>
                      </a:cubicBezTo>
                      <a:cubicBezTo>
                        <a:pt x="0" y="9144"/>
                        <a:pt x="1047" y="5810"/>
                        <a:pt x="3237" y="3524"/>
                      </a:cubicBezTo>
                      <a:cubicBezTo>
                        <a:pt x="5426" y="1238"/>
                        <a:pt x="8187" y="0"/>
                        <a:pt x="11709" y="0"/>
                      </a:cubicBezTo>
                      <a:cubicBezTo>
                        <a:pt x="15041" y="0"/>
                        <a:pt x="17802" y="1143"/>
                        <a:pt x="19896" y="3429"/>
                      </a:cubicBezTo>
                      <a:cubicBezTo>
                        <a:pt x="21991" y="5715"/>
                        <a:pt x="23038" y="8954"/>
                        <a:pt x="23038" y="13049"/>
                      </a:cubicBezTo>
                      <a:cubicBezTo>
                        <a:pt x="23038" y="13335"/>
                        <a:pt x="23038" y="13716"/>
                        <a:pt x="23038" y="14192"/>
                      </a:cubicBezTo>
                      <a:lnTo>
                        <a:pt x="4379" y="14192"/>
                      </a:lnTo>
                      <a:cubicBezTo>
                        <a:pt x="4570" y="16954"/>
                        <a:pt x="5331" y="19050"/>
                        <a:pt x="6759" y="20479"/>
                      </a:cubicBezTo>
                      <a:cubicBezTo>
                        <a:pt x="8187" y="21908"/>
                        <a:pt x="9901" y="22670"/>
                        <a:pt x="11995" y="22670"/>
                      </a:cubicBezTo>
                      <a:cubicBezTo>
                        <a:pt x="13518" y="22670"/>
                        <a:pt x="14851" y="22288"/>
                        <a:pt x="15993" y="21431"/>
                      </a:cubicBezTo>
                      <a:cubicBezTo>
                        <a:pt x="16945" y="20669"/>
                        <a:pt x="17802" y="19431"/>
                        <a:pt x="18468" y="17621"/>
                      </a:cubicBezTo>
                      <a:close/>
                      <a:moveTo>
                        <a:pt x="4570" y="10763"/>
                      </a:moveTo>
                      <a:lnTo>
                        <a:pt x="18563" y="10763"/>
                      </a:lnTo>
                      <a:cubicBezTo>
                        <a:pt x="18373" y="8668"/>
                        <a:pt x="17802" y="7049"/>
                        <a:pt x="16945" y="6001"/>
                      </a:cubicBezTo>
                      <a:cubicBezTo>
                        <a:pt x="15612" y="4382"/>
                        <a:pt x="13804" y="3524"/>
                        <a:pt x="11709" y="3524"/>
                      </a:cubicBezTo>
                      <a:cubicBezTo>
                        <a:pt x="9806" y="3524"/>
                        <a:pt x="8092" y="4191"/>
                        <a:pt x="6759" y="5525"/>
                      </a:cubicBezTo>
                      <a:cubicBezTo>
                        <a:pt x="5426" y="6858"/>
                        <a:pt x="4665" y="8573"/>
                        <a:pt x="4570" y="10763"/>
                      </a:cubicBezTo>
                      <a:close/>
                    </a:path>
                  </a:pathLst>
                </a:custGeom>
                <a:solidFill>
                  <a:srgbClr val="23509E"/>
                </a:solidFill>
                <a:ln w="9509" cap="flat">
                  <a:noFill/>
                  <a:prstDash val="solid"/>
                  <a:miter/>
                </a:ln>
              </p:spPr>
              <p:txBody>
                <a:bodyPr rtlCol="0" anchor="ctr"/>
                <a:lstStyle/>
                <a:p>
                  <a:endParaRPr lang="en-US"/>
                </a:p>
              </p:txBody>
            </p:sp>
            <p:sp>
              <p:nvSpPr>
                <p:cNvPr id="633" name="Freeform 632">
                  <a:extLst>
                    <a:ext uri="{FF2B5EF4-FFF2-40B4-BE49-F238E27FC236}">
                      <a16:creationId xmlns:a16="http://schemas.microsoft.com/office/drawing/2014/main" id="{61754FEC-39AC-574E-9DB7-B086CBC2EB49}"/>
                    </a:ext>
                  </a:extLst>
                </p:cNvPr>
                <p:cNvSpPr/>
                <p:nvPr/>
              </p:nvSpPr>
              <p:spPr>
                <a:xfrm>
                  <a:off x="8404505" y="4910232"/>
                  <a:ext cx="21609" cy="34956"/>
                </a:xfrm>
                <a:custGeom>
                  <a:avLst/>
                  <a:gdLst>
                    <a:gd name="connsiteX0" fmla="*/ 17802 w 21609"/>
                    <a:gd name="connsiteY0" fmla="*/ 34385 h 34956"/>
                    <a:gd name="connsiteX1" fmla="*/ 17802 w 21609"/>
                    <a:gd name="connsiteY1" fmla="*/ 31242 h 34956"/>
                    <a:gd name="connsiteX2" fmla="*/ 10757 w 21609"/>
                    <a:gd name="connsiteY2" fmla="*/ 34957 h 34956"/>
                    <a:gd name="connsiteX3" fmla="*/ 5236 w 21609"/>
                    <a:gd name="connsiteY3" fmla="*/ 33338 h 34956"/>
                    <a:gd name="connsiteX4" fmla="*/ 1333 w 21609"/>
                    <a:gd name="connsiteY4" fmla="*/ 28766 h 34956"/>
                    <a:gd name="connsiteX5" fmla="*/ 0 w 21609"/>
                    <a:gd name="connsiteY5" fmla="*/ 22003 h 34956"/>
                    <a:gd name="connsiteX6" fmla="*/ 1238 w 21609"/>
                    <a:gd name="connsiteY6" fmla="*/ 15240 h 34956"/>
                    <a:gd name="connsiteX7" fmla="*/ 4950 w 21609"/>
                    <a:gd name="connsiteY7" fmla="*/ 10573 h 34956"/>
                    <a:gd name="connsiteX8" fmla="*/ 10567 w 21609"/>
                    <a:gd name="connsiteY8" fmla="*/ 8954 h 34956"/>
                    <a:gd name="connsiteX9" fmla="*/ 14565 w 21609"/>
                    <a:gd name="connsiteY9" fmla="*/ 9906 h 34956"/>
                    <a:gd name="connsiteX10" fmla="*/ 17421 w 21609"/>
                    <a:gd name="connsiteY10" fmla="*/ 12383 h 34956"/>
                    <a:gd name="connsiteX11" fmla="*/ 17421 w 21609"/>
                    <a:gd name="connsiteY11" fmla="*/ 0 h 34956"/>
                    <a:gd name="connsiteX12" fmla="*/ 21610 w 21609"/>
                    <a:gd name="connsiteY12" fmla="*/ 0 h 34956"/>
                    <a:gd name="connsiteX13" fmla="*/ 21610 w 21609"/>
                    <a:gd name="connsiteY13" fmla="*/ 34576 h 34956"/>
                    <a:gd name="connsiteX14" fmla="*/ 17802 w 21609"/>
                    <a:gd name="connsiteY14" fmla="*/ 34576 h 34956"/>
                    <a:gd name="connsiteX15" fmla="*/ 4474 w 21609"/>
                    <a:gd name="connsiteY15" fmla="*/ 21812 h 34956"/>
                    <a:gd name="connsiteX16" fmla="*/ 6473 w 21609"/>
                    <a:gd name="connsiteY16" fmla="*/ 28956 h 34956"/>
                    <a:gd name="connsiteX17" fmla="*/ 11233 w 21609"/>
                    <a:gd name="connsiteY17" fmla="*/ 31337 h 34956"/>
                    <a:gd name="connsiteX18" fmla="*/ 15993 w 21609"/>
                    <a:gd name="connsiteY18" fmla="*/ 29051 h 34956"/>
                    <a:gd name="connsiteX19" fmla="*/ 17897 w 21609"/>
                    <a:gd name="connsiteY19" fmla="*/ 22098 h 34956"/>
                    <a:gd name="connsiteX20" fmla="*/ 15898 w 21609"/>
                    <a:gd name="connsiteY20" fmla="*/ 14573 h 34956"/>
                    <a:gd name="connsiteX21" fmla="*/ 11043 w 21609"/>
                    <a:gd name="connsiteY21" fmla="*/ 12192 h 34956"/>
                    <a:gd name="connsiteX22" fmla="*/ 6283 w 21609"/>
                    <a:gd name="connsiteY22" fmla="*/ 14478 h 34956"/>
                    <a:gd name="connsiteX23" fmla="*/ 4474 w 21609"/>
                    <a:gd name="connsiteY23" fmla="*/ 21812 h 34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609" h="34956">
                      <a:moveTo>
                        <a:pt x="17802" y="34385"/>
                      </a:moveTo>
                      <a:lnTo>
                        <a:pt x="17802" y="31242"/>
                      </a:lnTo>
                      <a:cubicBezTo>
                        <a:pt x="16184" y="33719"/>
                        <a:pt x="13899" y="34957"/>
                        <a:pt x="10757" y="34957"/>
                      </a:cubicBezTo>
                      <a:cubicBezTo>
                        <a:pt x="8758" y="34957"/>
                        <a:pt x="6949" y="34385"/>
                        <a:pt x="5236" y="33338"/>
                      </a:cubicBezTo>
                      <a:cubicBezTo>
                        <a:pt x="3522" y="32195"/>
                        <a:pt x="2285" y="30671"/>
                        <a:pt x="1333" y="28766"/>
                      </a:cubicBezTo>
                      <a:cubicBezTo>
                        <a:pt x="381" y="26765"/>
                        <a:pt x="0" y="24479"/>
                        <a:pt x="0" y="22003"/>
                      </a:cubicBezTo>
                      <a:cubicBezTo>
                        <a:pt x="0" y="19526"/>
                        <a:pt x="381" y="17240"/>
                        <a:pt x="1238" y="15240"/>
                      </a:cubicBezTo>
                      <a:cubicBezTo>
                        <a:pt x="2094" y="13240"/>
                        <a:pt x="3332" y="11621"/>
                        <a:pt x="4950" y="10573"/>
                      </a:cubicBezTo>
                      <a:cubicBezTo>
                        <a:pt x="6569" y="9525"/>
                        <a:pt x="8473" y="8954"/>
                        <a:pt x="10567" y="8954"/>
                      </a:cubicBezTo>
                      <a:cubicBezTo>
                        <a:pt x="12090" y="8954"/>
                        <a:pt x="13423" y="9239"/>
                        <a:pt x="14565" y="9906"/>
                      </a:cubicBezTo>
                      <a:cubicBezTo>
                        <a:pt x="15707" y="10573"/>
                        <a:pt x="16659" y="11335"/>
                        <a:pt x="17421" y="12383"/>
                      </a:cubicBezTo>
                      <a:lnTo>
                        <a:pt x="17421" y="0"/>
                      </a:lnTo>
                      <a:lnTo>
                        <a:pt x="21610" y="0"/>
                      </a:lnTo>
                      <a:lnTo>
                        <a:pt x="21610" y="34576"/>
                      </a:lnTo>
                      <a:lnTo>
                        <a:pt x="17802" y="34576"/>
                      </a:lnTo>
                      <a:close/>
                      <a:moveTo>
                        <a:pt x="4474" y="21812"/>
                      </a:moveTo>
                      <a:cubicBezTo>
                        <a:pt x="4474" y="25051"/>
                        <a:pt x="5141" y="27432"/>
                        <a:pt x="6473" y="28956"/>
                      </a:cubicBezTo>
                      <a:cubicBezTo>
                        <a:pt x="7806" y="30575"/>
                        <a:pt x="9425" y="31337"/>
                        <a:pt x="11233" y="31337"/>
                      </a:cubicBezTo>
                      <a:cubicBezTo>
                        <a:pt x="13042" y="31337"/>
                        <a:pt x="14660" y="30575"/>
                        <a:pt x="15993" y="29051"/>
                      </a:cubicBezTo>
                      <a:cubicBezTo>
                        <a:pt x="17326" y="27527"/>
                        <a:pt x="17897" y="25241"/>
                        <a:pt x="17897" y="22098"/>
                      </a:cubicBezTo>
                      <a:cubicBezTo>
                        <a:pt x="17897" y="18669"/>
                        <a:pt x="17231" y="16193"/>
                        <a:pt x="15898" y="14573"/>
                      </a:cubicBezTo>
                      <a:cubicBezTo>
                        <a:pt x="14565" y="12954"/>
                        <a:pt x="12947" y="12192"/>
                        <a:pt x="11043" y="12192"/>
                      </a:cubicBezTo>
                      <a:cubicBezTo>
                        <a:pt x="9139" y="12192"/>
                        <a:pt x="7616" y="12954"/>
                        <a:pt x="6283" y="14478"/>
                      </a:cubicBezTo>
                      <a:cubicBezTo>
                        <a:pt x="5045" y="16097"/>
                        <a:pt x="4474" y="18574"/>
                        <a:pt x="4474" y="21812"/>
                      </a:cubicBezTo>
                      <a:close/>
                    </a:path>
                  </a:pathLst>
                </a:custGeom>
                <a:solidFill>
                  <a:srgbClr val="23509E"/>
                </a:solidFill>
                <a:ln w="9509" cap="flat">
                  <a:noFill/>
                  <a:prstDash val="solid"/>
                  <a:miter/>
                </a:ln>
              </p:spPr>
              <p:txBody>
                <a:bodyPr rtlCol="0" anchor="ctr"/>
                <a:lstStyle/>
                <a:p>
                  <a:endParaRPr lang="en-US"/>
                </a:p>
              </p:txBody>
            </p:sp>
            <p:sp>
              <p:nvSpPr>
                <p:cNvPr id="634" name="Freeform 633">
                  <a:extLst>
                    <a:ext uri="{FF2B5EF4-FFF2-40B4-BE49-F238E27FC236}">
                      <a16:creationId xmlns:a16="http://schemas.microsoft.com/office/drawing/2014/main" id="{8D5CC43D-4281-0A47-905F-25AC32B5623B}"/>
                    </a:ext>
                  </a:extLst>
                </p:cNvPr>
                <p:cNvSpPr/>
                <p:nvPr/>
              </p:nvSpPr>
              <p:spPr>
                <a:xfrm>
                  <a:off x="8446392" y="4910042"/>
                  <a:ext cx="21800" cy="35051"/>
                </a:xfrm>
                <a:custGeom>
                  <a:avLst/>
                  <a:gdLst>
                    <a:gd name="connsiteX0" fmla="*/ 3903 w 21800"/>
                    <a:gd name="connsiteY0" fmla="*/ 34576 h 35051"/>
                    <a:gd name="connsiteX1" fmla="*/ 0 w 21800"/>
                    <a:gd name="connsiteY1" fmla="*/ 34576 h 35051"/>
                    <a:gd name="connsiteX2" fmla="*/ 0 w 21800"/>
                    <a:gd name="connsiteY2" fmla="*/ 0 h 35051"/>
                    <a:gd name="connsiteX3" fmla="*/ 4284 w 21800"/>
                    <a:gd name="connsiteY3" fmla="*/ 0 h 35051"/>
                    <a:gd name="connsiteX4" fmla="*/ 4284 w 21800"/>
                    <a:gd name="connsiteY4" fmla="*/ 12287 h 35051"/>
                    <a:gd name="connsiteX5" fmla="*/ 11138 w 21800"/>
                    <a:gd name="connsiteY5" fmla="*/ 8953 h 35051"/>
                    <a:gd name="connsiteX6" fmla="*/ 15517 w 21800"/>
                    <a:gd name="connsiteY6" fmla="*/ 9906 h 35051"/>
                    <a:gd name="connsiteX7" fmla="*/ 18944 w 21800"/>
                    <a:gd name="connsiteY7" fmla="*/ 12478 h 35051"/>
                    <a:gd name="connsiteX8" fmla="*/ 21039 w 21800"/>
                    <a:gd name="connsiteY8" fmla="*/ 16573 h 35051"/>
                    <a:gd name="connsiteX9" fmla="*/ 21800 w 21800"/>
                    <a:gd name="connsiteY9" fmla="*/ 21622 h 35051"/>
                    <a:gd name="connsiteX10" fmla="*/ 18659 w 21800"/>
                    <a:gd name="connsiteY10" fmla="*/ 31528 h 35051"/>
                    <a:gd name="connsiteX11" fmla="*/ 11043 w 21800"/>
                    <a:gd name="connsiteY11" fmla="*/ 35052 h 35051"/>
                    <a:gd name="connsiteX12" fmla="*/ 4094 w 21800"/>
                    <a:gd name="connsiteY12" fmla="*/ 31337 h 35051"/>
                    <a:gd name="connsiteX13" fmla="*/ 4094 w 21800"/>
                    <a:gd name="connsiteY13" fmla="*/ 34576 h 35051"/>
                    <a:gd name="connsiteX14" fmla="*/ 3808 w 21800"/>
                    <a:gd name="connsiteY14" fmla="*/ 21812 h 35051"/>
                    <a:gd name="connsiteX15" fmla="*/ 5045 w 21800"/>
                    <a:gd name="connsiteY15" fmla="*/ 28289 h 35051"/>
                    <a:gd name="connsiteX16" fmla="*/ 10472 w 21800"/>
                    <a:gd name="connsiteY16" fmla="*/ 31528 h 35051"/>
                    <a:gd name="connsiteX17" fmla="*/ 15232 w 21800"/>
                    <a:gd name="connsiteY17" fmla="*/ 29146 h 35051"/>
                    <a:gd name="connsiteX18" fmla="*/ 17231 w 21800"/>
                    <a:gd name="connsiteY18" fmla="*/ 21907 h 35051"/>
                    <a:gd name="connsiteX19" fmla="*/ 15327 w 21800"/>
                    <a:gd name="connsiteY19" fmla="*/ 14668 h 35051"/>
                    <a:gd name="connsiteX20" fmla="*/ 10662 w 21800"/>
                    <a:gd name="connsiteY20" fmla="*/ 12287 h 35051"/>
                    <a:gd name="connsiteX21" fmla="*/ 5902 w 21800"/>
                    <a:gd name="connsiteY21" fmla="*/ 14668 h 35051"/>
                    <a:gd name="connsiteX22" fmla="*/ 3808 w 21800"/>
                    <a:gd name="connsiteY22" fmla="*/ 21812 h 35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800" h="35051">
                      <a:moveTo>
                        <a:pt x="3903" y="34576"/>
                      </a:moveTo>
                      <a:lnTo>
                        <a:pt x="0" y="34576"/>
                      </a:lnTo>
                      <a:lnTo>
                        <a:pt x="0" y="0"/>
                      </a:lnTo>
                      <a:lnTo>
                        <a:pt x="4284" y="0"/>
                      </a:lnTo>
                      <a:lnTo>
                        <a:pt x="4284" y="12287"/>
                      </a:lnTo>
                      <a:cubicBezTo>
                        <a:pt x="6093" y="10001"/>
                        <a:pt x="8377" y="8953"/>
                        <a:pt x="11138" y="8953"/>
                      </a:cubicBezTo>
                      <a:cubicBezTo>
                        <a:pt x="12661" y="8953"/>
                        <a:pt x="14089" y="9239"/>
                        <a:pt x="15517" y="9906"/>
                      </a:cubicBezTo>
                      <a:cubicBezTo>
                        <a:pt x="16850" y="10573"/>
                        <a:pt x="17992" y="11430"/>
                        <a:pt x="18944" y="12478"/>
                      </a:cubicBezTo>
                      <a:cubicBezTo>
                        <a:pt x="19801" y="13621"/>
                        <a:pt x="20563" y="14954"/>
                        <a:pt x="21039" y="16573"/>
                      </a:cubicBezTo>
                      <a:cubicBezTo>
                        <a:pt x="21515" y="18193"/>
                        <a:pt x="21800" y="19812"/>
                        <a:pt x="21800" y="21622"/>
                      </a:cubicBezTo>
                      <a:cubicBezTo>
                        <a:pt x="21800" y="25908"/>
                        <a:pt x="20753" y="29242"/>
                        <a:pt x="18659" y="31528"/>
                      </a:cubicBezTo>
                      <a:cubicBezTo>
                        <a:pt x="16564" y="33909"/>
                        <a:pt x="13994" y="35052"/>
                        <a:pt x="11043" y="35052"/>
                      </a:cubicBezTo>
                      <a:cubicBezTo>
                        <a:pt x="8092" y="35052"/>
                        <a:pt x="5807" y="33814"/>
                        <a:pt x="4094" y="31337"/>
                      </a:cubicBezTo>
                      <a:lnTo>
                        <a:pt x="4094" y="34576"/>
                      </a:lnTo>
                      <a:close/>
                      <a:moveTo>
                        <a:pt x="3808" y="21812"/>
                      </a:moveTo>
                      <a:cubicBezTo>
                        <a:pt x="3808" y="24860"/>
                        <a:pt x="4189" y="26956"/>
                        <a:pt x="5045" y="28289"/>
                      </a:cubicBezTo>
                      <a:cubicBezTo>
                        <a:pt x="6378" y="30480"/>
                        <a:pt x="8187" y="31528"/>
                        <a:pt x="10472" y="31528"/>
                      </a:cubicBezTo>
                      <a:cubicBezTo>
                        <a:pt x="12280" y="31528"/>
                        <a:pt x="13899" y="30766"/>
                        <a:pt x="15232" y="29146"/>
                      </a:cubicBezTo>
                      <a:cubicBezTo>
                        <a:pt x="16564" y="27527"/>
                        <a:pt x="17231" y="25146"/>
                        <a:pt x="17231" y="21907"/>
                      </a:cubicBezTo>
                      <a:cubicBezTo>
                        <a:pt x="17231" y="18669"/>
                        <a:pt x="16564" y="16192"/>
                        <a:pt x="15327" y="14668"/>
                      </a:cubicBezTo>
                      <a:cubicBezTo>
                        <a:pt x="13994" y="13144"/>
                        <a:pt x="12471" y="12287"/>
                        <a:pt x="10662" y="12287"/>
                      </a:cubicBezTo>
                      <a:cubicBezTo>
                        <a:pt x="8854" y="12287"/>
                        <a:pt x="7235" y="13049"/>
                        <a:pt x="5902" y="14668"/>
                      </a:cubicBezTo>
                      <a:cubicBezTo>
                        <a:pt x="4474" y="16478"/>
                        <a:pt x="3808" y="18764"/>
                        <a:pt x="3808" y="21812"/>
                      </a:cubicBezTo>
                      <a:close/>
                    </a:path>
                  </a:pathLst>
                </a:custGeom>
                <a:solidFill>
                  <a:srgbClr val="23509E"/>
                </a:solidFill>
                <a:ln w="9509" cap="flat">
                  <a:noFill/>
                  <a:prstDash val="solid"/>
                  <a:miter/>
                </a:ln>
              </p:spPr>
              <p:txBody>
                <a:bodyPr rtlCol="0" anchor="ctr"/>
                <a:lstStyle/>
                <a:p>
                  <a:endParaRPr lang="en-US"/>
                </a:p>
              </p:txBody>
            </p:sp>
            <p:sp>
              <p:nvSpPr>
                <p:cNvPr id="635" name="Freeform 634">
                  <a:extLst>
                    <a:ext uri="{FF2B5EF4-FFF2-40B4-BE49-F238E27FC236}">
                      <a16:creationId xmlns:a16="http://schemas.microsoft.com/office/drawing/2014/main" id="{1E5DAC90-536E-F44D-8FC5-0664F20A3379}"/>
                    </a:ext>
                  </a:extLst>
                </p:cNvPr>
                <p:cNvSpPr/>
                <p:nvPr/>
              </p:nvSpPr>
              <p:spPr>
                <a:xfrm>
                  <a:off x="8470857" y="4919567"/>
                  <a:ext cx="22942" cy="35147"/>
                </a:xfrm>
                <a:custGeom>
                  <a:avLst/>
                  <a:gdLst>
                    <a:gd name="connsiteX0" fmla="*/ 2190 w 22942"/>
                    <a:gd name="connsiteY0" fmla="*/ 34671 h 35147"/>
                    <a:gd name="connsiteX1" fmla="*/ 1713 w 22942"/>
                    <a:gd name="connsiteY1" fmla="*/ 30671 h 35147"/>
                    <a:gd name="connsiteX2" fmla="*/ 4093 w 22942"/>
                    <a:gd name="connsiteY2" fmla="*/ 31051 h 35147"/>
                    <a:gd name="connsiteX3" fmla="*/ 6378 w 22942"/>
                    <a:gd name="connsiteY3" fmla="*/ 30575 h 35147"/>
                    <a:gd name="connsiteX4" fmla="*/ 7806 w 22942"/>
                    <a:gd name="connsiteY4" fmla="*/ 29242 h 35147"/>
                    <a:gd name="connsiteX5" fmla="*/ 9139 w 22942"/>
                    <a:gd name="connsiteY5" fmla="*/ 26098 h 35147"/>
                    <a:gd name="connsiteX6" fmla="*/ 9520 w 22942"/>
                    <a:gd name="connsiteY6" fmla="*/ 25051 h 35147"/>
                    <a:gd name="connsiteX7" fmla="*/ 0 w 22942"/>
                    <a:gd name="connsiteY7" fmla="*/ 0 h 35147"/>
                    <a:gd name="connsiteX8" fmla="*/ 4570 w 22942"/>
                    <a:gd name="connsiteY8" fmla="*/ 0 h 35147"/>
                    <a:gd name="connsiteX9" fmla="*/ 9805 w 22942"/>
                    <a:gd name="connsiteY9" fmla="*/ 14478 h 35147"/>
                    <a:gd name="connsiteX10" fmla="*/ 11614 w 22942"/>
                    <a:gd name="connsiteY10" fmla="*/ 20288 h 35147"/>
                    <a:gd name="connsiteX11" fmla="*/ 13327 w 22942"/>
                    <a:gd name="connsiteY11" fmla="*/ 14573 h 35147"/>
                    <a:gd name="connsiteX12" fmla="*/ 18658 w 22942"/>
                    <a:gd name="connsiteY12" fmla="*/ 0 h 35147"/>
                    <a:gd name="connsiteX13" fmla="*/ 22942 w 22942"/>
                    <a:gd name="connsiteY13" fmla="*/ 0 h 35147"/>
                    <a:gd name="connsiteX14" fmla="*/ 13423 w 22942"/>
                    <a:gd name="connsiteY14" fmla="*/ 25432 h 35147"/>
                    <a:gd name="connsiteX15" fmla="*/ 11043 w 22942"/>
                    <a:gd name="connsiteY15" fmla="*/ 31147 h 35147"/>
                    <a:gd name="connsiteX16" fmla="*/ 8473 w 22942"/>
                    <a:gd name="connsiteY16" fmla="*/ 34195 h 35147"/>
                    <a:gd name="connsiteX17" fmla="*/ 4950 w 22942"/>
                    <a:gd name="connsiteY17" fmla="*/ 35147 h 35147"/>
                    <a:gd name="connsiteX18" fmla="*/ 2190 w 22942"/>
                    <a:gd name="connsiteY18" fmla="*/ 34671 h 3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942" h="35147">
                      <a:moveTo>
                        <a:pt x="2190" y="34671"/>
                      </a:moveTo>
                      <a:lnTo>
                        <a:pt x="1713" y="30671"/>
                      </a:lnTo>
                      <a:cubicBezTo>
                        <a:pt x="2665" y="30956"/>
                        <a:pt x="3427" y="31051"/>
                        <a:pt x="4093" y="31051"/>
                      </a:cubicBezTo>
                      <a:cubicBezTo>
                        <a:pt x="5045" y="31051"/>
                        <a:pt x="5807" y="30861"/>
                        <a:pt x="6378" y="30575"/>
                      </a:cubicBezTo>
                      <a:cubicBezTo>
                        <a:pt x="6949" y="30289"/>
                        <a:pt x="7425" y="29813"/>
                        <a:pt x="7806" y="29242"/>
                      </a:cubicBezTo>
                      <a:cubicBezTo>
                        <a:pt x="8092" y="28861"/>
                        <a:pt x="8473" y="27718"/>
                        <a:pt x="9139" y="26098"/>
                      </a:cubicBezTo>
                      <a:cubicBezTo>
                        <a:pt x="9234" y="25908"/>
                        <a:pt x="9329" y="25527"/>
                        <a:pt x="9520" y="25051"/>
                      </a:cubicBezTo>
                      <a:lnTo>
                        <a:pt x="0" y="0"/>
                      </a:lnTo>
                      <a:lnTo>
                        <a:pt x="4570" y="0"/>
                      </a:lnTo>
                      <a:lnTo>
                        <a:pt x="9805" y="14478"/>
                      </a:lnTo>
                      <a:cubicBezTo>
                        <a:pt x="10472" y="16288"/>
                        <a:pt x="11043" y="18288"/>
                        <a:pt x="11614" y="20288"/>
                      </a:cubicBezTo>
                      <a:cubicBezTo>
                        <a:pt x="12090" y="18383"/>
                        <a:pt x="12661" y="16478"/>
                        <a:pt x="13327" y="14573"/>
                      </a:cubicBezTo>
                      <a:lnTo>
                        <a:pt x="18658" y="0"/>
                      </a:lnTo>
                      <a:lnTo>
                        <a:pt x="22942" y="0"/>
                      </a:lnTo>
                      <a:lnTo>
                        <a:pt x="13423" y="25432"/>
                      </a:lnTo>
                      <a:cubicBezTo>
                        <a:pt x="12376" y="28194"/>
                        <a:pt x="11614" y="30099"/>
                        <a:pt x="11043" y="31147"/>
                      </a:cubicBezTo>
                      <a:cubicBezTo>
                        <a:pt x="10281" y="32575"/>
                        <a:pt x="9424" y="33528"/>
                        <a:pt x="8473" y="34195"/>
                      </a:cubicBezTo>
                      <a:cubicBezTo>
                        <a:pt x="7521" y="34861"/>
                        <a:pt x="6378" y="35147"/>
                        <a:pt x="4950" y="35147"/>
                      </a:cubicBezTo>
                      <a:cubicBezTo>
                        <a:pt x="4093" y="35147"/>
                        <a:pt x="3142" y="34957"/>
                        <a:pt x="2190" y="34671"/>
                      </a:cubicBezTo>
                      <a:close/>
                    </a:path>
                  </a:pathLst>
                </a:custGeom>
                <a:solidFill>
                  <a:srgbClr val="23509E"/>
                </a:solidFill>
                <a:ln w="9509" cap="flat">
                  <a:noFill/>
                  <a:prstDash val="solid"/>
                  <a:miter/>
                </a:ln>
              </p:spPr>
              <p:txBody>
                <a:bodyPr rtlCol="0" anchor="ctr"/>
                <a:lstStyle/>
                <a:p>
                  <a:endParaRPr lang="en-US"/>
                </a:p>
              </p:txBody>
            </p:sp>
            <p:sp>
              <p:nvSpPr>
                <p:cNvPr id="636" name="Freeform 635">
                  <a:extLst>
                    <a:ext uri="{FF2B5EF4-FFF2-40B4-BE49-F238E27FC236}">
                      <a16:creationId xmlns:a16="http://schemas.microsoft.com/office/drawing/2014/main" id="{E2224A31-F8FE-AE4F-B414-5D31FDB2D986}"/>
                    </a:ext>
                  </a:extLst>
                </p:cNvPr>
                <p:cNvSpPr/>
                <p:nvPr/>
              </p:nvSpPr>
              <p:spPr>
                <a:xfrm>
                  <a:off x="8508269" y="4910708"/>
                  <a:ext cx="12280" cy="34194"/>
                </a:xfrm>
                <a:custGeom>
                  <a:avLst/>
                  <a:gdLst>
                    <a:gd name="connsiteX0" fmla="*/ 11709 w 12280"/>
                    <a:gd name="connsiteY0" fmla="*/ 30099 h 34194"/>
                    <a:gd name="connsiteX1" fmla="*/ 12280 w 12280"/>
                    <a:gd name="connsiteY1" fmla="*/ 33814 h 34194"/>
                    <a:gd name="connsiteX2" fmla="*/ 9044 w 12280"/>
                    <a:gd name="connsiteY2" fmla="*/ 34195 h 34194"/>
                    <a:gd name="connsiteX3" fmla="*/ 5426 w 12280"/>
                    <a:gd name="connsiteY3" fmla="*/ 33433 h 34194"/>
                    <a:gd name="connsiteX4" fmla="*/ 3618 w 12280"/>
                    <a:gd name="connsiteY4" fmla="*/ 31528 h 34194"/>
                    <a:gd name="connsiteX5" fmla="*/ 3142 w 12280"/>
                    <a:gd name="connsiteY5" fmla="*/ 26479 h 34194"/>
                    <a:gd name="connsiteX6" fmla="*/ 3142 w 12280"/>
                    <a:gd name="connsiteY6" fmla="*/ 12097 h 34194"/>
                    <a:gd name="connsiteX7" fmla="*/ 0 w 12280"/>
                    <a:gd name="connsiteY7" fmla="*/ 12097 h 34194"/>
                    <a:gd name="connsiteX8" fmla="*/ 0 w 12280"/>
                    <a:gd name="connsiteY8" fmla="*/ 8763 h 34194"/>
                    <a:gd name="connsiteX9" fmla="*/ 3142 w 12280"/>
                    <a:gd name="connsiteY9" fmla="*/ 8763 h 34194"/>
                    <a:gd name="connsiteX10" fmla="*/ 3142 w 12280"/>
                    <a:gd name="connsiteY10" fmla="*/ 2572 h 34194"/>
                    <a:gd name="connsiteX11" fmla="*/ 7330 w 12280"/>
                    <a:gd name="connsiteY11" fmla="*/ 0 h 34194"/>
                    <a:gd name="connsiteX12" fmla="*/ 7330 w 12280"/>
                    <a:gd name="connsiteY12" fmla="*/ 8763 h 34194"/>
                    <a:gd name="connsiteX13" fmla="*/ 11614 w 12280"/>
                    <a:gd name="connsiteY13" fmla="*/ 8763 h 34194"/>
                    <a:gd name="connsiteX14" fmla="*/ 11614 w 12280"/>
                    <a:gd name="connsiteY14" fmla="*/ 12097 h 34194"/>
                    <a:gd name="connsiteX15" fmla="*/ 7330 w 12280"/>
                    <a:gd name="connsiteY15" fmla="*/ 12097 h 34194"/>
                    <a:gd name="connsiteX16" fmla="*/ 7330 w 12280"/>
                    <a:gd name="connsiteY16" fmla="*/ 26765 h 34194"/>
                    <a:gd name="connsiteX17" fmla="*/ 7521 w 12280"/>
                    <a:gd name="connsiteY17" fmla="*/ 29146 h 34194"/>
                    <a:gd name="connsiteX18" fmla="*/ 8282 w 12280"/>
                    <a:gd name="connsiteY18" fmla="*/ 30004 h 34194"/>
                    <a:gd name="connsiteX19" fmla="*/ 9710 w 12280"/>
                    <a:gd name="connsiteY19" fmla="*/ 30290 h 34194"/>
                    <a:gd name="connsiteX20" fmla="*/ 11709 w 12280"/>
                    <a:gd name="connsiteY20" fmla="*/ 30099 h 34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80" h="34194">
                      <a:moveTo>
                        <a:pt x="11709" y="30099"/>
                      </a:moveTo>
                      <a:lnTo>
                        <a:pt x="12280" y="33814"/>
                      </a:lnTo>
                      <a:cubicBezTo>
                        <a:pt x="11043" y="34100"/>
                        <a:pt x="9996" y="34195"/>
                        <a:pt x="9044" y="34195"/>
                      </a:cubicBezTo>
                      <a:cubicBezTo>
                        <a:pt x="7521" y="34195"/>
                        <a:pt x="6283" y="33909"/>
                        <a:pt x="5426" y="33433"/>
                      </a:cubicBezTo>
                      <a:cubicBezTo>
                        <a:pt x="4570" y="32957"/>
                        <a:pt x="3998" y="32290"/>
                        <a:pt x="3618" y="31528"/>
                      </a:cubicBezTo>
                      <a:cubicBezTo>
                        <a:pt x="3237" y="30766"/>
                        <a:pt x="3142" y="29051"/>
                        <a:pt x="3142" y="26479"/>
                      </a:cubicBezTo>
                      <a:lnTo>
                        <a:pt x="3142" y="12097"/>
                      </a:lnTo>
                      <a:lnTo>
                        <a:pt x="0" y="12097"/>
                      </a:lnTo>
                      <a:lnTo>
                        <a:pt x="0" y="8763"/>
                      </a:lnTo>
                      <a:lnTo>
                        <a:pt x="3142" y="8763"/>
                      </a:lnTo>
                      <a:lnTo>
                        <a:pt x="3142" y="2572"/>
                      </a:lnTo>
                      <a:lnTo>
                        <a:pt x="7330" y="0"/>
                      </a:lnTo>
                      <a:lnTo>
                        <a:pt x="7330" y="8763"/>
                      </a:lnTo>
                      <a:lnTo>
                        <a:pt x="11614" y="8763"/>
                      </a:lnTo>
                      <a:lnTo>
                        <a:pt x="11614" y="12097"/>
                      </a:lnTo>
                      <a:lnTo>
                        <a:pt x="7330" y="12097"/>
                      </a:lnTo>
                      <a:lnTo>
                        <a:pt x="7330" y="26765"/>
                      </a:lnTo>
                      <a:cubicBezTo>
                        <a:pt x="7330" y="28004"/>
                        <a:pt x="7425" y="28766"/>
                        <a:pt x="7521" y="29146"/>
                      </a:cubicBezTo>
                      <a:cubicBezTo>
                        <a:pt x="7711" y="29528"/>
                        <a:pt x="7901" y="29813"/>
                        <a:pt x="8282" y="30004"/>
                      </a:cubicBezTo>
                      <a:cubicBezTo>
                        <a:pt x="8663" y="30194"/>
                        <a:pt x="9139" y="30290"/>
                        <a:pt x="9710" y="30290"/>
                      </a:cubicBezTo>
                      <a:cubicBezTo>
                        <a:pt x="10377" y="30194"/>
                        <a:pt x="10948" y="30194"/>
                        <a:pt x="11709" y="30099"/>
                      </a:cubicBezTo>
                      <a:close/>
                    </a:path>
                  </a:pathLst>
                </a:custGeom>
                <a:solidFill>
                  <a:srgbClr val="23509E"/>
                </a:solidFill>
                <a:ln w="9509" cap="flat">
                  <a:noFill/>
                  <a:prstDash val="solid"/>
                  <a:miter/>
                </a:ln>
              </p:spPr>
              <p:txBody>
                <a:bodyPr rtlCol="0" anchor="ctr"/>
                <a:lstStyle/>
                <a:p>
                  <a:endParaRPr lang="en-US"/>
                </a:p>
              </p:txBody>
            </p:sp>
            <p:sp>
              <p:nvSpPr>
                <p:cNvPr id="637" name="Freeform 636">
                  <a:extLst>
                    <a:ext uri="{FF2B5EF4-FFF2-40B4-BE49-F238E27FC236}">
                      <a16:creationId xmlns:a16="http://schemas.microsoft.com/office/drawing/2014/main" id="{CCFAE507-E17A-E94F-AA25-01ED086D3920}"/>
                    </a:ext>
                  </a:extLst>
                </p:cNvPr>
                <p:cNvSpPr/>
                <p:nvPr/>
              </p:nvSpPr>
              <p:spPr>
                <a:xfrm>
                  <a:off x="8524167" y="4910042"/>
                  <a:ext cx="20467" cy="34670"/>
                </a:xfrm>
                <a:custGeom>
                  <a:avLst/>
                  <a:gdLst>
                    <a:gd name="connsiteX0" fmla="*/ 0 w 20467"/>
                    <a:gd name="connsiteY0" fmla="*/ 34576 h 34670"/>
                    <a:gd name="connsiteX1" fmla="*/ 0 w 20467"/>
                    <a:gd name="connsiteY1" fmla="*/ 0 h 34670"/>
                    <a:gd name="connsiteX2" fmla="*/ 4284 w 20467"/>
                    <a:gd name="connsiteY2" fmla="*/ 0 h 34670"/>
                    <a:gd name="connsiteX3" fmla="*/ 4284 w 20467"/>
                    <a:gd name="connsiteY3" fmla="*/ 12382 h 34670"/>
                    <a:gd name="connsiteX4" fmla="*/ 11804 w 20467"/>
                    <a:gd name="connsiteY4" fmla="*/ 8953 h 34670"/>
                    <a:gd name="connsiteX5" fmla="*/ 16659 w 20467"/>
                    <a:gd name="connsiteY5" fmla="*/ 10096 h 34670"/>
                    <a:gd name="connsiteX6" fmla="*/ 19610 w 20467"/>
                    <a:gd name="connsiteY6" fmla="*/ 13144 h 34670"/>
                    <a:gd name="connsiteX7" fmla="*/ 20467 w 20467"/>
                    <a:gd name="connsiteY7" fmla="*/ 18764 h 34670"/>
                    <a:gd name="connsiteX8" fmla="*/ 20467 w 20467"/>
                    <a:gd name="connsiteY8" fmla="*/ 34671 h 34670"/>
                    <a:gd name="connsiteX9" fmla="*/ 16184 w 20467"/>
                    <a:gd name="connsiteY9" fmla="*/ 34671 h 34670"/>
                    <a:gd name="connsiteX10" fmla="*/ 16184 w 20467"/>
                    <a:gd name="connsiteY10" fmla="*/ 18764 h 34670"/>
                    <a:gd name="connsiteX11" fmla="*/ 14851 w 20467"/>
                    <a:gd name="connsiteY11" fmla="*/ 14097 h 34670"/>
                    <a:gd name="connsiteX12" fmla="*/ 10948 w 20467"/>
                    <a:gd name="connsiteY12" fmla="*/ 12668 h 34670"/>
                    <a:gd name="connsiteX13" fmla="*/ 7425 w 20467"/>
                    <a:gd name="connsiteY13" fmla="*/ 13621 h 34670"/>
                    <a:gd name="connsiteX14" fmla="*/ 5045 w 20467"/>
                    <a:gd name="connsiteY14" fmla="*/ 16288 h 34670"/>
                    <a:gd name="connsiteX15" fmla="*/ 4379 w 20467"/>
                    <a:gd name="connsiteY15" fmla="*/ 20955 h 34670"/>
                    <a:gd name="connsiteX16" fmla="*/ 4379 w 20467"/>
                    <a:gd name="connsiteY16" fmla="*/ 34671 h 34670"/>
                    <a:gd name="connsiteX17" fmla="*/ 0 w 20467"/>
                    <a:gd name="connsiteY17" fmla="*/ 34671 h 34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467" h="34670">
                      <a:moveTo>
                        <a:pt x="0" y="34576"/>
                      </a:moveTo>
                      <a:lnTo>
                        <a:pt x="0" y="0"/>
                      </a:lnTo>
                      <a:lnTo>
                        <a:pt x="4284" y="0"/>
                      </a:lnTo>
                      <a:lnTo>
                        <a:pt x="4284" y="12382"/>
                      </a:lnTo>
                      <a:cubicBezTo>
                        <a:pt x="6283" y="10096"/>
                        <a:pt x="8758" y="8953"/>
                        <a:pt x="11804" y="8953"/>
                      </a:cubicBezTo>
                      <a:cubicBezTo>
                        <a:pt x="13613" y="8953"/>
                        <a:pt x="15232" y="9334"/>
                        <a:pt x="16659" y="10096"/>
                      </a:cubicBezTo>
                      <a:cubicBezTo>
                        <a:pt x="17992" y="10858"/>
                        <a:pt x="19039" y="11811"/>
                        <a:pt x="19610" y="13144"/>
                      </a:cubicBezTo>
                      <a:cubicBezTo>
                        <a:pt x="20182" y="14478"/>
                        <a:pt x="20467" y="16288"/>
                        <a:pt x="20467" y="18764"/>
                      </a:cubicBezTo>
                      <a:lnTo>
                        <a:pt x="20467" y="34671"/>
                      </a:lnTo>
                      <a:lnTo>
                        <a:pt x="16184" y="34671"/>
                      </a:lnTo>
                      <a:lnTo>
                        <a:pt x="16184" y="18764"/>
                      </a:lnTo>
                      <a:cubicBezTo>
                        <a:pt x="16184" y="16669"/>
                        <a:pt x="15707" y="15145"/>
                        <a:pt x="14851" y="14097"/>
                      </a:cubicBezTo>
                      <a:cubicBezTo>
                        <a:pt x="13899" y="13144"/>
                        <a:pt x="12661" y="12668"/>
                        <a:pt x="10948" y="12668"/>
                      </a:cubicBezTo>
                      <a:cubicBezTo>
                        <a:pt x="9710" y="12668"/>
                        <a:pt x="8472" y="12954"/>
                        <a:pt x="7425" y="13621"/>
                      </a:cubicBezTo>
                      <a:cubicBezTo>
                        <a:pt x="6283" y="14288"/>
                        <a:pt x="5521" y="15145"/>
                        <a:pt x="5045" y="16288"/>
                      </a:cubicBezTo>
                      <a:cubicBezTo>
                        <a:pt x="4570" y="17431"/>
                        <a:pt x="4379" y="18955"/>
                        <a:pt x="4379" y="20955"/>
                      </a:cubicBezTo>
                      <a:lnTo>
                        <a:pt x="4379" y="34671"/>
                      </a:lnTo>
                      <a:lnTo>
                        <a:pt x="0" y="34671"/>
                      </a:lnTo>
                      <a:close/>
                    </a:path>
                  </a:pathLst>
                </a:custGeom>
                <a:solidFill>
                  <a:srgbClr val="23509E"/>
                </a:solidFill>
                <a:ln w="9509" cap="flat">
                  <a:noFill/>
                  <a:prstDash val="solid"/>
                  <a:miter/>
                </a:ln>
              </p:spPr>
              <p:txBody>
                <a:bodyPr rtlCol="0" anchor="ctr"/>
                <a:lstStyle/>
                <a:p>
                  <a:endParaRPr lang="en-US"/>
                </a:p>
              </p:txBody>
            </p:sp>
            <p:sp>
              <p:nvSpPr>
                <p:cNvPr id="638" name="Freeform 637">
                  <a:extLst>
                    <a:ext uri="{FF2B5EF4-FFF2-40B4-BE49-F238E27FC236}">
                      <a16:creationId xmlns:a16="http://schemas.microsoft.com/office/drawing/2014/main" id="{A12CC872-A99E-7441-A67F-0C58A2F7032B}"/>
                    </a:ext>
                  </a:extLst>
                </p:cNvPr>
                <p:cNvSpPr/>
                <p:nvPr/>
              </p:nvSpPr>
              <p:spPr>
                <a:xfrm>
                  <a:off x="8549680" y="4918900"/>
                  <a:ext cx="23037" cy="26288"/>
                </a:xfrm>
                <a:custGeom>
                  <a:avLst/>
                  <a:gdLst>
                    <a:gd name="connsiteX0" fmla="*/ 18468 w 23037"/>
                    <a:gd name="connsiteY0" fmla="*/ 17621 h 26288"/>
                    <a:gd name="connsiteX1" fmla="*/ 22847 w 23037"/>
                    <a:gd name="connsiteY1" fmla="*/ 18193 h 26288"/>
                    <a:gd name="connsiteX2" fmla="*/ 19039 w 23037"/>
                    <a:gd name="connsiteY2" fmla="*/ 24194 h 26288"/>
                    <a:gd name="connsiteX3" fmla="*/ 11900 w 23037"/>
                    <a:gd name="connsiteY3" fmla="*/ 26289 h 26288"/>
                    <a:gd name="connsiteX4" fmla="*/ 3237 w 23037"/>
                    <a:gd name="connsiteY4" fmla="*/ 22860 h 26288"/>
                    <a:gd name="connsiteX5" fmla="*/ 0 w 23037"/>
                    <a:gd name="connsiteY5" fmla="*/ 13335 h 26288"/>
                    <a:gd name="connsiteX6" fmla="*/ 3237 w 23037"/>
                    <a:gd name="connsiteY6" fmla="*/ 3524 h 26288"/>
                    <a:gd name="connsiteX7" fmla="*/ 11709 w 23037"/>
                    <a:gd name="connsiteY7" fmla="*/ 0 h 26288"/>
                    <a:gd name="connsiteX8" fmla="*/ 19896 w 23037"/>
                    <a:gd name="connsiteY8" fmla="*/ 3429 h 26288"/>
                    <a:gd name="connsiteX9" fmla="*/ 23038 w 23037"/>
                    <a:gd name="connsiteY9" fmla="*/ 13049 h 26288"/>
                    <a:gd name="connsiteX10" fmla="*/ 23038 w 23037"/>
                    <a:gd name="connsiteY10" fmla="*/ 14192 h 26288"/>
                    <a:gd name="connsiteX11" fmla="*/ 4379 w 23037"/>
                    <a:gd name="connsiteY11" fmla="*/ 14192 h 26288"/>
                    <a:gd name="connsiteX12" fmla="*/ 6759 w 23037"/>
                    <a:gd name="connsiteY12" fmla="*/ 20479 h 26288"/>
                    <a:gd name="connsiteX13" fmla="*/ 11995 w 23037"/>
                    <a:gd name="connsiteY13" fmla="*/ 22670 h 26288"/>
                    <a:gd name="connsiteX14" fmla="*/ 15993 w 23037"/>
                    <a:gd name="connsiteY14" fmla="*/ 21431 h 26288"/>
                    <a:gd name="connsiteX15" fmla="*/ 18468 w 23037"/>
                    <a:gd name="connsiteY15" fmla="*/ 17621 h 26288"/>
                    <a:gd name="connsiteX16" fmla="*/ 4474 w 23037"/>
                    <a:gd name="connsiteY16" fmla="*/ 10763 h 26288"/>
                    <a:gd name="connsiteX17" fmla="*/ 18468 w 23037"/>
                    <a:gd name="connsiteY17" fmla="*/ 10763 h 26288"/>
                    <a:gd name="connsiteX18" fmla="*/ 16850 w 23037"/>
                    <a:gd name="connsiteY18" fmla="*/ 6001 h 26288"/>
                    <a:gd name="connsiteX19" fmla="*/ 11614 w 23037"/>
                    <a:gd name="connsiteY19" fmla="*/ 3524 h 26288"/>
                    <a:gd name="connsiteX20" fmla="*/ 6664 w 23037"/>
                    <a:gd name="connsiteY20" fmla="*/ 5525 h 26288"/>
                    <a:gd name="connsiteX21" fmla="*/ 4474 w 23037"/>
                    <a:gd name="connsiteY21" fmla="*/ 10763 h 2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037" h="26288">
                      <a:moveTo>
                        <a:pt x="18468" y="17621"/>
                      </a:moveTo>
                      <a:lnTo>
                        <a:pt x="22847" y="18193"/>
                      </a:lnTo>
                      <a:cubicBezTo>
                        <a:pt x="22181" y="20765"/>
                        <a:pt x="20848" y="22765"/>
                        <a:pt x="19039" y="24194"/>
                      </a:cubicBezTo>
                      <a:cubicBezTo>
                        <a:pt x="17136" y="25622"/>
                        <a:pt x="14756" y="26289"/>
                        <a:pt x="11900" y="26289"/>
                      </a:cubicBezTo>
                      <a:cubicBezTo>
                        <a:pt x="8282" y="26289"/>
                        <a:pt x="5331" y="25146"/>
                        <a:pt x="3237" y="22860"/>
                      </a:cubicBezTo>
                      <a:cubicBezTo>
                        <a:pt x="1047" y="20574"/>
                        <a:pt x="0" y="17431"/>
                        <a:pt x="0" y="13335"/>
                      </a:cubicBezTo>
                      <a:cubicBezTo>
                        <a:pt x="0" y="9144"/>
                        <a:pt x="1047" y="5810"/>
                        <a:pt x="3237" y="3524"/>
                      </a:cubicBezTo>
                      <a:cubicBezTo>
                        <a:pt x="5426" y="1238"/>
                        <a:pt x="8187" y="0"/>
                        <a:pt x="11709" y="0"/>
                      </a:cubicBezTo>
                      <a:cubicBezTo>
                        <a:pt x="15041" y="0"/>
                        <a:pt x="17802" y="1143"/>
                        <a:pt x="19896" y="3429"/>
                      </a:cubicBezTo>
                      <a:cubicBezTo>
                        <a:pt x="21990" y="5715"/>
                        <a:pt x="23038" y="8954"/>
                        <a:pt x="23038" y="13049"/>
                      </a:cubicBezTo>
                      <a:cubicBezTo>
                        <a:pt x="23038" y="13335"/>
                        <a:pt x="23038" y="13716"/>
                        <a:pt x="23038" y="14192"/>
                      </a:cubicBezTo>
                      <a:lnTo>
                        <a:pt x="4379" y="14192"/>
                      </a:lnTo>
                      <a:cubicBezTo>
                        <a:pt x="4570" y="16954"/>
                        <a:pt x="5331" y="19050"/>
                        <a:pt x="6759" y="20479"/>
                      </a:cubicBezTo>
                      <a:cubicBezTo>
                        <a:pt x="8187" y="21908"/>
                        <a:pt x="9901" y="22670"/>
                        <a:pt x="11995" y="22670"/>
                      </a:cubicBezTo>
                      <a:cubicBezTo>
                        <a:pt x="13518" y="22670"/>
                        <a:pt x="14851" y="22288"/>
                        <a:pt x="15993" y="21431"/>
                      </a:cubicBezTo>
                      <a:cubicBezTo>
                        <a:pt x="16945" y="20669"/>
                        <a:pt x="17802" y="19431"/>
                        <a:pt x="18468" y="17621"/>
                      </a:cubicBezTo>
                      <a:close/>
                      <a:moveTo>
                        <a:pt x="4474" y="10763"/>
                      </a:moveTo>
                      <a:lnTo>
                        <a:pt x="18468" y="10763"/>
                      </a:lnTo>
                      <a:cubicBezTo>
                        <a:pt x="18278" y="8668"/>
                        <a:pt x="17707" y="7049"/>
                        <a:pt x="16850" y="6001"/>
                      </a:cubicBezTo>
                      <a:cubicBezTo>
                        <a:pt x="15517" y="4382"/>
                        <a:pt x="13708" y="3524"/>
                        <a:pt x="11614" y="3524"/>
                      </a:cubicBezTo>
                      <a:cubicBezTo>
                        <a:pt x="9710" y="3524"/>
                        <a:pt x="7996" y="4191"/>
                        <a:pt x="6664" y="5525"/>
                      </a:cubicBezTo>
                      <a:cubicBezTo>
                        <a:pt x="5426" y="6858"/>
                        <a:pt x="4665" y="8573"/>
                        <a:pt x="4474" y="10763"/>
                      </a:cubicBezTo>
                      <a:close/>
                    </a:path>
                  </a:pathLst>
                </a:custGeom>
                <a:solidFill>
                  <a:srgbClr val="23509E"/>
                </a:solidFill>
                <a:ln w="9509" cap="flat">
                  <a:noFill/>
                  <a:prstDash val="solid"/>
                  <a:miter/>
                </a:ln>
              </p:spPr>
              <p:txBody>
                <a:bodyPr rtlCol="0" anchor="ctr"/>
                <a:lstStyle/>
                <a:p>
                  <a:endParaRPr lang="en-US"/>
                </a:p>
              </p:txBody>
            </p:sp>
          </p:grpSp>
          <p:grpSp>
            <p:nvGrpSpPr>
              <p:cNvPr id="588" name="Graphic 76">
                <a:extLst>
                  <a:ext uri="{FF2B5EF4-FFF2-40B4-BE49-F238E27FC236}">
                    <a16:creationId xmlns:a16="http://schemas.microsoft.com/office/drawing/2014/main" id="{596C58C3-E4C2-0747-8603-292D40D96ECF}"/>
                  </a:ext>
                </a:extLst>
              </p:cNvPr>
              <p:cNvGrpSpPr/>
              <p:nvPr/>
            </p:nvGrpSpPr>
            <p:grpSpPr>
              <a:xfrm>
                <a:off x="8208210" y="4964049"/>
                <a:ext cx="478363" cy="44672"/>
                <a:chOff x="8208210" y="4964049"/>
                <a:chExt cx="478363" cy="44672"/>
              </a:xfrm>
              <a:solidFill>
                <a:srgbClr val="23509E"/>
              </a:solidFill>
            </p:grpSpPr>
            <p:sp>
              <p:nvSpPr>
                <p:cNvPr id="608" name="Freeform 607">
                  <a:extLst>
                    <a:ext uri="{FF2B5EF4-FFF2-40B4-BE49-F238E27FC236}">
                      <a16:creationId xmlns:a16="http://schemas.microsoft.com/office/drawing/2014/main" id="{FE75FFF0-D4A0-BD43-9B63-606244CB3BB8}"/>
                    </a:ext>
                  </a:extLst>
                </p:cNvPr>
                <p:cNvSpPr/>
                <p:nvPr/>
              </p:nvSpPr>
              <p:spPr>
                <a:xfrm>
                  <a:off x="8208210" y="4964049"/>
                  <a:ext cx="25798" cy="34670"/>
                </a:xfrm>
                <a:custGeom>
                  <a:avLst/>
                  <a:gdLst>
                    <a:gd name="connsiteX0" fmla="*/ 0 w 25798"/>
                    <a:gd name="connsiteY0" fmla="*/ 34576 h 34670"/>
                    <a:gd name="connsiteX1" fmla="*/ 0 w 25798"/>
                    <a:gd name="connsiteY1" fmla="*/ 0 h 34670"/>
                    <a:gd name="connsiteX2" fmla="*/ 24941 w 25798"/>
                    <a:gd name="connsiteY2" fmla="*/ 0 h 34670"/>
                    <a:gd name="connsiteX3" fmla="*/ 24941 w 25798"/>
                    <a:gd name="connsiteY3" fmla="*/ 4096 h 34670"/>
                    <a:gd name="connsiteX4" fmla="*/ 4570 w 25798"/>
                    <a:gd name="connsiteY4" fmla="*/ 4096 h 34670"/>
                    <a:gd name="connsiteX5" fmla="*/ 4570 w 25798"/>
                    <a:gd name="connsiteY5" fmla="*/ 14668 h 34670"/>
                    <a:gd name="connsiteX6" fmla="*/ 23704 w 25798"/>
                    <a:gd name="connsiteY6" fmla="*/ 14668 h 34670"/>
                    <a:gd name="connsiteX7" fmla="*/ 23704 w 25798"/>
                    <a:gd name="connsiteY7" fmla="*/ 18764 h 34670"/>
                    <a:gd name="connsiteX8" fmla="*/ 4570 w 25798"/>
                    <a:gd name="connsiteY8" fmla="*/ 18764 h 34670"/>
                    <a:gd name="connsiteX9" fmla="*/ 4570 w 25798"/>
                    <a:gd name="connsiteY9" fmla="*/ 30575 h 34670"/>
                    <a:gd name="connsiteX10" fmla="*/ 25798 w 25798"/>
                    <a:gd name="connsiteY10" fmla="*/ 30575 h 34670"/>
                    <a:gd name="connsiteX11" fmla="*/ 25798 w 25798"/>
                    <a:gd name="connsiteY11" fmla="*/ 34671 h 34670"/>
                    <a:gd name="connsiteX12" fmla="*/ 0 w 25798"/>
                    <a:gd name="connsiteY12" fmla="*/ 34671 h 34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798" h="34670">
                      <a:moveTo>
                        <a:pt x="0" y="34576"/>
                      </a:moveTo>
                      <a:lnTo>
                        <a:pt x="0" y="0"/>
                      </a:lnTo>
                      <a:lnTo>
                        <a:pt x="24941" y="0"/>
                      </a:lnTo>
                      <a:lnTo>
                        <a:pt x="24941" y="4096"/>
                      </a:lnTo>
                      <a:lnTo>
                        <a:pt x="4570" y="4096"/>
                      </a:lnTo>
                      <a:lnTo>
                        <a:pt x="4570" y="14668"/>
                      </a:lnTo>
                      <a:lnTo>
                        <a:pt x="23704" y="14668"/>
                      </a:lnTo>
                      <a:lnTo>
                        <a:pt x="23704" y="18764"/>
                      </a:lnTo>
                      <a:lnTo>
                        <a:pt x="4570" y="18764"/>
                      </a:lnTo>
                      <a:lnTo>
                        <a:pt x="4570" y="30575"/>
                      </a:lnTo>
                      <a:lnTo>
                        <a:pt x="25798" y="30575"/>
                      </a:lnTo>
                      <a:lnTo>
                        <a:pt x="25798" y="34671"/>
                      </a:lnTo>
                      <a:lnTo>
                        <a:pt x="0" y="34671"/>
                      </a:lnTo>
                      <a:close/>
                    </a:path>
                  </a:pathLst>
                </a:custGeom>
                <a:solidFill>
                  <a:srgbClr val="23509E"/>
                </a:solidFill>
                <a:ln w="9509" cap="flat">
                  <a:noFill/>
                  <a:prstDash val="solid"/>
                  <a:miter/>
                </a:ln>
              </p:spPr>
              <p:txBody>
                <a:bodyPr rtlCol="0" anchor="ctr"/>
                <a:lstStyle/>
                <a:p>
                  <a:endParaRPr lang="en-US"/>
                </a:p>
              </p:txBody>
            </p:sp>
            <p:sp>
              <p:nvSpPr>
                <p:cNvPr id="609" name="Freeform 608">
                  <a:extLst>
                    <a:ext uri="{FF2B5EF4-FFF2-40B4-BE49-F238E27FC236}">
                      <a16:creationId xmlns:a16="http://schemas.microsoft.com/office/drawing/2014/main" id="{E0DCA925-B353-4448-A8E3-FB8A44A37DE7}"/>
                    </a:ext>
                  </a:extLst>
                </p:cNvPr>
                <p:cNvSpPr/>
                <p:nvPr/>
              </p:nvSpPr>
              <p:spPr>
                <a:xfrm>
                  <a:off x="8239720" y="4973002"/>
                  <a:ext cx="13613" cy="25622"/>
                </a:xfrm>
                <a:custGeom>
                  <a:avLst/>
                  <a:gdLst>
                    <a:gd name="connsiteX0" fmla="*/ 0 w 13613"/>
                    <a:gd name="connsiteY0" fmla="*/ 25622 h 25622"/>
                    <a:gd name="connsiteX1" fmla="*/ 0 w 13613"/>
                    <a:gd name="connsiteY1" fmla="*/ 571 h 25622"/>
                    <a:gd name="connsiteX2" fmla="*/ 3808 w 13613"/>
                    <a:gd name="connsiteY2" fmla="*/ 571 h 25622"/>
                    <a:gd name="connsiteX3" fmla="*/ 3808 w 13613"/>
                    <a:gd name="connsiteY3" fmla="*/ 4381 h 25622"/>
                    <a:gd name="connsiteX4" fmla="*/ 6473 w 13613"/>
                    <a:gd name="connsiteY4" fmla="*/ 857 h 25622"/>
                    <a:gd name="connsiteX5" fmla="*/ 9234 w 13613"/>
                    <a:gd name="connsiteY5" fmla="*/ 0 h 25622"/>
                    <a:gd name="connsiteX6" fmla="*/ 13613 w 13613"/>
                    <a:gd name="connsiteY6" fmla="*/ 1333 h 25622"/>
                    <a:gd name="connsiteX7" fmla="*/ 12185 w 13613"/>
                    <a:gd name="connsiteY7" fmla="*/ 5239 h 25622"/>
                    <a:gd name="connsiteX8" fmla="*/ 9044 w 13613"/>
                    <a:gd name="connsiteY8" fmla="*/ 4286 h 25622"/>
                    <a:gd name="connsiteX9" fmla="*/ 6569 w 13613"/>
                    <a:gd name="connsiteY9" fmla="*/ 5143 h 25622"/>
                    <a:gd name="connsiteX10" fmla="*/ 4950 w 13613"/>
                    <a:gd name="connsiteY10" fmla="*/ 7429 h 25622"/>
                    <a:gd name="connsiteX11" fmla="*/ 4284 w 13613"/>
                    <a:gd name="connsiteY11" fmla="*/ 12382 h 25622"/>
                    <a:gd name="connsiteX12" fmla="*/ 4284 w 13613"/>
                    <a:gd name="connsiteY12" fmla="*/ 25527 h 25622"/>
                    <a:gd name="connsiteX13" fmla="*/ 0 w 13613"/>
                    <a:gd name="connsiteY13" fmla="*/ 25527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13" h="25622">
                      <a:moveTo>
                        <a:pt x="0" y="25622"/>
                      </a:moveTo>
                      <a:lnTo>
                        <a:pt x="0" y="571"/>
                      </a:lnTo>
                      <a:lnTo>
                        <a:pt x="3808" y="571"/>
                      </a:lnTo>
                      <a:lnTo>
                        <a:pt x="3808" y="4381"/>
                      </a:lnTo>
                      <a:cubicBezTo>
                        <a:pt x="4760" y="2572"/>
                        <a:pt x="5712" y="1429"/>
                        <a:pt x="6473" y="857"/>
                      </a:cubicBezTo>
                      <a:cubicBezTo>
                        <a:pt x="7330" y="286"/>
                        <a:pt x="8187" y="0"/>
                        <a:pt x="9234" y="0"/>
                      </a:cubicBezTo>
                      <a:cubicBezTo>
                        <a:pt x="10662" y="0"/>
                        <a:pt x="12090" y="476"/>
                        <a:pt x="13613" y="1333"/>
                      </a:cubicBezTo>
                      <a:lnTo>
                        <a:pt x="12185" y="5239"/>
                      </a:lnTo>
                      <a:cubicBezTo>
                        <a:pt x="11138" y="4667"/>
                        <a:pt x="10091" y="4286"/>
                        <a:pt x="9044" y="4286"/>
                      </a:cubicBezTo>
                      <a:cubicBezTo>
                        <a:pt x="8092" y="4286"/>
                        <a:pt x="7330" y="4572"/>
                        <a:pt x="6569" y="5143"/>
                      </a:cubicBezTo>
                      <a:cubicBezTo>
                        <a:pt x="5807" y="5715"/>
                        <a:pt x="5331" y="6477"/>
                        <a:pt x="4950" y="7429"/>
                      </a:cubicBezTo>
                      <a:cubicBezTo>
                        <a:pt x="4474" y="8953"/>
                        <a:pt x="4284" y="10573"/>
                        <a:pt x="4284" y="12382"/>
                      </a:cubicBezTo>
                      <a:lnTo>
                        <a:pt x="4284" y="25527"/>
                      </a:lnTo>
                      <a:lnTo>
                        <a:pt x="0" y="25527"/>
                      </a:lnTo>
                      <a:close/>
                    </a:path>
                  </a:pathLst>
                </a:custGeom>
                <a:solidFill>
                  <a:srgbClr val="23509E"/>
                </a:solidFill>
                <a:ln w="9509" cap="flat">
                  <a:noFill/>
                  <a:prstDash val="solid"/>
                  <a:miter/>
                </a:ln>
              </p:spPr>
              <p:txBody>
                <a:bodyPr rtlCol="0" anchor="ctr"/>
                <a:lstStyle/>
                <a:p>
                  <a:endParaRPr lang="en-US"/>
                </a:p>
              </p:txBody>
            </p:sp>
            <p:sp>
              <p:nvSpPr>
                <p:cNvPr id="610" name="Freeform 609">
                  <a:extLst>
                    <a:ext uri="{FF2B5EF4-FFF2-40B4-BE49-F238E27FC236}">
                      <a16:creationId xmlns:a16="http://schemas.microsoft.com/office/drawing/2014/main" id="{33FF8CFA-67DD-DF43-9E38-AA5CB2C862A8}"/>
                    </a:ext>
                  </a:extLst>
                </p:cNvPr>
                <p:cNvSpPr/>
                <p:nvPr/>
              </p:nvSpPr>
              <p:spPr>
                <a:xfrm>
                  <a:off x="8254380" y="4973192"/>
                  <a:ext cx="23037" cy="26098"/>
                </a:xfrm>
                <a:custGeom>
                  <a:avLst/>
                  <a:gdLst>
                    <a:gd name="connsiteX0" fmla="*/ 17802 w 23037"/>
                    <a:gd name="connsiteY0" fmla="*/ 22384 h 26098"/>
                    <a:gd name="connsiteX1" fmla="*/ 13232 w 23037"/>
                    <a:gd name="connsiteY1" fmla="*/ 25241 h 26098"/>
                    <a:gd name="connsiteX2" fmla="*/ 8568 w 23037"/>
                    <a:gd name="connsiteY2" fmla="*/ 26099 h 26098"/>
                    <a:gd name="connsiteX3" fmla="*/ 2189 w 23037"/>
                    <a:gd name="connsiteY3" fmla="*/ 24098 h 26098"/>
                    <a:gd name="connsiteX4" fmla="*/ 0 w 23037"/>
                    <a:gd name="connsiteY4" fmla="*/ 18955 h 26098"/>
                    <a:gd name="connsiteX5" fmla="*/ 857 w 23037"/>
                    <a:gd name="connsiteY5" fmla="*/ 15621 h 26098"/>
                    <a:gd name="connsiteX6" fmla="*/ 3046 w 23037"/>
                    <a:gd name="connsiteY6" fmla="*/ 13145 h 26098"/>
                    <a:gd name="connsiteX7" fmla="*/ 6092 w 23037"/>
                    <a:gd name="connsiteY7" fmla="*/ 11716 h 26098"/>
                    <a:gd name="connsiteX8" fmla="*/ 9901 w 23037"/>
                    <a:gd name="connsiteY8" fmla="*/ 11049 h 26098"/>
                    <a:gd name="connsiteX9" fmla="*/ 17421 w 23037"/>
                    <a:gd name="connsiteY9" fmla="*/ 9620 h 26098"/>
                    <a:gd name="connsiteX10" fmla="*/ 17421 w 23037"/>
                    <a:gd name="connsiteY10" fmla="*/ 8477 h 26098"/>
                    <a:gd name="connsiteX11" fmla="*/ 16183 w 23037"/>
                    <a:gd name="connsiteY11" fmla="*/ 4858 h 26098"/>
                    <a:gd name="connsiteX12" fmla="*/ 11328 w 23037"/>
                    <a:gd name="connsiteY12" fmla="*/ 3429 h 26098"/>
                    <a:gd name="connsiteX13" fmla="*/ 6949 w 23037"/>
                    <a:gd name="connsiteY13" fmla="*/ 4477 h 26098"/>
                    <a:gd name="connsiteX14" fmla="*/ 4855 w 23037"/>
                    <a:gd name="connsiteY14" fmla="*/ 8192 h 26098"/>
                    <a:gd name="connsiteX15" fmla="*/ 666 w 23037"/>
                    <a:gd name="connsiteY15" fmla="*/ 7620 h 26098"/>
                    <a:gd name="connsiteX16" fmla="*/ 2570 w 23037"/>
                    <a:gd name="connsiteY16" fmla="*/ 3334 h 26098"/>
                    <a:gd name="connsiteX17" fmla="*/ 6283 w 23037"/>
                    <a:gd name="connsiteY17" fmla="*/ 857 h 26098"/>
                    <a:gd name="connsiteX18" fmla="*/ 11995 w 23037"/>
                    <a:gd name="connsiteY18" fmla="*/ 0 h 26098"/>
                    <a:gd name="connsiteX19" fmla="*/ 17231 w 23037"/>
                    <a:gd name="connsiteY19" fmla="*/ 762 h 26098"/>
                    <a:gd name="connsiteX20" fmla="*/ 20182 w 23037"/>
                    <a:gd name="connsiteY20" fmla="*/ 2667 h 26098"/>
                    <a:gd name="connsiteX21" fmla="*/ 21515 w 23037"/>
                    <a:gd name="connsiteY21" fmla="*/ 5525 h 26098"/>
                    <a:gd name="connsiteX22" fmla="*/ 21705 w 23037"/>
                    <a:gd name="connsiteY22" fmla="*/ 9430 h 26098"/>
                    <a:gd name="connsiteX23" fmla="*/ 21705 w 23037"/>
                    <a:gd name="connsiteY23" fmla="*/ 15050 h 26098"/>
                    <a:gd name="connsiteX24" fmla="*/ 21990 w 23037"/>
                    <a:gd name="connsiteY24" fmla="*/ 22574 h 26098"/>
                    <a:gd name="connsiteX25" fmla="*/ 23037 w 23037"/>
                    <a:gd name="connsiteY25" fmla="*/ 25622 h 26098"/>
                    <a:gd name="connsiteX26" fmla="*/ 18563 w 23037"/>
                    <a:gd name="connsiteY26" fmla="*/ 25622 h 26098"/>
                    <a:gd name="connsiteX27" fmla="*/ 17802 w 23037"/>
                    <a:gd name="connsiteY27" fmla="*/ 22384 h 26098"/>
                    <a:gd name="connsiteX28" fmla="*/ 17421 w 23037"/>
                    <a:gd name="connsiteY28" fmla="*/ 12859 h 26098"/>
                    <a:gd name="connsiteX29" fmla="*/ 10472 w 23037"/>
                    <a:gd name="connsiteY29" fmla="*/ 14478 h 26098"/>
                    <a:gd name="connsiteX30" fmla="*/ 6759 w 23037"/>
                    <a:gd name="connsiteY30" fmla="*/ 15335 h 26098"/>
                    <a:gd name="connsiteX31" fmla="*/ 5045 w 23037"/>
                    <a:gd name="connsiteY31" fmla="*/ 16669 h 26098"/>
                    <a:gd name="connsiteX32" fmla="*/ 4474 w 23037"/>
                    <a:gd name="connsiteY32" fmla="*/ 18669 h 26098"/>
                    <a:gd name="connsiteX33" fmla="*/ 5712 w 23037"/>
                    <a:gd name="connsiteY33" fmla="*/ 21527 h 26098"/>
                    <a:gd name="connsiteX34" fmla="*/ 9424 w 23037"/>
                    <a:gd name="connsiteY34" fmla="*/ 22670 h 26098"/>
                    <a:gd name="connsiteX35" fmla="*/ 13803 w 23037"/>
                    <a:gd name="connsiteY35" fmla="*/ 21622 h 26098"/>
                    <a:gd name="connsiteX36" fmla="*/ 16564 w 23037"/>
                    <a:gd name="connsiteY36" fmla="*/ 18669 h 26098"/>
                    <a:gd name="connsiteX37" fmla="*/ 17231 w 23037"/>
                    <a:gd name="connsiteY37" fmla="*/ 14383 h 26098"/>
                    <a:gd name="connsiteX38" fmla="*/ 17231 w 23037"/>
                    <a:gd name="connsiteY38" fmla="*/ 12859 h 2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3037" h="26098">
                      <a:moveTo>
                        <a:pt x="17802" y="22384"/>
                      </a:moveTo>
                      <a:cubicBezTo>
                        <a:pt x="16183" y="23717"/>
                        <a:pt x="14755" y="24670"/>
                        <a:pt x="13232" y="25241"/>
                      </a:cubicBezTo>
                      <a:cubicBezTo>
                        <a:pt x="11804" y="25813"/>
                        <a:pt x="10186" y="26099"/>
                        <a:pt x="8568" y="26099"/>
                      </a:cubicBezTo>
                      <a:cubicBezTo>
                        <a:pt x="5807" y="26099"/>
                        <a:pt x="3713" y="25432"/>
                        <a:pt x="2189" y="24098"/>
                      </a:cubicBezTo>
                      <a:cubicBezTo>
                        <a:pt x="666" y="22765"/>
                        <a:pt x="0" y="21050"/>
                        <a:pt x="0" y="18955"/>
                      </a:cubicBezTo>
                      <a:cubicBezTo>
                        <a:pt x="0" y="17717"/>
                        <a:pt x="286" y="16574"/>
                        <a:pt x="857" y="15621"/>
                      </a:cubicBezTo>
                      <a:cubicBezTo>
                        <a:pt x="1428" y="14573"/>
                        <a:pt x="2189" y="13811"/>
                        <a:pt x="3046" y="13145"/>
                      </a:cubicBezTo>
                      <a:cubicBezTo>
                        <a:pt x="3903" y="12573"/>
                        <a:pt x="4950" y="12097"/>
                        <a:pt x="6092" y="11716"/>
                      </a:cubicBezTo>
                      <a:cubicBezTo>
                        <a:pt x="6949" y="11525"/>
                        <a:pt x="8187" y="11240"/>
                        <a:pt x="9901" y="11049"/>
                      </a:cubicBezTo>
                      <a:cubicBezTo>
                        <a:pt x="13327" y="10668"/>
                        <a:pt x="15803" y="10192"/>
                        <a:pt x="17421" y="9620"/>
                      </a:cubicBezTo>
                      <a:cubicBezTo>
                        <a:pt x="17421" y="9049"/>
                        <a:pt x="17421" y="8668"/>
                        <a:pt x="17421" y="8477"/>
                      </a:cubicBezTo>
                      <a:cubicBezTo>
                        <a:pt x="17421" y="6763"/>
                        <a:pt x="17040" y="5525"/>
                        <a:pt x="16183" y="4858"/>
                      </a:cubicBezTo>
                      <a:cubicBezTo>
                        <a:pt x="15136" y="3905"/>
                        <a:pt x="13518" y="3429"/>
                        <a:pt x="11328" y="3429"/>
                      </a:cubicBezTo>
                      <a:cubicBezTo>
                        <a:pt x="9329" y="3429"/>
                        <a:pt x="7901" y="3810"/>
                        <a:pt x="6949" y="4477"/>
                      </a:cubicBezTo>
                      <a:cubicBezTo>
                        <a:pt x="5997" y="5144"/>
                        <a:pt x="5331" y="6382"/>
                        <a:pt x="4855" y="8192"/>
                      </a:cubicBezTo>
                      <a:lnTo>
                        <a:pt x="666" y="7620"/>
                      </a:lnTo>
                      <a:cubicBezTo>
                        <a:pt x="1047" y="5810"/>
                        <a:pt x="1618" y="4382"/>
                        <a:pt x="2570" y="3334"/>
                      </a:cubicBezTo>
                      <a:cubicBezTo>
                        <a:pt x="3427" y="2286"/>
                        <a:pt x="4665" y="1429"/>
                        <a:pt x="6283" y="857"/>
                      </a:cubicBezTo>
                      <a:cubicBezTo>
                        <a:pt x="7901" y="286"/>
                        <a:pt x="9805" y="0"/>
                        <a:pt x="11995" y="0"/>
                      </a:cubicBezTo>
                      <a:cubicBezTo>
                        <a:pt x="14089" y="0"/>
                        <a:pt x="15898" y="286"/>
                        <a:pt x="17231" y="762"/>
                      </a:cubicBezTo>
                      <a:cubicBezTo>
                        <a:pt x="18563" y="1238"/>
                        <a:pt x="19515" y="1905"/>
                        <a:pt x="20182" y="2667"/>
                      </a:cubicBezTo>
                      <a:cubicBezTo>
                        <a:pt x="20848" y="3429"/>
                        <a:pt x="21229" y="4382"/>
                        <a:pt x="21515" y="5525"/>
                      </a:cubicBezTo>
                      <a:cubicBezTo>
                        <a:pt x="21610" y="6287"/>
                        <a:pt x="21705" y="7525"/>
                        <a:pt x="21705" y="9430"/>
                      </a:cubicBezTo>
                      <a:lnTo>
                        <a:pt x="21705" y="15050"/>
                      </a:lnTo>
                      <a:cubicBezTo>
                        <a:pt x="21705" y="18955"/>
                        <a:pt x="21800" y="21527"/>
                        <a:pt x="21990" y="22574"/>
                      </a:cubicBezTo>
                      <a:cubicBezTo>
                        <a:pt x="22181" y="23622"/>
                        <a:pt x="22562" y="24670"/>
                        <a:pt x="23037" y="25622"/>
                      </a:cubicBezTo>
                      <a:lnTo>
                        <a:pt x="18563" y="25622"/>
                      </a:lnTo>
                      <a:cubicBezTo>
                        <a:pt x="18183" y="24575"/>
                        <a:pt x="17897" y="23527"/>
                        <a:pt x="17802" y="22384"/>
                      </a:cubicBezTo>
                      <a:close/>
                      <a:moveTo>
                        <a:pt x="17421" y="12859"/>
                      </a:moveTo>
                      <a:cubicBezTo>
                        <a:pt x="15898" y="13525"/>
                        <a:pt x="13613" y="14002"/>
                        <a:pt x="10472" y="14478"/>
                      </a:cubicBezTo>
                      <a:cubicBezTo>
                        <a:pt x="8758" y="14764"/>
                        <a:pt x="7521" y="15050"/>
                        <a:pt x="6759" y="15335"/>
                      </a:cubicBezTo>
                      <a:cubicBezTo>
                        <a:pt x="5997" y="15621"/>
                        <a:pt x="5521" y="16097"/>
                        <a:pt x="5045" y="16669"/>
                      </a:cubicBezTo>
                      <a:cubicBezTo>
                        <a:pt x="4665" y="17240"/>
                        <a:pt x="4474" y="17907"/>
                        <a:pt x="4474" y="18669"/>
                      </a:cubicBezTo>
                      <a:cubicBezTo>
                        <a:pt x="4474" y="19812"/>
                        <a:pt x="4855" y="20765"/>
                        <a:pt x="5712" y="21527"/>
                      </a:cubicBezTo>
                      <a:cubicBezTo>
                        <a:pt x="6569" y="22289"/>
                        <a:pt x="7806" y="22670"/>
                        <a:pt x="9424" y="22670"/>
                      </a:cubicBezTo>
                      <a:cubicBezTo>
                        <a:pt x="11043" y="22670"/>
                        <a:pt x="12471" y="22289"/>
                        <a:pt x="13803" y="21622"/>
                      </a:cubicBezTo>
                      <a:cubicBezTo>
                        <a:pt x="15041" y="20860"/>
                        <a:pt x="15993" y="19907"/>
                        <a:pt x="16564" y="18669"/>
                      </a:cubicBezTo>
                      <a:cubicBezTo>
                        <a:pt x="17040" y="17717"/>
                        <a:pt x="17231" y="16288"/>
                        <a:pt x="17231" y="14383"/>
                      </a:cubicBezTo>
                      <a:lnTo>
                        <a:pt x="17231" y="12859"/>
                      </a:lnTo>
                      <a:close/>
                    </a:path>
                  </a:pathLst>
                </a:custGeom>
                <a:solidFill>
                  <a:srgbClr val="23509E"/>
                </a:solidFill>
                <a:ln w="9509" cap="flat">
                  <a:noFill/>
                  <a:prstDash val="solid"/>
                  <a:miter/>
                </a:ln>
              </p:spPr>
              <p:txBody>
                <a:bodyPr rtlCol="0" anchor="ctr"/>
                <a:lstStyle/>
                <a:p>
                  <a:endParaRPr lang="en-US"/>
                </a:p>
              </p:txBody>
            </p:sp>
            <p:sp>
              <p:nvSpPr>
                <p:cNvPr id="611" name="Freeform 610">
                  <a:extLst>
                    <a:ext uri="{FF2B5EF4-FFF2-40B4-BE49-F238E27FC236}">
                      <a16:creationId xmlns:a16="http://schemas.microsoft.com/office/drawing/2014/main" id="{04688E06-1FAB-4B40-8ECD-37C2C5AE2695}"/>
                    </a:ext>
                  </a:extLst>
                </p:cNvPr>
                <p:cNvSpPr/>
                <p:nvPr/>
              </p:nvSpPr>
              <p:spPr>
                <a:xfrm>
                  <a:off x="8281035" y="4973192"/>
                  <a:ext cx="20562" cy="26193"/>
                </a:xfrm>
                <a:custGeom>
                  <a:avLst/>
                  <a:gdLst>
                    <a:gd name="connsiteX0" fmla="*/ 0 w 20562"/>
                    <a:gd name="connsiteY0" fmla="*/ 18002 h 26193"/>
                    <a:gd name="connsiteX1" fmla="*/ 4189 w 20562"/>
                    <a:gd name="connsiteY1" fmla="*/ 17336 h 26193"/>
                    <a:gd name="connsiteX2" fmla="*/ 6188 w 20562"/>
                    <a:gd name="connsiteY2" fmla="*/ 21241 h 26193"/>
                    <a:gd name="connsiteX3" fmla="*/ 10662 w 20562"/>
                    <a:gd name="connsiteY3" fmla="*/ 22574 h 26193"/>
                    <a:gd name="connsiteX4" fmla="*/ 15041 w 20562"/>
                    <a:gd name="connsiteY4" fmla="*/ 21431 h 26193"/>
                    <a:gd name="connsiteX5" fmla="*/ 16469 w 20562"/>
                    <a:gd name="connsiteY5" fmla="*/ 18669 h 26193"/>
                    <a:gd name="connsiteX6" fmla="*/ 15232 w 20562"/>
                    <a:gd name="connsiteY6" fmla="*/ 16383 h 26193"/>
                    <a:gd name="connsiteX7" fmla="*/ 10853 w 20562"/>
                    <a:gd name="connsiteY7" fmla="*/ 14954 h 26193"/>
                    <a:gd name="connsiteX8" fmla="*/ 4379 w 20562"/>
                    <a:gd name="connsiteY8" fmla="*/ 12954 h 26193"/>
                    <a:gd name="connsiteX9" fmla="*/ 1618 w 20562"/>
                    <a:gd name="connsiteY9" fmla="*/ 10573 h 26193"/>
                    <a:gd name="connsiteX10" fmla="*/ 666 w 20562"/>
                    <a:gd name="connsiteY10" fmla="*/ 7239 h 26193"/>
                    <a:gd name="connsiteX11" fmla="*/ 1428 w 20562"/>
                    <a:gd name="connsiteY11" fmla="*/ 4096 h 26193"/>
                    <a:gd name="connsiteX12" fmla="*/ 3522 w 20562"/>
                    <a:gd name="connsiteY12" fmla="*/ 1715 h 26193"/>
                    <a:gd name="connsiteX13" fmla="*/ 6188 w 20562"/>
                    <a:gd name="connsiteY13" fmla="*/ 476 h 26193"/>
                    <a:gd name="connsiteX14" fmla="*/ 9805 w 20562"/>
                    <a:gd name="connsiteY14" fmla="*/ 0 h 26193"/>
                    <a:gd name="connsiteX15" fmla="*/ 14946 w 20562"/>
                    <a:gd name="connsiteY15" fmla="*/ 857 h 26193"/>
                    <a:gd name="connsiteX16" fmla="*/ 18278 w 20562"/>
                    <a:gd name="connsiteY16" fmla="*/ 3143 h 26193"/>
                    <a:gd name="connsiteX17" fmla="*/ 19706 w 20562"/>
                    <a:gd name="connsiteY17" fmla="*/ 7049 h 26193"/>
                    <a:gd name="connsiteX18" fmla="*/ 15517 w 20562"/>
                    <a:gd name="connsiteY18" fmla="*/ 7620 h 26193"/>
                    <a:gd name="connsiteX19" fmla="*/ 13899 w 20562"/>
                    <a:gd name="connsiteY19" fmla="*/ 4572 h 26193"/>
                    <a:gd name="connsiteX20" fmla="*/ 10091 w 20562"/>
                    <a:gd name="connsiteY20" fmla="*/ 3524 h 26193"/>
                    <a:gd name="connsiteX21" fmla="*/ 5902 w 20562"/>
                    <a:gd name="connsiteY21" fmla="*/ 4477 h 26193"/>
                    <a:gd name="connsiteX22" fmla="*/ 4665 w 20562"/>
                    <a:gd name="connsiteY22" fmla="*/ 6763 h 26193"/>
                    <a:gd name="connsiteX23" fmla="*/ 5141 w 20562"/>
                    <a:gd name="connsiteY23" fmla="*/ 8287 h 26193"/>
                    <a:gd name="connsiteX24" fmla="*/ 6759 w 20562"/>
                    <a:gd name="connsiteY24" fmla="*/ 9430 h 26193"/>
                    <a:gd name="connsiteX25" fmla="*/ 10472 w 20562"/>
                    <a:gd name="connsiteY25" fmla="*/ 10478 h 26193"/>
                    <a:gd name="connsiteX26" fmla="*/ 16755 w 20562"/>
                    <a:gd name="connsiteY26" fmla="*/ 12478 h 26193"/>
                    <a:gd name="connsiteX27" fmla="*/ 19515 w 20562"/>
                    <a:gd name="connsiteY27" fmla="*/ 14669 h 26193"/>
                    <a:gd name="connsiteX28" fmla="*/ 20563 w 20562"/>
                    <a:gd name="connsiteY28" fmla="*/ 18288 h 26193"/>
                    <a:gd name="connsiteX29" fmla="*/ 19325 w 20562"/>
                    <a:gd name="connsiteY29" fmla="*/ 22289 h 26193"/>
                    <a:gd name="connsiteX30" fmla="*/ 15707 w 20562"/>
                    <a:gd name="connsiteY30" fmla="*/ 25146 h 26193"/>
                    <a:gd name="connsiteX31" fmla="*/ 10472 w 20562"/>
                    <a:gd name="connsiteY31" fmla="*/ 26194 h 26193"/>
                    <a:gd name="connsiteX32" fmla="*/ 3046 w 20562"/>
                    <a:gd name="connsiteY32" fmla="*/ 24194 h 26193"/>
                    <a:gd name="connsiteX33" fmla="*/ 0 w 20562"/>
                    <a:gd name="connsiteY33" fmla="*/ 18002 h 2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0562" h="26193">
                      <a:moveTo>
                        <a:pt x="0" y="18002"/>
                      </a:moveTo>
                      <a:lnTo>
                        <a:pt x="4189" y="17336"/>
                      </a:lnTo>
                      <a:cubicBezTo>
                        <a:pt x="4379" y="19050"/>
                        <a:pt x="5045" y="20288"/>
                        <a:pt x="6188" y="21241"/>
                      </a:cubicBezTo>
                      <a:cubicBezTo>
                        <a:pt x="7235" y="22098"/>
                        <a:pt x="8758" y="22574"/>
                        <a:pt x="10662" y="22574"/>
                      </a:cubicBezTo>
                      <a:cubicBezTo>
                        <a:pt x="12566" y="22574"/>
                        <a:pt x="14089" y="22193"/>
                        <a:pt x="15041" y="21431"/>
                      </a:cubicBezTo>
                      <a:cubicBezTo>
                        <a:pt x="15993" y="20669"/>
                        <a:pt x="16469" y="19717"/>
                        <a:pt x="16469" y="18669"/>
                      </a:cubicBezTo>
                      <a:cubicBezTo>
                        <a:pt x="16469" y="17717"/>
                        <a:pt x="16088" y="16954"/>
                        <a:pt x="15232" y="16383"/>
                      </a:cubicBezTo>
                      <a:cubicBezTo>
                        <a:pt x="14660" y="16002"/>
                        <a:pt x="13232" y="15526"/>
                        <a:pt x="10853" y="14954"/>
                      </a:cubicBezTo>
                      <a:cubicBezTo>
                        <a:pt x="7711" y="14192"/>
                        <a:pt x="5617" y="13525"/>
                        <a:pt x="4379" y="12954"/>
                      </a:cubicBezTo>
                      <a:cubicBezTo>
                        <a:pt x="3142" y="12383"/>
                        <a:pt x="2285" y="11621"/>
                        <a:pt x="1618" y="10573"/>
                      </a:cubicBezTo>
                      <a:cubicBezTo>
                        <a:pt x="952" y="9525"/>
                        <a:pt x="666" y="8477"/>
                        <a:pt x="666" y="7239"/>
                      </a:cubicBezTo>
                      <a:cubicBezTo>
                        <a:pt x="666" y="6096"/>
                        <a:pt x="952" y="5048"/>
                        <a:pt x="1428" y="4096"/>
                      </a:cubicBezTo>
                      <a:cubicBezTo>
                        <a:pt x="1904" y="3143"/>
                        <a:pt x="2665" y="2381"/>
                        <a:pt x="3522" y="1715"/>
                      </a:cubicBezTo>
                      <a:cubicBezTo>
                        <a:pt x="4189" y="1238"/>
                        <a:pt x="5045" y="857"/>
                        <a:pt x="6188" y="476"/>
                      </a:cubicBezTo>
                      <a:cubicBezTo>
                        <a:pt x="7330" y="95"/>
                        <a:pt x="8568" y="0"/>
                        <a:pt x="9805" y="0"/>
                      </a:cubicBezTo>
                      <a:cubicBezTo>
                        <a:pt x="11805" y="0"/>
                        <a:pt x="13518" y="286"/>
                        <a:pt x="14946" y="857"/>
                      </a:cubicBezTo>
                      <a:cubicBezTo>
                        <a:pt x="16469" y="1429"/>
                        <a:pt x="17516" y="2191"/>
                        <a:pt x="18278" y="3143"/>
                      </a:cubicBezTo>
                      <a:cubicBezTo>
                        <a:pt x="18944" y="4096"/>
                        <a:pt x="19515" y="5429"/>
                        <a:pt x="19706" y="7049"/>
                      </a:cubicBezTo>
                      <a:lnTo>
                        <a:pt x="15517" y="7620"/>
                      </a:lnTo>
                      <a:cubicBezTo>
                        <a:pt x="15327" y="6287"/>
                        <a:pt x="14756" y="5334"/>
                        <a:pt x="13899" y="4572"/>
                      </a:cubicBezTo>
                      <a:cubicBezTo>
                        <a:pt x="13042" y="3810"/>
                        <a:pt x="11709" y="3524"/>
                        <a:pt x="10091" y="3524"/>
                      </a:cubicBezTo>
                      <a:cubicBezTo>
                        <a:pt x="8187" y="3524"/>
                        <a:pt x="6759" y="3810"/>
                        <a:pt x="5902" y="4477"/>
                      </a:cubicBezTo>
                      <a:cubicBezTo>
                        <a:pt x="5045" y="5144"/>
                        <a:pt x="4665" y="5906"/>
                        <a:pt x="4665" y="6763"/>
                      </a:cubicBezTo>
                      <a:cubicBezTo>
                        <a:pt x="4665" y="7334"/>
                        <a:pt x="4855" y="7811"/>
                        <a:pt x="5141" y="8287"/>
                      </a:cubicBezTo>
                      <a:cubicBezTo>
                        <a:pt x="5522" y="8763"/>
                        <a:pt x="5997" y="9144"/>
                        <a:pt x="6759" y="9430"/>
                      </a:cubicBezTo>
                      <a:cubicBezTo>
                        <a:pt x="7140" y="9620"/>
                        <a:pt x="8473" y="9906"/>
                        <a:pt x="10472" y="10478"/>
                      </a:cubicBezTo>
                      <a:cubicBezTo>
                        <a:pt x="13518" y="11240"/>
                        <a:pt x="15612" y="11906"/>
                        <a:pt x="16755" y="12478"/>
                      </a:cubicBezTo>
                      <a:cubicBezTo>
                        <a:pt x="17897" y="12954"/>
                        <a:pt x="18849" y="13716"/>
                        <a:pt x="19515" y="14669"/>
                      </a:cubicBezTo>
                      <a:cubicBezTo>
                        <a:pt x="20182" y="15621"/>
                        <a:pt x="20563" y="16859"/>
                        <a:pt x="20563" y="18288"/>
                      </a:cubicBezTo>
                      <a:cubicBezTo>
                        <a:pt x="20563" y="19717"/>
                        <a:pt x="20182" y="21050"/>
                        <a:pt x="19325" y="22289"/>
                      </a:cubicBezTo>
                      <a:cubicBezTo>
                        <a:pt x="18468" y="23527"/>
                        <a:pt x="17326" y="24479"/>
                        <a:pt x="15707" y="25146"/>
                      </a:cubicBezTo>
                      <a:cubicBezTo>
                        <a:pt x="14184" y="25813"/>
                        <a:pt x="12376" y="26194"/>
                        <a:pt x="10472" y="26194"/>
                      </a:cubicBezTo>
                      <a:cubicBezTo>
                        <a:pt x="7235" y="26194"/>
                        <a:pt x="4760" y="25527"/>
                        <a:pt x="3046" y="24194"/>
                      </a:cubicBezTo>
                      <a:cubicBezTo>
                        <a:pt x="1523" y="22670"/>
                        <a:pt x="381" y="20669"/>
                        <a:pt x="0" y="18002"/>
                      </a:cubicBezTo>
                      <a:close/>
                    </a:path>
                  </a:pathLst>
                </a:custGeom>
                <a:solidFill>
                  <a:srgbClr val="23509E"/>
                </a:solidFill>
                <a:ln w="9509" cap="flat">
                  <a:noFill/>
                  <a:prstDash val="solid"/>
                  <a:miter/>
                </a:ln>
              </p:spPr>
              <p:txBody>
                <a:bodyPr rtlCol="0" anchor="ctr"/>
                <a:lstStyle/>
                <a:p>
                  <a:endParaRPr lang="en-US"/>
                </a:p>
              </p:txBody>
            </p:sp>
            <p:sp>
              <p:nvSpPr>
                <p:cNvPr id="612" name="Freeform 611">
                  <a:extLst>
                    <a:ext uri="{FF2B5EF4-FFF2-40B4-BE49-F238E27FC236}">
                      <a16:creationId xmlns:a16="http://schemas.microsoft.com/office/drawing/2014/main" id="{FF3A9873-07F1-DD4F-8C02-3B52412D7DD3}"/>
                    </a:ext>
                  </a:extLst>
                </p:cNvPr>
                <p:cNvSpPr/>
                <p:nvPr/>
              </p:nvSpPr>
              <p:spPr>
                <a:xfrm>
                  <a:off x="8306834" y="4973002"/>
                  <a:ext cx="33889" cy="25622"/>
                </a:xfrm>
                <a:custGeom>
                  <a:avLst/>
                  <a:gdLst>
                    <a:gd name="connsiteX0" fmla="*/ 0 w 33889"/>
                    <a:gd name="connsiteY0" fmla="*/ 25622 h 25622"/>
                    <a:gd name="connsiteX1" fmla="*/ 0 w 33889"/>
                    <a:gd name="connsiteY1" fmla="*/ 571 h 25622"/>
                    <a:gd name="connsiteX2" fmla="*/ 3808 w 33889"/>
                    <a:gd name="connsiteY2" fmla="*/ 571 h 25622"/>
                    <a:gd name="connsiteX3" fmla="*/ 3808 w 33889"/>
                    <a:gd name="connsiteY3" fmla="*/ 4096 h 25622"/>
                    <a:gd name="connsiteX4" fmla="*/ 6949 w 33889"/>
                    <a:gd name="connsiteY4" fmla="*/ 1143 h 25622"/>
                    <a:gd name="connsiteX5" fmla="*/ 11423 w 33889"/>
                    <a:gd name="connsiteY5" fmla="*/ 0 h 25622"/>
                    <a:gd name="connsiteX6" fmla="*/ 15993 w 33889"/>
                    <a:gd name="connsiteY6" fmla="*/ 1143 h 25622"/>
                    <a:gd name="connsiteX7" fmla="*/ 18468 w 33889"/>
                    <a:gd name="connsiteY7" fmla="*/ 4381 h 25622"/>
                    <a:gd name="connsiteX8" fmla="*/ 26179 w 33889"/>
                    <a:gd name="connsiteY8" fmla="*/ 0 h 25622"/>
                    <a:gd name="connsiteX9" fmla="*/ 31891 w 33889"/>
                    <a:gd name="connsiteY9" fmla="*/ 2096 h 25622"/>
                    <a:gd name="connsiteX10" fmla="*/ 33890 w 33889"/>
                    <a:gd name="connsiteY10" fmla="*/ 8477 h 25622"/>
                    <a:gd name="connsiteX11" fmla="*/ 33890 w 33889"/>
                    <a:gd name="connsiteY11" fmla="*/ 25622 h 25622"/>
                    <a:gd name="connsiteX12" fmla="*/ 29701 w 33889"/>
                    <a:gd name="connsiteY12" fmla="*/ 25622 h 25622"/>
                    <a:gd name="connsiteX13" fmla="*/ 29701 w 33889"/>
                    <a:gd name="connsiteY13" fmla="*/ 9811 h 25622"/>
                    <a:gd name="connsiteX14" fmla="*/ 29320 w 33889"/>
                    <a:gd name="connsiteY14" fmla="*/ 6191 h 25622"/>
                    <a:gd name="connsiteX15" fmla="*/ 27797 w 33889"/>
                    <a:gd name="connsiteY15" fmla="*/ 4381 h 25622"/>
                    <a:gd name="connsiteX16" fmla="*/ 25227 w 33889"/>
                    <a:gd name="connsiteY16" fmla="*/ 3715 h 25622"/>
                    <a:gd name="connsiteX17" fmla="*/ 20848 w 33889"/>
                    <a:gd name="connsiteY17" fmla="*/ 5429 h 25622"/>
                    <a:gd name="connsiteX18" fmla="*/ 19134 w 33889"/>
                    <a:gd name="connsiteY18" fmla="*/ 11049 h 25622"/>
                    <a:gd name="connsiteX19" fmla="*/ 19134 w 33889"/>
                    <a:gd name="connsiteY19" fmla="*/ 25622 h 25622"/>
                    <a:gd name="connsiteX20" fmla="*/ 14851 w 33889"/>
                    <a:gd name="connsiteY20" fmla="*/ 25622 h 25622"/>
                    <a:gd name="connsiteX21" fmla="*/ 14851 w 33889"/>
                    <a:gd name="connsiteY21" fmla="*/ 9334 h 25622"/>
                    <a:gd name="connsiteX22" fmla="*/ 13803 w 33889"/>
                    <a:gd name="connsiteY22" fmla="*/ 5048 h 25622"/>
                    <a:gd name="connsiteX23" fmla="*/ 10376 w 33889"/>
                    <a:gd name="connsiteY23" fmla="*/ 3619 h 25622"/>
                    <a:gd name="connsiteX24" fmla="*/ 7044 w 33889"/>
                    <a:gd name="connsiteY24" fmla="*/ 4572 h 25622"/>
                    <a:gd name="connsiteX25" fmla="*/ 4855 w 33889"/>
                    <a:gd name="connsiteY25" fmla="*/ 7334 h 25622"/>
                    <a:gd name="connsiteX26" fmla="*/ 4188 w 33889"/>
                    <a:gd name="connsiteY26" fmla="*/ 12573 h 25622"/>
                    <a:gd name="connsiteX27" fmla="*/ 4188 w 33889"/>
                    <a:gd name="connsiteY27" fmla="*/ 25527 h 25622"/>
                    <a:gd name="connsiteX28" fmla="*/ 0 w 33889"/>
                    <a:gd name="connsiteY28" fmla="*/ 25527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3889" h="25622">
                      <a:moveTo>
                        <a:pt x="0" y="25622"/>
                      </a:moveTo>
                      <a:lnTo>
                        <a:pt x="0" y="571"/>
                      </a:lnTo>
                      <a:lnTo>
                        <a:pt x="3808" y="571"/>
                      </a:lnTo>
                      <a:lnTo>
                        <a:pt x="3808" y="4096"/>
                      </a:lnTo>
                      <a:cubicBezTo>
                        <a:pt x="4569" y="2857"/>
                        <a:pt x="5617" y="1905"/>
                        <a:pt x="6949" y="1143"/>
                      </a:cubicBezTo>
                      <a:cubicBezTo>
                        <a:pt x="8282" y="381"/>
                        <a:pt x="9710" y="0"/>
                        <a:pt x="11423" y="0"/>
                      </a:cubicBezTo>
                      <a:cubicBezTo>
                        <a:pt x="13232" y="0"/>
                        <a:pt x="14755" y="381"/>
                        <a:pt x="15993" y="1143"/>
                      </a:cubicBezTo>
                      <a:cubicBezTo>
                        <a:pt x="17135" y="1905"/>
                        <a:pt x="17992" y="2953"/>
                        <a:pt x="18468" y="4381"/>
                      </a:cubicBezTo>
                      <a:cubicBezTo>
                        <a:pt x="20467" y="1429"/>
                        <a:pt x="23037" y="0"/>
                        <a:pt x="26179" y="0"/>
                      </a:cubicBezTo>
                      <a:cubicBezTo>
                        <a:pt x="28654" y="0"/>
                        <a:pt x="30558" y="667"/>
                        <a:pt x="31891" y="2096"/>
                      </a:cubicBezTo>
                      <a:cubicBezTo>
                        <a:pt x="33224" y="3429"/>
                        <a:pt x="33890" y="5620"/>
                        <a:pt x="33890" y="8477"/>
                      </a:cubicBezTo>
                      <a:lnTo>
                        <a:pt x="33890" y="25622"/>
                      </a:lnTo>
                      <a:lnTo>
                        <a:pt x="29701" y="25622"/>
                      </a:lnTo>
                      <a:lnTo>
                        <a:pt x="29701" y="9811"/>
                      </a:lnTo>
                      <a:cubicBezTo>
                        <a:pt x="29701" y="8096"/>
                        <a:pt x="29606" y="6858"/>
                        <a:pt x="29320" y="6191"/>
                      </a:cubicBezTo>
                      <a:cubicBezTo>
                        <a:pt x="29035" y="5429"/>
                        <a:pt x="28559" y="4858"/>
                        <a:pt x="27797" y="4381"/>
                      </a:cubicBezTo>
                      <a:cubicBezTo>
                        <a:pt x="27036" y="3905"/>
                        <a:pt x="26179" y="3715"/>
                        <a:pt x="25227" y="3715"/>
                      </a:cubicBezTo>
                      <a:cubicBezTo>
                        <a:pt x="23513" y="3715"/>
                        <a:pt x="21990" y="4286"/>
                        <a:pt x="20848" y="5429"/>
                      </a:cubicBezTo>
                      <a:cubicBezTo>
                        <a:pt x="19705" y="6572"/>
                        <a:pt x="19134" y="8477"/>
                        <a:pt x="19134" y="11049"/>
                      </a:cubicBezTo>
                      <a:lnTo>
                        <a:pt x="19134" y="25622"/>
                      </a:lnTo>
                      <a:lnTo>
                        <a:pt x="14851" y="25622"/>
                      </a:lnTo>
                      <a:lnTo>
                        <a:pt x="14851" y="9334"/>
                      </a:lnTo>
                      <a:cubicBezTo>
                        <a:pt x="14851" y="7429"/>
                        <a:pt x="14470" y="6001"/>
                        <a:pt x="13803" y="5048"/>
                      </a:cubicBezTo>
                      <a:cubicBezTo>
                        <a:pt x="13137" y="4096"/>
                        <a:pt x="11995" y="3619"/>
                        <a:pt x="10376" y="3619"/>
                      </a:cubicBezTo>
                      <a:cubicBezTo>
                        <a:pt x="9139" y="3619"/>
                        <a:pt x="8091" y="3905"/>
                        <a:pt x="7044" y="4572"/>
                      </a:cubicBezTo>
                      <a:cubicBezTo>
                        <a:pt x="5997" y="5239"/>
                        <a:pt x="5331" y="6096"/>
                        <a:pt x="4855" y="7334"/>
                      </a:cubicBezTo>
                      <a:cubicBezTo>
                        <a:pt x="4379" y="8572"/>
                        <a:pt x="4188" y="10287"/>
                        <a:pt x="4188" y="12573"/>
                      </a:cubicBezTo>
                      <a:lnTo>
                        <a:pt x="4188" y="25527"/>
                      </a:lnTo>
                      <a:lnTo>
                        <a:pt x="0" y="25527"/>
                      </a:lnTo>
                      <a:close/>
                    </a:path>
                  </a:pathLst>
                </a:custGeom>
                <a:solidFill>
                  <a:srgbClr val="23509E"/>
                </a:solidFill>
                <a:ln w="9509" cap="flat">
                  <a:noFill/>
                  <a:prstDash val="solid"/>
                  <a:miter/>
                </a:ln>
              </p:spPr>
              <p:txBody>
                <a:bodyPr rtlCol="0" anchor="ctr"/>
                <a:lstStyle/>
                <a:p>
                  <a:endParaRPr lang="en-US"/>
                </a:p>
              </p:txBody>
            </p:sp>
            <p:sp>
              <p:nvSpPr>
                <p:cNvPr id="613" name="Freeform 612">
                  <a:extLst>
                    <a:ext uri="{FF2B5EF4-FFF2-40B4-BE49-F238E27FC236}">
                      <a16:creationId xmlns:a16="http://schemas.microsoft.com/office/drawing/2014/main" id="{1A1C59EF-DBF6-6E4E-BB5D-5671FFC8F855}"/>
                    </a:ext>
                  </a:extLst>
                </p:cNvPr>
                <p:cNvSpPr/>
                <p:nvPr/>
              </p:nvSpPr>
              <p:spPr>
                <a:xfrm>
                  <a:off x="8346911" y="4973574"/>
                  <a:ext cx="20467" cy="25622"/>
                </a:xfrm>
                <a:custGeom>
                  <a:avLst/>
                  <a:gdLst>
                    <a:gd name="connsiteX0" fmla="*/ 16469 w 20467"/>
                    <a:gd name="connsiteY0" fmla="*/ 25051 h 25622"/>
                    <a:gd name="connsiteX1" fmla="*/ 16469 w 20467"/>
                    <a:gd name="connsiteY1" fmla="*/ 21336 h 25622"/>
                    <a:gd name="connsiteX2" fmla="*/ 8568 w 20467"/>
                    <a:gd name="connsiteY2" fmla="*/ 25622 h 25622"/>
                    <a:gd name="connsiteX3" fmla="*/ 4474 w 20467"/>
                    <a:gd name="connsiteY3" fmla="*/ 24765 h 25622"/>
                    <a:gd name="connsiteX4" fmla="*/ 1618 w 20467"/>
                    <a:gd name="connsiteY4" fmla="*/ 22669 h 25622"/>
                    <a:gd name="connsiteX5" fmla="*/ 286 w 20467"/>
                    <a:gd name="connsiteY5" fmla="*/ 19526 h 25622"/>
                    <a:gd name="connsiteX6" fmla="*/ 0 w 20467"/>
                    <a:gd name="connsiteY6" fmla="*/ 15526 h 25622"/>
                    <a:gd name="connsiteX7" fmla="*/ 0 w 20467"/>
                    <a:gd name="connsiteY7" fmla="*/ 0 h 25622"/>
                    <a:gd name="connsiteX8" fmla="*/ 4284 w 20467"/>
                    <a:gd name="connsiteY8" fmla="*/ 0 h 25622"/>
                    <a:gd name="connsiteX9" fmla="*/ 4284 w 20467"/>
                    <a:gd name="connsiteY9" fmla="*/ 13906 h 25622"/>
                    <a:gd name="connsiteX10" fmla="*/ 4569 w 20467"/>
                    <a:gd name="connsiteY10" fmla="*/ 18383 h 25622"/>
                    <a:gd name="connsiteX11" fmla="*/ 6283 w 20467"/>
                    <a:gd name="connsiteY11" fmla="*/ 21050 h 25622"/>
                    <a:gd name="connsiteX12" fmla="*/ 9520 w 20467"/>
                    <a:gd name="connsiteY12" fmla="*/ 22003 h 25622"/>
                    <a:gd name="connsiteX13" fmla="*/ 13137 w 20467"/>
                    <a:gd name="connsiteY13" fmla="*/ 21050 h 25622"/>
                    <a:gd name="connsiteX14" fmla="*/ 15517 w 20467"/>
                    <a:gd name="connsiteY14" fmla="*/ 18383 h 25622"/>
                    <a:gd name="connsiteX15" fmla="*/ 16183 w 20467"/>
                    <a:gd name="connsiteY15" fmla="*/ 13525 h 25622"/>
                    <a:gd name="connsiteX16" fmla="*/ 16183 w 20467"/>
                    <a:gd name="connsiteY16" fmla="*/ 95 h 25622"/>
                    <a:gd name="connsiteX17" fmla="*/ 20467 w 20467"/>
                    <a:gd name="connsiteY17" fmla="*/ 95 h 25622"/>
                    <a:gd name="connsiteX18" fmla="*/ 20467 w 20467"/>
                    <a:gd name="connsiteY18" fmla="*/ 25146 h 25622"/>
                    <a:gd name="connsiteX19" fmla="*/ 16469 w 20467"/>
                    <a:gd name="connsiteY19" fmla="*/ 25146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467" h="25622">
                      <a:moveTo>
                        <a:pt x="16469" y="25051"/>
                      </a:moveTo>
                      <a:lnTo>
                        <a:pt x="16469" y="21336"/>
                      </a:lnTo>
                      <a:cubicBezTo>
                        <a:pt x="14565" y="24193"/>
                        <a:pt x="11900" y="25622"/>
                        <a:pt x="8568" y="25622"/>
                      </a:cubicBezTo>
                      <a:cubicBezTo>
                        <a:pt x="7044" y="25622"/>
                        <a:pt x="5712" y="25337"/>
                        <a:pt x="4474" y="24765"/>
                      </a:cubicBezTo>
                      <a:cubicBezTo>
                        <a:pt x="3237" y="24193"/>
                        <a:pt x="2285" y="23527"/>
                        <a:pt x="1618" y="22669"/>
                      </a:cubicBezTo>
                      <a:cubicBezTo>
                        <a:pt x="952" y="21812"/>
                        <a:pt x="571" y="20764"/>
                        <a:pt x="286" y="19526"/>
                      </a:cubicBezTo>
                      <a:cubicBezTo>
                        <a:pt x="95" y="18669"/>
                        <a:pt x="0" y="17335"/>
                        <a:pt x="0" y="15526"/>
                      </a:cubicBezTo>
                      <a:lnTo>
                        <a:pt x="0" y="0"/>
                      </a:lnTo>
                      <a:lnTo>
                        <a:pt x="4284" y="0"/>
                      </a:lnTo>
                      <a:lnTo>
                        <a:pt x="4284" y="13906"/>
                      </a:lnTo>
                      <a:cubicBezTo>
                        <a:pt x="4284" y="16097"/>
                        <a:pt x="4379" y="17621"/>
                        <a:pt x="4569" y="18383"/>
                      </a:cubicBezTo>
                      <a:cubicBezTo>
                        <a:pt x="4855" y="19526"/>
                        <a:pt x="5426" y="20383"/>
                        <a:pt x="6283" y="21050"/>
                      </a:cubicBezTo>
                      <a:cubicBezTo>
                        <a:pt x="7140" y="21717"/>
                        <a:pt x="8187" y="22003"/>
                        <a:pt x="9520" y="22003"/>
                      </a:cubicBezTo>
                      <a:cubicBezTo>
                        <a:pt x="10852" y="22003"/>
                        <a:pt x="11995" y="21717"/>
                        <a:pt x="13137" y="21050"/>
                      </a:cubicBezTo>
                      <a:cubicBezTo>
                        <a:pt x="14279" y="20383"/>
                        <a:pt x="15041" y="19526"/>
                        <a:pt x="15517" y="18383"/>
                      </a:cubicBezTo>
                      <a:cubicBezTo>
                        <a:pt x="15993" y="17240"/>
                        <a:pt x="16183" y="15621"/>
                        <a:pt x="16183" y="13525"/>
                      </a:cubicBezTo>
                      <a:lnTo>
                        <a:pt x="16183" y="95"/>
                      </a:lnTo>
                      <a:lnTo>
                        <a:pt x="20467" y="95"/>
                      </a:lnTo>
                      <a:lnTo>
                        <a:pt x="20467" y="25146"/>
                      </a:lnTo>
                      <a:lnTo>
                        <a:pt x="16469" y="25146"/>
                      </a:lnTo>
                      <a:close/>
                    </a:path>
                  </a:pathLst>
                </a:custGeom>
                <a:solidFill>
                  <a:srgbClr val="23509E"/>
                </a:solidFill>
                <a:ln w="9509" cap="flat">
                  <a:noFill/>
                  <a:prstDash val="solid"/>
                  <a:miter/>
                </a:ln>
              </p:spPr>
              <p:txBody>
                <a:bodyPr rtlCol="0" anchor="ctr"/>
                <a:lstStyle/>
                <a:p>
                  <a:endParaRPr lang="en-US"/>
                </a:p>
              </p:txBody>
            </p:sp>
            <p:sp>
              <p:nvSpPr>
                <p:cNvPr id="614" name="Freeform 613">
                  <a:extLst>
                    <a:ext uri="{FF2B5EF4-FFF2-40B4-BE49-F238E27FC236}">
                      <a16:creationId xmlns:a16="http://schemas.microsoft.com/office/drawing/2014/main" id="{3DC65D3B-5FEF-444F-A4DD-7E44885EED13}"/>
                    </a:ext>
                  </a:extLst>
                </p:cNvPr>
                <p:cNvSpPr/>
                <p:nvPr/>
              </p:nvSpPr>
              <p:spPr>
                <a:xfrm>
                  <a:off x="8372138" y="4973192"/>
                  <a:ext cx="20562" cy="26193"/>
                </a:xfrm>
                <a:custGeom>
                  <a:avLst/>
                  <a:gdLst>
                    <a:gd name="connsiteX0" fmla="*/ 0 w 20562"/>
                    <a:gd name="connsiteY0" fmla="*/ 18002 h 26193"/>
                    <a:gd name="connsiteX1" fmla="*/ 4189 w 20562"/>
                    <a:gd name="connsiteY1" fmla="*/ 17336 h 26193"/>
                    <a:gd name="connsiteX2" fmla="*/ 6188 w 20562"/>
                    <a:gd name="connsiteY2" fmla="*/ 21241 h 26193"/>
                    <a:gd name="connsiteX3" fmla="*/ 10662 w 20562"/>
                    <a:gd name="connsiteY3" fmla="*/ 22574 h 26193"/>
                    <a:gd name="connsiteX4" fmla="*/ 15041 w 20562"/>
                    <a:gd name="connsiteY4" fmla="*/ 21431 h 26193"/>
                    <a:gd name="connsiteX5" fmla="*/ 16469 w 20562"/>
                    <a:gd name="connsiteY5" fmla="*/ 18669 h 26193"/>
                    <a:gd name="connsiteX6" fmla="*/ 15232 w 20562"/>
                    <a:gd name="connsiteY6" fmla="*/ 16383 h 26193"/>
                    <a:gd name="connsiteX7" fmla="*/ 10853 w 20562"/>
                    <a:gd name="connsiteY7" fmla="*/ 14954 h 26193"/>
                    <a:gd name="connsiteX8" fmla="*/ 4379 w 20562"/>
                    <a:gd name="connsiteY8" fmla="*/ 12954 h 26193"/>
                    <a:gd name="connsiteX9" fmla="*/ 1618 w 20562"/>
                    <a:gd name="connsiteY9" fmla="*/ 10573 h 26193"/>
                    <a:gd name="connsiteX10" fmla="*/ 666 w 20562"/>
                    <a:gd name="connsiteY10" fmla="*/ 7239 h 26193"/>
                    <a:gd name="connsiteX11" fmla="*/ 1428 w 20562"/>
                    <a:gd name="connsiteY11" fmla="*/ 4096 h 26193"/>
                    <a:gd name="connsiteX12" fmla="*/ 3522 w 20562"/>
                    <a:gd name="connsiteY12" fmla="*/ 1715 h 26193"/>
                    <a:gd name="connsiteX13" fmla="*/ 6188 w 20562"/>
                    <a:gd name="connsiteY13" fmla="*/ 476 h 26193"/>
                    <a:gd name="connsiteX14" fmla="*/ 9805 w 20562"/>
                    <a:gd name="connsiteY14" fmla="*/ 0 h 26193"/>
                    <a:gd name="connsiteX15" fmla="*/ 14946 w 20562"/>
                    <a:gd name="connsiteY15" fmla="*/ 857 h 26193"/>
                    <a:gd name="connsiteX16" fmla="*/ 18278 w 20562"/>
                    <a:gd name="connsiteY16" fmla="*/ 3143 h 26193"/>
                    <a:gd name="connsiteX17" fmla="*/ 19706 w 20562"/>
                    <a:gd name="connsiteY17" fmla="*/ 7049 h 26193"/>
                    <a:gd name="connsiteX18" fmla="*/ 15517 w 20562"/>
                    <a:gd name="connsiteY18" fmla="*/ 7620 h 26193"/>
                    <a:gd name="connsiteX19" fmla="*/ 13899 w 20562"/>
                    <a:gd name="connsiteY19" fmla="*/ 4572 h 26193"/>
                    <a:gd name="connsiteX20" fmla="*/ 10091 w 20562"/>
                    <a:gd name="connsiteY20" fmla="*/ 3524 h 26193"/>
                    <a:gd name="connsiteX21" fmla="*/ 5902 w 20562"/>
                    <a:gd name="connsiteY21" fmla="*/ 4477 h 26193"/>
                    <a:gd name="connsiteX22" fmla="*/ 4665 w 20562"/>
                    <a:gd name="connsiteY22" fmla="*/ 6763 h 26193"/>
                    <a:gd name="connsiteX23" fmla="*/ 5141 w 20562"/>
                    <a:gd name="connsiteY23" fmla="*/ 8287 h 26193"/>
                    <a:gd name="connsiteX24" fmla="*/ 6759 w 20562"/>
                    <a:gd name="connsiteY24" fmla="*/ 9430 h 26193"/>
                    <a:gd name="connsiteX25" fmla="*/ 10472 w 20562"/>
                    <a:gd name="connsiteY25" fmla="*/ 10478 h 26193"/>
                    <a:gd name="connsiteX26" fmla="*/ 16755 w 20562"/>
                    <a:gd name="connsiteY26" fmla="*/ 12478 h 26193"/>
                    <a:gd name="connsiteX27" fmla="*/ 19515 w 20562"/>
                    <a:gd name="connsiteY27" fmla="*/ 14669 h 26193"/>
                    <a:gd name="connsiteX28" fmla="*/ 20563 w 20562"/>
                    <a:gd name="connsiteY28" fmla="*/ 18288 h 26193"/>
                    <a:gd name="connsiteX29" fmla="*/ 19325 w 20562"/>
                    <a:gd name="connsiteY29" fmla="*/ 22289 h 26193"/>
                    <a:gd name="connsiteX30" fmla="*/ 15707 w 20562"/>
                    <a:gd name="connsiteY30" fmla="*/ 25146 h 26193"/>
                    <a:gd name="connsiteX31" fmla="*/ 10472 w 20562"/>
                    <a:gd name="connsiteY31" fmla="*/ 26194 h 26193"/>
                    <a:gd name="connsiteX32" fmla="*/ 3046 w 20562"/>
                    <a:gd name="connsiteY32" fmla="*/ 24194 h 26193"/>
                    <a:gd name="connsiteX33" fmla="*/ 0 w 20562"/>
                    <a:gd name="connsiteY33" fmla="*/ 18002 h 2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0562" h="26193">
                      <a:moveTo>
                        <a:pt x="0" y="18002"/>
                      </a:moveTo>
                      <a:lnTo>
                        <a:pt x="4189" y="17336"/>
                      </a:lnTo>
                      <a:cubicBezTo>
                        <a:pt x="4379" y="19050"/>
                        <a:pt x="5045" y="20288"/>
                        <a:pt x="6188" y="21241"/>
                      </a:cubicBezTo>
                      <a:cubicBezTo>
                        <a:pt x="7235" y="22098"/>
                        <a:pt x="8758" y="22574"/>
                        <a:pt x="10662" y="22574"/>
                      </a:cubicBezTo>
                      <a:cubicBezTo>
                        <a:pt x="12566" y="22574"/>
                        <a:pt x="14089" y="22193"/>
                        <a:pt x="15041" y="21431"/>
                      </a:cubicBezTo>
                      <a:cubicBezTo>
                        <a:pt x="15993" y="20669"/>
                        <a:pt x="16469" y="19717"/>
                        <a:pt x="16469" y="18669"/>
                      </a:cubicBezTo>
                      <a:cubicBezTo>
                        <a:pt x="16469" y="17717"/>
                        <a:pt x="16088" y="16954"/>
                        <a:pt x="15232" y="16383"/>
                      </a:cubicBezTo>
                      <a:cubicBezTo>
                        <a:pt x="14660" y="16002"/>
                        <a:pt x="13232" y="15526"/>
                        <a:pt x="10853" y="14954"/>
                      </a:cubicBezTo>
                      <a:cubicBezTo>
                        <a:pt x="7711" y="14192"/>
                        <a:pt x="5617" y="13525"/>
                        <a:pt x="4379" y="12954"/>
                      </a:cubicBezTo>
                      <a:cubicBezTo>
                        <a:pt x="3141" y="12383"/>
                        <a:pt x="2285" y="11621"/>
                        <a:pt x="1618" y="10573"/>
                      </a:cubicBezTo>
                      <a:cubicBezTo>
                        <a:pt x="952" y="9525"/>
                        <a:pt x="666" y="8477"/>
                        <a:pt x="666" y="7239"/>
                      </a:cubicBezTo>
                      <a:cubicBezTo>
                        <a:pt x="666" y="6096"/>
                        <a:pt x="952" y="5048"/>
                        <a:pt x="1428" y="4096"/>
                      </a:cubicBezTo>
                      <a:cubicBezTo>
                        <a:pt x="1904" y="3143"/>
                        <a:pt x="2665" y="2381"/>
                        <a:pt x="3522" y="1715"/>
                      </a:cubicBezTo>
                      <a:cubicBezTo>
                        <a:pt x="4189" y="1238"/>
                        <a:pt x="5045" y="857"/>
                        <a:pt x="6188" y="476"/>
                      </a:cubicBezTo>
                      <a:cubicBezTo>
                        <a:pt x="7330" y="95"/>
                        <a:pt x="8568" y="0"/>
                        <a:pt x="9805" y="0"/>
                      </a:cubicBezTo>
                      <a:cubicBezTo>
                        <a:pt x="11804" y="0"/>
                        <a:pt x="13518" y="286"/>
                        <a:pt x="14946" y="857"/>
                      </a:cubicBezTo>
                      <a:cubicBezTo>
                        <a:pt x="16469" y="1429"/>
                        <a:pt x="17516" y="2191"/>
                        <a:pt x="18278" y="3143"/>
                      </a:cubicBezTo>
                      <a:cubicBezTo>
                        <a:pt x="18944" y="4096"/>
                        <a:pt x="19515" y="5429"/>
                        <a:pt x="19706" y="7049"/>
                      </a:cubicBezTo>
                      <a:lnTo>
                        <a:pt x="15517" y="7620"/>
                      </a:lnTo>
                      <a:cubicBezTo>
                        <a:pt x="15327" y="6287"/>
                        <a:pt x="14755" y="5334"/>
                        <a:pt x="13899" y="4572"/>
                      </a:cubicBezTo>
                      <a:cubicBezTo>
                        <a:pt x="13042" y="3810"/>
                        <a:pt x="11709" y="3524"/>
                        <a:pt x="10091" y="3524"/>
                      </a:cubicBezTo>
                      <a:cubicBezTo>
                        <a:pt x="8187" y="3524"/>
                        <a:pt x="6759" y="3810"/>
                        <a:pt x="5902" y="4477"/>
                      </a:cubicBezTo>
                      <a:cubicBezTo>
                        <a:pt x="5045" y="5144"/>
                        <a:pt x="4665" y="5906"/>
                        <a:pt x="4665" y="6763"/>
                      </a:cubicBezTo>
                      <a:cubicBezTo>
                        <a:pt x="4665" y="7334"/>
                        <a:pt x="4855" y="7811"/>
                        <a:pt x="5141" y="8287"/>
                      </a:cubicBezTo>
                      <a:cubicBezTo>
                        <a:pt x="5521" y="8763"/>
                        <a:pt x="5997" y="9144"/>
                        <a:pt x="6759" y="9430"/>
                      </a:cubicBezTo>
                      <a:cubicBezTo>
                        <a:pt x="7140" y="9620"/>
                        <a:pt x="8473" y="9906"/>
                        <a:pt x="10472" y="10478"/>
                      </a:cubicBezTo>
                      <a:cubicBezTo>
                        <a:pt x="13518" y="11240"/>
                        <a:pt x="15612" y="11906"/>
                        <a:pt x="16755" y="12478"/>
                      </a:cubicBezTo>
                      <a:cubicBezTo>
                        <a:pt x="17897" y="12954"/>
                        <a:pt x="18849" y="13716"/>
                        <a:pt x="19515" y="14669"/>
                      </a:cubicBezTo>
                      <a:cubicBezTo>
                        <a:pt x="20182" y="15621"/>
                        <a:pt x="20563" y="16859"/>
                        <a:pt x="20563" y="18288"/>
                      </a:cubicBezTo>
                      <a:cubicBezTo>
                        <a:pt x="20563" y="19717"/>
                        <a:pt x="20182" y="21050"/>
                        <a:pt x="19325" y="22289"/>
                      </a:cubicBezTo>
                      <a:cubicBezTo>
                        <a:pt x="18468" y="23527"/>
                        <a:pt x="17326" y="24479"/>
                        <a:pt x="15707" y="25146"/>
                      </a:cubicBezTo>
                      <a:cubicBezTo>
                        <a:pt x="14184" y="25813"/>
                        <a:pt x="12375" y="26194"/>
                        <a:pt x="10472" y="26194"/>
                      </a:cubicBezTo>
                      <a:cubicBezTo>
                        <a:pt x="7235" y="26194"/>
                        <a:pt x="4760" y="25527"/>
                        <a:pt x="3046" y="24194"/>
                      </a:cubicBezTo>
                      <a:cubicBezTo>
                        <a:pt x="1618" y="22670"/>
                        <a:pt x="476" y="20669"/>
                        <a:pt x="0" y="18002"/>
                      </a:cubicBezTo>
                      <a:close/>
                    </a:path>
                  </a:pathLst>
                </a:custGeom>
                <a:solidFill>
                  <a:srgbClr val="23509E"/>
                </a:solidFill>
                <a:ln w="9509" cap="flat">
                  <a:noFill/>
                  <a:prstDash val="solid"/>
                  <a:miter/>
                </a:ln>
              </p:spPr>
              <p:txBody>
                <a:bodyPr rtlCol="0" anchor="ctr"/>
                <a:lstStyle/>
                <a:p>
                  <a:endParaRPr lang="en-US"/>
                </a:p>
              </p:txBody>
            </p:sp>
            <p:sp>
              <p:nvSpPr>
                <p:cNvPr id="615" name="Freeform 614">
                  <a:extLst>
                    <a:ext uri="{FF2B5EF4-FFF2-40B4-BE49-F238E27FC236}">
                      <a16:creationId xmlns:a16="http://schemas.microsoft.com/office/drawing/2014/main" id="{72AAAFCE-121F-8A42-8749-37FFE84D20D9}"/>
                    </a:ext>
                  </a:extLst>
                </p:cNvPr>
                <p:cNvSpPr/>
                <p:nvPr/>
              </p:nvSpPr>
              <p:spPr>
                <a:xfrm>
                  <a:off x="8397461" y="4970145"/>
                  <a:ext cx="22847" cy="22955"/>
                </a:xfrm>
                <a:custGeom>
                  <a:avLst/>
                  <a:gdLst>
                    <a:gd name="connsiteX0" fmla="*/ 9424 w 22847"/>
                    <a:gd name="connsiteY0" fmla="*/ 22955 h 22955"/>
                    <a:gd name="connsiteX1" fmla="*/ 9424 w 22847"/>
                    <a:gd name="connsiteY1" fmla="*/ 13430 h 22955"/>
                    <a:gd name="connsiteX2" fmla="*/ 0 w 22847"/>
                    <a:gd name="connsiteY2" fmla="*/ 13430 h 22955"/>
                    <a:gd name="connsiteX3" fmla="*/ 0 w 22847"/>
                    <a:gd name="connsiteY3" fmla="*/ 9430 h 22955"/>
                    <a:gd name="connsiteX4" fmla="*/ 9424 w 22847"/>
                    <a:gd name="connsiteY4" fmla="*/ 9430 h 22955"/>
                    <a:gd name="connsiteX5" fmla="*/ 9424 w 22847"/>
                    <a:gd name="connsiteY5" fmla="*/ 0 h 22955"/>
                    <a:gd name="connsiteX6" fmla="*/ 13423 w 22847"/>
                    <a:gd name="connsiteY6" fmla="*/ 0 h 22955"/>
                    <a:gd name="connsiteX7" fmla="*/ 13423 w 22847"/>
                    <a:gd name="connsiteY7" fmla="*/ 9430 h 22955"/>
                    <a:gd name="connsiteX8" fmla="*/ 22847 w 22847"/>
                    <a:gd name="connsiteY8" fmla="*/ 9430 h 22955"/>
                    <a:gd name="connsiteX9" fmla="*/ 22847 w 22847"/>
                    <a:gd name="connsiteY9" fmla="*/ 13430 h 22955"/>
                    <a:gd name="connsiteX10" fmla="*/ 13423 w 22847"/>
                    <a:gd name="connsiteY10" fmla="*/ 13430 h 22955"/>
                    <a:gd name="connsiteX11" fmla="*/ 13423 w 22847"/>
                    <a:gd name="connsiteY11" fmla="*/ 22955 h 22955"/>
                    <a:gd name="connsiteX12" fmla="*/ 9424 w 22847"/>
                    <a:gd name="connsiteY12" fmla="*/ 22955 h 22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847" h="22955">
                      <a:moveTo>
                        <a:pt x="9424" y="22955"/>
                      </a:moveTo>
                      <a:lnTo>
                        <a:pt x="9424" y="13430"/>
                      </a:lnTo>
                      <a:lnTo>
                        <a:pt x="0" y="13430"/>
                      </a:lnTo>
                      <a:lnTo>
                        <a:pt x="0" y="9430"/>
                      </a:lnTo>
                      <a:lnTo>
                        <a:pt x="9424" y="9430"/>
                      </a:lnTo>
                      <a:lnTo>
                        <a:pt x="9424" y="0"/>
                      </a:lnTo>
                      <a:lnTo>
                        <a:pt x="13423" y="0"/>
                      </a:lnTo>
                      <a:lnTo>
                        <a:pt x="13423" y="9430"/>
                      </a:lnTo>
                      <a:lnTo>
                        <a:pt x="22847" y="9430"/>
                      </a:lnTo>
                      <a:lnTo>
                        <a:pt x="22847" y="13430"/>
                      </a:lnTo>
                      <a:lnTo>
                        <a:pt x="13423" y="13430"/>
                      </a:lnTo>
                      <a:lnTo>
                        <a:pt x="13423" y="22955"/>
                      </a:lnTo>
                      <a:lnTo>
                        <a:pt x="9424" y="22955"/>
                      </a:lnTo>
                      <a:close/>
                    </a:path>
                  </a:pathLst>
                </a:custGeom>
                <a:solidFill>
                  <a:srgbClr val="23509E"/>
                </a:solidFill>
                <a:ln w="9509" cap="flat">
                  <a:noFill/>
                  <a:prstDash val="solid"/>
                  <a:miter/>
                </a:ln>
              </p:spPr>
              <p:txBody>
                <a:bodyPr rtlCol="0" anchor="ctr"/>
                <a:lstStyle/>
                <a:p>
                  <a:endParaRPr lang="en-US"/>
                </a:p>
              </p:txBody>
            </p:sp>
            <p:sp>
              <p:nvSpPr>
                <p:cNvPr id="616" name="Freeform 615">
                  <a:extLst>
                    <a:ext uri="{FF2B5EF4-FFF2-40B4-BE49-F238E27FC236}">
                      <a16:creationId xmlns:a16="http://schemas.microsoft.com/office/drawing/2014/main" id="{160591DA-0EF4-8C42-8FE8-C01A6EE3731D}"/>
                    </a:ext>
                  </a:extLst>
                </p:cNvPr>
                <p:cNvSpPr/>
                <p:nvPr/>
              </p:nvSpPr>
              <p:spPr>
                <a:xfrm>
                  <a:off x="8440109" y="4964049"/>
                  <a:ext cx="26369" cy="34575"/>
                </a:xfrm>
                <a:custGeom>
                  <a:avLst/>
                  <a:gdLst>
                    <a:gd name="connsiteX0" fmla="*/ 0 w 26369"/>
                    <a:gd name="connsiteY0" fmla="*/ 34576 h 34575"/>
                    <a:gd name="connsiteX1" fmla="*/ 0 w 26369"/>
                    <a:gd name="connsiteY1" fmla="*/ 0 h 34575"/>
                    <a:gd name="connsiteX2" fmla="*/ 13042 w 26369"/>
                    <a:gd name="connsiteY2" fmla="*/ 0 h 34575"/>
                    <a:gd name="connsiteX3" fmla="*/ 18278 w 26369"/>
                    <a:gd name="connsiteY3" fmla="*/ 286 h 34575"/>
                    <a:gd name="connsiteX4" fmla="*/ 22562 w 26369"/>
                    <a:gd name="connsiteY4" fmla="*/ 1905 h 34575"/>
                    <a:gd name="connsiteX5" fmla="*/ 25322 w 26369"/>
                    <a:gd name="connsiteY5" fmla="*/ 5239 h 34575"/>
                    <a:gd name="connsiteX6" fmla="*/ 26369 w 26369"/>
                    <a:gd name="connsiteY6" fmla="*/ 10001 h 34575"/>
                    <a:gd name="connsiteX7" fmla="*/ 23609 w 26369"/>
                    <a:gd name="connsiteY7" fmla="*/ 17431 h 34575"/>
                    <a:gd name="connsiteX8" fmla="*/ 13518 w 26369"/>
                    <a:gd name="connsiteY8" fmla="*/ 20479 h 34575"/>
                    <a:gd name="connsiteX9" fmla="*/ 4665 w 26369"/>
                    <a:gd name="connsiteY9" fmla="*/ 20479 h 34575"/>
                    <a:gd name="connsiteX10" fmla="*/ 4665 w 26369"/>
                    <a:gd name="connsiteY10" fmla="*/ 34576 h 34575"/>
                    <a:gd name="connsiteX11" fmla="*/ 0 w 26369"/>
                    <a:gd name="connsiteY11" fmla="*/ 34576 h 34575"/>
                    <a:gd name="connsiteX12" fmla="*/ 4569 w 26369"/>
                    <a:gd name="connsiteY12" fmla="*/ 16478 h 34575"/>
                    <a:gd name="connsiteX13" fmla="*/ 13518 w 26369"/>
                    <a:gd name="connsiteY13" fmla="*/ 16478 h 34575"/>
                    <a:gd name="connsiteX14" fmla="*/ 19801 w 26369"/>
                    <a:gd name="connsiteY14" fmla="*/ 14859 h 34575"/>
                    <a:gd name="connsiteX15" fmla="*/ 21705 w 26369"/>
                    <a:gd name="connsiteY15" fmla="*/ 10192 h 34575"/>
                    <a:gd name="connsiteX16" fmla="*/ 20562 w 26369"/>
                    <a:gd name="connsiteY16" fmla="*/ 6477 h 34575"/>
                    <a:gd name="connsiteX17" fmla="*/ 17706 w 26369"/>
                    <a:gd name="connsiteY17" fmla="*/ 4477 h 34575"/>
                    <a:gd name="connsiteX18" fmla="*/ 13422 w 26369"/>
                    <a:gd name="connsiteY18" fmla="*/ 4191 h 34575"/>
                    <a:gd name="connsiteX19" fmla="*/ 4569 w 26369"/>
                    <a:gd name="connsiteY19" fmla="*/ 4191 h 34575"/>
                    <a:gd name="connsiteX20" fmla="*/ 4569 w 26369"/>
                    <a:gd name="connsiteY20" fmla="*/ 16478 h 34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369" h="34575">
                      <a:moveTo>
                        <a:pt x="0" y="34576"/>
                      </a:moveTo>
                      <a:lnTo>
                        <a:pt x="0" y="0"/>
                      </a:lnTo>
                      <a:lnTo>
                        <a:pt x="13042" y="0"/>
                      </a:lnTo>
                      <a:cubicBezTo>
                        <a:pt x="15327" y="0"/>
                        <a:pt x="17040" y="95"/>
                        <a:pt x="18278" y="286"/>
                      </a:cubicBezTo>
                      <a:cubicBezTo>
                        <a:pt x="19991" y="571"/>
                        <a:pt x="21419" y="1143"/>
                        <a:pt x="22562" y="1905"/>
                      </a:cubicBezTo>
                      <a:cubicBezTo>
                        <a:pt x="23704" y="2667"/>
                        <a:pt x="24656" y="3810"/>
                        <a:pt x="25322" y="5239"/>
                      </a:cubicBezTo>
                      <a:cubicBezTo>
                        <a:pt x="25988" y="6667"/>
                        <a:pt x="26369" y="8287"/>
                        <a:pt x="26369" y="10001"/>
                      </a:cubicBezTo>
                      <a:cubicBezTo>
                        <a:pt x="26369" y="12954"/>
                        <a:pt x="25417" y="15430"/>
                        <a:pt x="23609" y="17431"/>
                      </a:cubicBezTo>
                      <a:cubicBezTo>
                        <a:pt x="21705" y="19431"/>
                        <a:pt x="18373" y="20479"/>
                        <a:pt x="13518" y="20479"/>
                      </a:cubicBezTo>
                      <a:lnTo>
                        <a:pt x="4665" y="20479"/>
                      </a:lnTo>
                      <a:lnTo>
                        <a:pt x="4665" y="34576"/>
                      </a:lnTo>
                      <a:lnTo>
                        <a:pt x="0" y="34576"/>
                      </a:lnTo>
                      <a:close/>
                      <a:moveTo>
                        <a:pt x="4569" y="16478"/>
                      </a:moveTo>
                      <a:lnTo>
                        <a:pt x="13518" y="16478"/>
                      </a:lnTo>
                      <a:cubicBezTo>
                        <a:pt x="16469" y="16478"/>
                        <a:pt x="18563" y="15907"/>
                        <a:pt x="19801" y="14859"/>
                      </a:cubicBezTo>
                      <a:cubicBezTo>
                        <a:pt x="21038" y="13716"/>
                        <a:pt x="21705" y="12192"/>
                        <a:pt x="21705" y="10192"/>
                      </a:cubicBezTo>
                      <a:cubicBezTo>
                        <a:pt x="21705" y="8763"/>
                        <a:pt x="21324" y="7525"/>
                        <a:pt x="20562" y="6477"/>
                      </a:cubicBezTo>
                      <a:cubicBezTo>
                        <a:pt x="19801" y="5429"/>
                        <a:pt x="18849" y="4763"/>
                        <a:pt x="17706" y="4477"/>
                      </a:cubicBezTo>
                      <a:cubicBezTo>
                        <a:pt x="16945" y="4286"/>
                        <a:pt x="15517" y="4191"/>
                        <a:pt x="13422" y="4191"/>
                      </a:cubicBezTo>
                      <a:lnTo>
                        <a:pt x="4569" y="4191"/>
                      </a:lnTo>
                      <a:lnTo>
                        <a:pt x="4569" y="16478"/>
                      </a:lnTo>
                      <a:close/>
                    </a:path>
                  </a:pathLst>
                </a:custGeom>
                <a:solidFill>
                  <a:srgbClr val="23509E"/>
                </a:solidFill>
                <a:ln w="9509" cap="flat">
                  <a:noFill/>
                  <a:prstDash val="solid"/>
                  <a:miter/>
                </a:ln>
              </p:spPr>
              <p:txBody>
                <a:bodyPr rtlCol="0" anchor="ctr"/>
                <a:lstStyle/>
                <a:p>
                  <a:endParaRPr lang="en-US"/>
                </a:p>
              </p:txBody>
            </p:sp>
            <p:sp>
              <p:nvSpPr>
                <p:cNvPr id="617" name="Freeform 616">
                  <a:extLst>
                    <a:ext uri="{FF2B5EF4-FFF2-40B4-BE49-F238E27FC236}">
                      <a16:creationId xmlns:a16="http://schemas.microsoft.com/office/drawing/2014/main" id="{4CB0C543-DAAC-1244-9C53-07A715768494}"/>
                    </a:ext>
                  </a:extLst>
                </p:cNvPr>
                <p:cNvSpPr/>
                <p:nvPr/>
              </p:nvSpPr>
              <p:spPr>
                <a:xfrm>
                  <a:off x="8471714" y="4973002"/>
                  <a:ext cx="13613" cy="25622"/>
                </a:xfrm>
                <a:custGeom>
                  <a:avLst/>
                  <a:gdLst>
                    <a:gd name="connsiteX0" fmla="*/ 0 w 13613"/>
                    <a:gd name="connsiteY0" fmla="*/ 25622 h 25622"/>
                    <a:gd name="connsiteX1" fmla="*/ 0 w 13613"/>
                    <a:gd name="connsiteY1" fmla="*/ 571 h 25622"/>
                    <a:gd name="connsiteX2" fmla="*/ 3808 w 13613"/>
                    <a:gd name="connsiteY2" fmla="*/ 571 h 25622"/>
                    <a:gd name="connsiteX3" fmla="*/ 3808 w 13613"/>
                    <a:gd name="connsiteY3" fmla="*/ 4381 h 25622"/>
                    <a:gd name="connsiteX4" fmla="*/ 6474 w 13613"/>
                    <a:gd name="connsiteY4" fmla="*/ 857 h 25622"/>
                    <a:gd name="connsiteX5" fmla="*/ 9234 w 13613"/>
                    <a:gd name="connsiteY5" fmla="*/ 0 h 25622"/>
                    <a:gd name="connsiteX6" fmla="*/ 13613 w 13613"/>
                    <a:gd name="connsiteY6" fmla="*/ 1333 h 25622"/>
                    <a:gd name="connsiteX7" fmla="*/ 12185 w 13613"/>
                    <a:gd name="connsiteY7" fmla="*/ 5239 h 25622"/>
                    <a:gd name="connsiteX8" fmla="*/ 9044 w 13613"/>
                    <a:gd name="connsiteY8" fmla="*/ 4286 h 25622"/>
                    <a:gd name="connsiteX9" fmla="*/ 6569 w 13613"/>
                    <a:gd name="connsiteY9" fmla="*/ 5143 h 25622"/>
                    <a:gd name="connsiteX10" fmla="*/ 4950 w 13613"/>
                    <a:gd name="connsiteY10" fmla="*/ 7429 h 25622"/>
                    <a:gd name="connsiteX11" fmla="*/ 4284 w 13613"/>
                    <a:gd name="connsiteY11" fmla="*/ 12382 h 25622"/>
                    <a:gd name="connsiteX12" fmla="*/ 4284 w 13613"/>
                    <a:gd name="connsiteY12" fmla="*/ 25527 h 25622"/>
                    <a:gd name="connsiteX13" fmla="*/ 0 w 13613"/>
                    <a:gd name="connsiteY13" fmla="*/ 25527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13" h="25622">
                      <a:moveTo>
                        <a:pt x="0" y="25622"/>
                      </a:moveTo>
                      <a:lnTo>
                        <a:pt x="0" y="571"/>
                      </a:lnTo>
                      <a:lnTo>
                        <a:pt x="3808" y="571"/>
                      </a:lnTo>
                      <a:lnTo>
                        <a:pt x="3808" y="4381"/>
                      </a:lnTo>
                      <a:cubicBezTo>
                        <a:pt x="4760" y="2572"/>
                        <a:pt x="5712" y="1429"/>
                        <a:pt x="6474" y="857"/>
                      </a:cubicBezTo>
                      <a:cubicBezTo>
                        <a:pt x="7330" y="286"/>
                        <a:pt x="8187" y="0"/>
                        <a:pt x="9234" y="0"/>
                      </a:cubicBezTo>
                      <a:cubicBezTo>
                        <a:pt x="10662" y="0"/>
                        <a:pt x="12090" y="476"/>
                        <a:pt x="13613" y="1333"/>
                      </a:cubicBezTo>
                      <a:lnTo>
                        <a:pt x="12185" y="5239"/>
                      </a:lnTo>
                      <a:cubicBezTo>
                        <a:pt x="11138" y="4667"/>
                        <a:pt x="10091" y="4286"/>
                        <a:pt x="9044" y="4286"/>
                      </a:cubicBezTo>
                      <a:cubicBezTo>
                        <a:pt x="8092" y="4286"/>
                        <a:pt x="7330" y="4572"/>
                        <a:pt x="6569" y="5143"/>
                      </a:cubicBezTo>
                      <a:cubicBezTo>
                        <a:pt x="5807" y="5715"/>
                        <a:pt x="5331" y="6477"/>
                        <a:pt x="4950" y="7429"/>
                      </a:cubicBezTo>
                      <a:cubicBezTo>
                        <a:pt x="4474" y="8953"/>
                        <a:pt x="4284" y="10573"/>
                        <a:pt x="4284" y="12382"/>
                      </a:cubicBezTo>
                      <a:lnTo>
                        <a:pt x="4284" y="25527"/>
                      </a:lnTo>
                      <a:lnTo>
                        <a:pt x="0" y="25527"/>
                      </a:lnTo>
                      <a:close/>
                    </a:path>
                  </a:pathLst>
                </a:custGeom>
                <a:solidFill>
                  <a:srgbClr val="23509E"/>
                </a:solidFill>
                <a:ln w="9509" cap="flat">
                  <a:noFill/>
                  <a:prstDash val="solid"/>
                  <a:miter/>
                </a:ln>
              </p:spPr>
              <p:txBody>
                <a:bodyPr rtlCol="0" anchor="ctr"/>
                <a:lstStyle/>
                <a:p>
                  <a:endParaRPr lang="en-US"/>
                </a:p>
              </p:txBody>
            </p:sp>
            <p:sp>
              <p:nvSpPr>
                <p:cNvPr id="618" name="Freeform 617">
                  <a:extLst>
                    <a:ext uri="{FF2B5EF4-FFF2-40B4-BE49-F238E27FC236}">
                      <a16:creationId xmlns:a16="http://schemas.microsoft.com/office/drawing/2014/main" id="{6A37348A-38C3-2744-9568-BF16511B4D19}"/>
                    </a:ext>
                  </a:extLst>
                </p:cNvPr>
                <p:cNvSpPr/>
                <p:nvPr/>
              </p:nvSpPr>
              <p:spPr>
                <a:xfrm>
                  <a:off x="8486279" y="4973097"/>
                  <a:ext cx="23513" cy="26193"/>
                </a:xfrm>
                <a:custGeom>
                  <a:avLst/>
                  <a:gdLst>
                    <a:gd name="connsiteX0" fmla="*/ 0 w 23513"/>
                    <a:gd name="connsiteY0" fmla="*/ 13049 h 26193"/>
                    <a:gd name="connsiteX1" fmla="*/ 3903 w 23513"/>
                    <a:gd name="connsiteY1" fmla="*/ 2762 h 26193"/>
                    <a:gd name="connsiteX2" fmla="*/ 11805 w 23513"/>
                    <a:gd name="connsiteY2" fmla="*/ 0 h 26193"/>
                    <a:gd name="connsiteX3" fmla="*/ 20277 w 23513"/>
                    <a:gd name="connsiteY3" fmla="*/ 3429 h 26193"/>
                    <a:gd name="connsiteX4" fmla="*/ 23514 w 23513"/>
                    <a:gd name="connsiteY4" fmla="*/ 12763 h 26193"/>
                    <a:gd name="connsiteX5" fmla="*/ 22086 w 23513"/>
                    <a:gd name="connsiteY5" fmla="*/ 20383 h 26193"/>
                    <a:gd name="connsiteX6" fmla="*/ 17897 w 23513"/>
                    <a:gd name="connsiteY6" fmla="*/ 24670 h 26193"/>
                    <a:gd name="connsiteX7" fmla="*/ 11900 w 23513"/>
                    <a:gd name="connsiteY7" fmla="*/ 26194 h 26193"/>
                    <a:gd name="connsiteX8" fmla="*/ 3427 w 23513"/>
                    <a:gd name="connsiteY8" fmla="*/ 22860 h 26193"/>
                    <a:gd name="connsiteX9" fmla="*/ 0 w 23513"/>
                    <a:gd name="connsiteY9" fmla="*/ 13049 h 26193"/>
                    <a:gd name="connsiteX10" fmla="*/ 4379 w 23513"/>
                    <a:gd name="connsiteY10" fmla="*/ 13049 h 26193"/>
                    <a:gd name="connsiteX11" fmla="*/ 6474 w 23513"/>
                    <a:gd name="connsiteY11" fmla="*/ 20288 h 26193"/>
                    <a:gd name="connsiteX12" fmla="*/ 11709 w 23513"/>
                    <a:gd name="connsiteY12" fmla="*/ 22670 h 26193"/>
                    <a:gd name="connsiteX13" fmla="*/ 16945 w 23513"/>
                    <a:gd name="connsiteY13" fmla="*/ 20288 h 26193"/>
                    <a:gd name="connsiteX14" fmla="*/ 19039 w 23513"/>
                    <a:gd name="connsiteY14" fmla="*/ 12954 h 26193"/>
                    <a:gd name="connsiteX15" fmla="*/ 16945 w 23513"/>
                    <a:gd name="connsiteY15" fmla="*/ 5905 h 26193"/>
                    <a:gd name="connsiteX16" fmla="*/ 11709 w 23513"/>
                    <a:gd name="connsiteY16" fmla="*/ 3524 h 26193"/>
                    <a:gd name="connsiteX17" fmla="*/ 6474 w 23513"/>
                    <a:gd name="connsiteY17" fmla="*/ 5905 h 26193"/>
                    <a:gd name="connsiteX18" fmla="*/ 4379 w 23513"/>
                    <a:gd name="connsiteY18" fmla="*/ 13049 h 2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513" h="26193">
                      <a:moveTo>
                        <a:pt x="0" y="13049"/>
                      </a:moveTo>
                      <a:cubicBezTo>
                        <a:pt x="0" y="8382"/>
                        <a:pt x="1333" y="4953"/>
                        <a:pt x="3903" y="2762"/>
                      </a:cubicBezTo>
                      <a:cubicBezTo>
                        <a:pt x="6093" y="953"/>
                        <a:pt x="8663" y="0"/>
                        <a:pt x="11805" y="0"/>
                      </a:cubicBezTo>
                      <a:cubicBezTo>
                        <a:pt x="15232" y="0"/>
                        <a:pt x="18088" y="1143"/>
                        <a:pt x="20277" y="3429"/>
                      </a:cubicBezTo>
                      <a:cubicBezTo>
                        <a:pt x="22467" y="5715"/>
                        <a:pt x="23514" y="8763"/>
                        <a:pt x="23514" y="12763"/>
                      </a:cubicBezTo>
                      <a:cubicBezTo>
                        <a:pt x="23514" y="16002"/>
                        <a:pt x="23038" y="18479"/>
                        <a:pt x="22086" y="20383"/>
                      </a:cubicBezTo>
                      <a:cubicBezTo>
                        <a:pt x="21134" y="22193"/>
                        <a:pt x="19706" y="23622"/>
                        <a:pt x="17897" y="24670"/>
                      </a:cubicBezTo>
                      <a:cubicBezTo>
                        <a:pt x="16088" y="25717"/>
                        <a:pt x="13994" y="26194"/>
                        <a:pt x="11900" y="26194"/>
                      </a:cubicBezTo>
                      <a:cubicBezTo>
                        <a:pt x="8377" y="26194"/>
                        <a:pt x="5522" y="25051"/>
                        <a:pt x="3427" y="22860"/>
                      </a:cubicBezTo>
                      <a:cubicBezTo>
                        <a:pt x="1047" y="20479"/>
                        <a:pt x="0" y="17240"/>
                        <a:pt x="0" y="13049"/>
                      </a:cubicBezTo>
                      <a:close/>
                      <a:moveTo>
                        <a:pt x="4379" y="13049"/>
                      </a:moveTo>
                      <a:cubicBezTo>
                        <a:pt x="4379" y="16288"/>
                        <a:pt x="5045" y="18669"/>
                        <a:pt x="6474" y="20288"/>
                      </a:cubicBezTo>
                      <a:cubicBezTo>
                        <a:pt x="7901" y="21908"/>
                        <a:pt x="9615" y="22670"/>
                        <a:pt x="11709" y="22670"/>
                      </a:cubicBezTo>
                      <a:cubicBezTo>
                        <a:pt x="13804" y="22670"/>
                        <a:pt x="15612" y="21908"/>
                        <a:pt x="16945" y="20288"/>
                      </a:cubicBezTo>
                      <a:cubicBezTo>
                        <a:pt x="18373" y="18669"/>
                        <a:pt x="19039" y="16288"/>
                        <a:pt x="19039" y="12954"/>
                      </a:cubicBezTo>
                      <a:cubicBezTo>
                        <a:pt x="19039" y="9811"/>
                        <a:pt x="18373" y="7525"/>
                        <a:pt x="16945" y="5905"/>
                      </a:cubicBezTo>
                      <a:cubicBezTo>
                        <a:pt x="15517" y="4286"/>
                        <a:pt x="13804" y="3524"/>
                        <a:pt x="11709" y="3524"/>
                      </a:cubicBezTo>
                      <a:cubicBezTo>
                        <a:pt x="9615" y="3524"/>
                        <a:pt x="7806" y="4286"/>
                        <a:pt x="6474" y="5905"/>
                      </a:cubicBezTo>
                      <a:cubicBezTo>
                        <a:pt x="5045" y="7429"/>
                        <a:pt x="4379" y="9811"/>
                        <a:pt x="4379" y="13049"/>
                      </a:cubicBezTo>
                      <a:close/>
                    </a:path>
                  </a:pathLst>
                </a:custGeom>
                <a:solidFill>
                  <a:srgbClr val="23509E"/>
                </a:solidFill>
                <a:ln w="9509" cap="flat">
                  <a:noFill/>
                  <a:prstDash val="solid"/>
                  <a:miter/>
                </a:ln>
              </p:spPr>
              <p:txBody>
                <a:bodyPr rtlCol="0" anchor="ctr"/>
                <a:lstStyle/>
                <a:p>
                  <a:endParaRPr lang="en-US"/>
                </a:p>
              </p:txBody>
            </p:sp>
            <p:sp>
              <p:nvSpPr>
                <p:cNvPr id="619" name="Freeform 618">
                  <a:extLst>
                    <a:ext uri="{FF2B5EF4-FFF2-40B4-BE49-F238E27FC236}">
                      <a16:creationId xmlns:a16="http://schemas.microsoft.com/office/drawing/2014/main" id="{663C7339-E26A-664C-8638-D6F6F1CEBD58}"/>
                    </a:ext>
                  </a:extLst>
                </p:cNvPr>
                <p:cNvSpPr/>
                <p:nvPr/>
              </p:nvSpPr>
              <p:spPr>
                <a:xfrm>
                  <a:off x="8512934" y="4973002"/>
                  <a:ext cx="22085" cy="35718"/>
                </a:xfrm>
                <a:custGeom>
                  <a:avLst/>
                  <a:gdLst>
                    <a:gd name="connsiteX0" fmla="*/ 952 w 22085"/>
                    <a:gd name="connsiteY0" fmla="*/ 27718 h 35718"/>
                    <a:gd name="connsiteX1" fmla="*/ 5045 w 22085"/>
                    <a:gd name="connsiteY1" fmla="*/ 28289 h 35718"/>
                    <a:gd name="connsiteX2" fmla="*/ 6473 w 22085"/>
                    <a:gd name="connsiteY2" fmla="*/ 31051 h 35718"/>
                    <a:gd name="connsiteX3" fmla="*/ 10757 w 22085"/>
                    <a:gd name="connsiteY3" fmla="*/ 32194 h 35718"/>
                    <a:gd name="connsiteX4" fmla="*/ 15327 w 22085"/>
                    <a:gd name="connsiteY4" fmla="*/ 31051 h 35718"/>
                    <a:gd name="connsiteX5" fmla="*/ 17516 w 22085"/>
                    <a:gd name="connsiteY5" fmla="*/ 27718 h 35718"/>
                    <a:gd name="connsiteX6" fmla="*/ 17802 w 22085"/>
                    <a:gd name="connsiteY6" fmla="*/ 22288 h 35718"/>
                    <a:gd name="connsiteX7" fmla="*/ 10852 w 22085"/>
                    <a:gd name="connsiteY7" fmla="*/ 25527 h 35718"/>
                    <a:gd name="connsiteX8" fmla="*/ 2856 w 22085"/>
                    <a:gd name="connsiteY8" fmla="*/ 21812 h 35718"/>
                    <a:gd name="connsiteX9" fmla="*/ 0 w 22085"/>
                    <a:gd name="connsiteY9" fmla="*/ 12859 h 35718"/>
                    <a:gd name="connsiteX10" fmla="*/ 1333 w 22085"/>
                    <a:gd name="connsiteY10" fmla="*/ 6286 h 35718"/>
                    <a:gd name="connsiteX11" fmla="*/ 5045 w 22085"/>
                    <a:gd name="connsiteY11" fmla="*/ 1619 h 35718"/>
                    <a:gd name="connsiteX12" fmla="*/ 10852 w 22085"/>
                    <a:gd name="connsiteY12" fmla="*/ 0 h 35718"/>
                    <a:gd name="connsiteX13" fmla="*/ 18183 w 22085"/>
                    <a:gd name="connsiteY13" fmla="*/ 3619 h 35718"/>
                    <a:gd name="connsiteX14" fmla="*/ 18183 w 22085"/>
                    <a:gd name="connsiteY14" fmla="*/ 571 h 35718"/>
                    <a:gd name="connsiteX15" fmla="*/ 22085 w 22085"/>
                    <a:gd name="connsiteY15" fmla="*/ 571 h 35718"/>
                    <a:gd name="connsiteX16" fmla="*/ 22085 w 22085"/>
                    <a:gd name="connsiteY16" fmla="*/ 22193 h 35718"/>
                    <a:gd name="connsiteX17" fmla="*/ 20943 w 22085"/>
                    <a:gd name="connsiteY17" fmla="*/ 30480 h 35718"/>
                    <a:gd name="connsiteX18" fmla="*/ 17135 w 22085"/>
                    <a:gd name="connsiteY18" fmla="*/ 34290 h 35718"/>
                    <a:gd name="connsiteX19" fmla="*/ 10757 w 22085"/>
                    <a:gd name="connsiteY19" fmla="*/ 35719 h 35718"/>
                    <a:gd name="connsiteX20" fmla="*/ 3522 w 22085"/>
                    <a:gd name="connsiteY20" fmla="*/ 33718 h 35718"/>
                    <a:gd name="connsiteX21" fmla="*/ 952 w 22085"/>
                    <a:gd name="connsiteY21" fmla="*/ 27718 h 35718"/>
                    <a:gd name="connsiteX22" fmla="*/ 4474 w 22085"/>
                    <a:gd name="connsiteY22" fmla="*/ 12668 h 35718"/>
                    <a:gd name="connsiteX23" fmla="*/ 6473 w 22085"/>
                    <a:gd name="connsiteY23" fmla="*/ 19812 h 35718"/>
                    <a:gd name="connsiteX24" fmla="*/ 11328 w 22085"/>
                    <a:gd name="connsiteY24" fmla="*/ 22098 h 35718"/>
                    <a:gd name="connsiteX25" fmla="*/ 16183 w 22085"/>
                    <a:gd name="connsiteY25" fmla="*/ 19812 h 35718"/>
                    <a:gd name="connsiteX26" fmla="*/ 18183 w 22085"/>
                    <a:gd name="connsiteY26" fmla="*/ 12763 h 35718"/>
                    <a:gd name="connsiteX27" fmla="*/ 16183 w 22085"/>
                    <a:gd name="connsiteY27" fmla="*/ 5810 h 35718"/>
                    <a:gd name="connsiteX28" fmla="*/ 11233 w 22085"/>
                    <a:gd name="connsiteY28" fmla="*/ 3429 h 35718"/>
                    <a:gd name="connsiteX29" fmla="*/ 6473 w 22085"/>
                    <a:gd name="connsiteY29" fmla="*/ 5715 h 35718"/>
                    <a:gd name="connsiteX30" fmla="*/ 4474 w 22085"/>
                    <a:gd name="connsiteY30" fmla="*/ 12668 h 35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2085" h="35718">
                      <a:moveTo>
                        <a:pt x="952" y="27718"/>
                      </a:moveTo>
                      <a:lnTo>
                        <a:pt x="5045" y="28289"/>
                      </a:lnTo>
                      <a:cubicBezTo>
                        <a:pt x="5236" y="29527"/>
                        <a:pt x="5712" y="30480"/>
                        <a:pt x="6473" y="31051"/>
                      </a:cubicBezTo>
                      <a:cubicBezTo>
                        <a:pt x="7520" y="31813"/>
                        <a:pt x="8949" y="32194"/>
                        <a:pt x="10757" y="32194"/>
                      </a:cubicBezTo>
                      <a:cubicBezTo>
                        <a:pt x="12756" y="32194"/>
                        <a:pt x="14279" y="31813"/>
                        <a:pt x="15327" y="31051"/>
                      </a:cubicBezTo>
                      <a:cubicBezTo>
                        <a:pt x="16374" y="30289"/>
                        <a:pt x="17135" y="29146"/>
                        <a:pt x="17516" y="27718"/>
                      </a:cubicBezTo>
                      <a:cubicBezTo>
                        <a:pt x="17706" y="26860"/>
                        <a:pt x="17802" y="25051"/>
                        <a:pt x="17802" y="22288"/>
                      </a:cubicBezTo>
                      <a:cubicBezTo>
                        <a:pt x="15993" y="24479"/>
                        <a:pt x="13613" y="25527"/>
                        <a:pt x="10852" y="25527"/>
                      </a:cubicBezTo>
                      <a:cubicBezTo>
                        <a:pt x="7425" y="25527"/>
                        <a:pt x="4760" y="24289"/>
                        <a:pt x="2856" y="21812"/>
                      </a:cubicBezTo>
                      <a:cubicBezTo>
                        <a:pt x="952" y="19336"/>
                        <a:pt x="0" y="16383"/>
                        <a:pt x="0" y="12859"/>
                      </a:cubicBezTo>
                      <a:cubicBezTo>
                        <a:pt x="0" y="10477"/>
                        <a:pt x="476" y="8287"/>
                        <a:pt x="1333" y="6286"/>
                      </a:cubicBezTo>
                      <a:cubicBezTo>
                        <a:pt x="2189" y="4286"/>
                        <a:pt x="3427" y="2667"/>
                        <a:pt x="5045" y="1619"/>
                      </a:cubicBezTo>
                      <a:cubicBezTo>
                        <a:pt x="6664" y="476"/>
                        <a:pt x="8663" y="0"/>
                        <a:pt x="10852" y="0"/>
                      </a:cubicBezTo>
                      <a:cubicBezTo>
                        <a:pt x="13803" y="0"/>
                        <a:pt x="16279" y="1238"/>
                        <a:pt x="18183" y="3619"/>
                      </a:cubicBezTo>
                      <a:lnTo>
                        <a:pt x="18183" y="571"/>
                      </a:lnTo>
                      <a:lnTo>
                        <a:pt x="22085" y="571"/>
                      </a:lnTo>
                      <a:lnTo>
                        <a:pt x="22085" y="22193"/>
                      </a:lnTo>
                      <a:cubicBezTo>
                        <a:pt x="22085" y="26098"/>
                        <a:pt x="21705" y="28861"/>
                        <a:pt x="20943" y="30480"/>
                      </a:cubicBezTo>
                      <a:cubicBezTo>
                        <a:pt x="20182" y="32099"/>
                        <a:pt x="18849" y="33433"/>
                        <a:pt x="17135" y="34290"/>
                      </a:cubicBezTo>
                      <a:cubicBezTo>
                        <a:pt x="15422" y="35147"/>
                        <a:pt x="13327" y="35719"/>
                        <a:pt x="10757" y="35719"/>
                      </a:cubicBezTo>
                      <a:cubicBezTo>
                        <a:pt x="7806" y="35719"/>
                        <a:pt x="5331" y="35052"/>
                        <a:pt x="3522" y="33718"/>
                      </a:cubicBezTo>
                      <a:cubicBezTo>
                        <a:pt x="1809" y="32480"/>
                        <a:pt x="952" y="30385"/>
                        <a:pt x="952" y="27718"/>
                      </a:cubicBezTo>
                      <a:close/>
                      <a:moveTo>
                        <a:pt x="4474" y="12668"/>
                      </a:moveTo>
                      <a:cubicBezTo>
                        <a:pt x="4474" y="15907"/>
                        <a:pt x="5140" y="18383"/>
                        <a:pt x="6473" y="19812"/>
                      </a:cubicBezTo>
                      <a:cubicBezTo>
                        <a:pt x="7806" y="21336"/>
                        <a:pt x="9424" y="22098"/>
                        <a:pt x="11328" y="22098"/>
                      </a:cubicBezTo>
                      <a:cubicBezTo>
                        <a:pt x="13232" y="22098"/>
                        <a:pt x="14946" y="21336"/>
                        <a:pt x="16183" y="19812"/>
                      </a:cubicBezTo>
                      <a:cubicBezTo>
                        <a:pt x="17516" y="18288"/>
                        <a:pt x="18183" y="16002"/>
                        <a:pt x="18183" y="12763"/>
                      </a:cubicBezTo>
                      <a:cubicBezTo>
                        <a:pt x="18183" y="9715"/>
                        <a:pt x="17516" y="7429"/>
                        <a:pt x="16183" y="5810"/>
                      </a:cubicBezTo>
                      <a:cubicBezTo>
                        <a:pt x="14851" y="4286"/>
                        <a:pt x="13232" y="3429"/>
                        <a:pt x="11233" y="3429"/>
                      </a:cubicBezTo>
                      <a:cubicBezTo>
                        <a:pt x="9329" y="3429"/>
                        <a:pt x="7711" y="4191"/>
                        <a:pt x="6473" y="5715"/>
                      </a:cubicBezTo>
                      <a:cubicBezTo>
                        <a:pt x="5140" y="7429"/>
                        <a:pt x="4474" y="9620"/>
                        <a:pt x="4474" y="12668"/>
                      </a:cubicBezTo>
                      <a:close/>
                    </a:path>
                  </a:pathLst>
                </a:custGeom>
                <a:solidFill>
                  <a:srgbClr val="23509E"/>
                </a:solidFill>
                <a:ln w="9509" cap="flat">
                  <a:noFill/>
                  <a:prstDash val="solid"/>
                  <a:miter/>
                </a:ln>
              </p:spPr>
              <p:txBody>
                <a:bodyPr rtlCol="0" anchor="ctr"/>
                <a:lstStyle/>
                <a:p>
                  <a:endParaRPr lang="en-US"/>
                </a:p>
              </p:txBody>
            </p:sp>
            <p:sp>
              <p:nvSpPr>
                <p:cNvPr id="620" name="Freeform 619">
                  <a:extLst>
                    <a:ext uri="{FF2B5EF4-FFF2-40B4-BE49-F238E27FC236}">
                      <a16:creationId xmlns:a16="http://schemas.microsoft.com/office/drawing/2014/main" id="{D9FF53C8-F00D-5C46-895D-AB5F289D494D}"/>
                    </a:ext>
                  </a:extLst>
                </p:cNvPr>
                <p:cNvSpPr/>
                <p:nvPr/>
              </p:nvSpPr>
              <p:spPr>
                <a:xfrm>
                  <a:off x="8541493" y="4973002"/>
                  <a:ext cx="13613" cy="25622"/>
                </a:xfrm>
                <a:custGeom>
                  <a:avLst/>
                  <a:gdLst>
                    <a:gd name="connsiteX0" fmla="*/ 0 w 13613"/>
                    <a:gd name="connsiteY0" fmla="*/ 25622 h 25622"/>
                    <a:gd name="connsiteX1" fmla="*/ 0 w 13613"/>
                    <a:gd name="connsiteY1" fmla="*/ 571 h 25622"/>
                    <a:gd name="connsiteX2" fmla="*/ 3808 w 13613"/>
                    <a:gd name="connsiteY2" fmla="*/ 571 h 25622"/>
                    <a:gd name="connsiteX3" fmla="*/ 3808 w 13613"/>
                    <a:gd name="connsiteY3" fmla="*/ 4381 h 25622"/>
                    <a:gd name="connsiteX4" fmla="*/ 6473 w 13613"/>
                    <a:gd name="connsiteY4" fmla="*/ 857 h 25622"/>
                    <a:gd name="connsiteX5" fmla="*/ 9234 w 13613"/>
                    <a:gd name="connsiteY5" fmla="*/ 0 h 25622"/>
                    <a:gd name="connsiteX6" fmla="*/ 13613 w 13613"/>
                    <a:gd name="connsiteY6" fmla="*/ 1333 h 25622"/>
                    <a:gd name="connsiteX7" fmla="*/ 12185 w 13613"/>
                    <a:gd name="connsiteY7" fmla="*/ 5239 h 25622"/>
                    <a:gd name="connsiteX8" fmla="*/ 9044 w 13613"/>
                    <a:gd name="connsiteY8" fmla="*/ 4286 h 25622"/>
                    <a:gd name="connsiteX9" fmla="*/ 6569 w 13613"/>
                    <a:gd name="connsiteY9" fmla="*/ 5143 h 25622"/>
                    <a:gd name="connsiteX10" fmla="*/ 4950 w 13613"/>
                    <a:gd name="connsiteY10" fmla="*/ 7429 h 25622"/>
                    <a:gd name="connsiteX11" fmla="*/ 4284 w 13613"/>
                    <a:gd name="connsiteY11" fmla="*/ 12382 h 25622"/>
                    <a:gd name="connsiteX12" fmla="*/ 4284 w 13613"/>
                    <a:gd name="connsiteY12" fmla="*/ 25527 h 25622"/>
                    <a:gd name="connsiteX13" fmla="*/ 0 w 13613"/>
                    <a:gd name="connsiteY13" fmla="*/ 25527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13" h="25622">
                      <a:moveTo>
                        <a:pt x="0" y="25622"/>
                      </a:moveTo>
                      <a:lnTo>
                        <a:pt x="0" y="571"/>
                      </a:lnTo>
                      <a:lnTo>
                        <a:pt x="3808" y="571"/>
                      </a:lnTo>
                      <a:lnTo>
                        <a:pt x="3808" y="4381"/>
                      </a:lnTo>
                      <a:cubicBezTo>
                        <a:pt x="4760" y="2572"/>
                        <a:pt x="5712" y="1429"/>
                        <a:pt x="6473" y="857"/>
                      </a:cubicBezTo>
                      <a:cubicBezTo>
                        <a:pt x="7330" y="286"/>
                        <a:pt x="8187" y="0"/>
                        <a:pt x="9234" y="0"/>
                      </a:cubicBezTo>
                      <a:cubicBezTo>
                        <a:pt x="10662" y="0"/>
                        <a:pt x="12090" y="476"/>
                        <a:pt x="13613" y="1333"/>
                      </a:cubicBezTo>
                      <a:lnTo>
                        <a:pt x="12185" y="5239"/>
                      </a:lnTo>
                      <a:cubicBezTo>
                        <a:pt x="11138" y="4667"/>
                        <a:pt x="10091" y="4286"/>
                        <a:pt x="9044" y="4286"/>
                      </a:cubicBezTo>
                      <a:cubicBezTo>
                        <a:pt x="8092" y="4286"/>
                        <a:pt x="7330" y="4572"/>
                        <a:pt x="6569" y="5143"/>
                      </a:cubicBezTo>
                      <a:cubicBezTo>
                        <a:pt x="5807" y="5715"/>
                        <a:pt x="5331" y="6477"/>
                        <a:pt x="4950" y="7429"/>
                      </a:cubicBezTo>
                      <a:cubicBezTo>
                        <a:pt x="4474" y="8953"/>
                        <a:pt x="4284" y="10573"/>
                        <a:pt x="4284" y="12382"/>
                      </a:cubicBezTo>
                      <a:lnTo>
                        <a:pt x="4284" y="25527"/>
                      </a:lnTo>
                      <a:lnTo>
                        <a:pt x="0" y="25527"/>
                      </a:lnTo>
                      <a:close/>
                    </a:path>
                  </a:pathLst>
                </a:custGeom>
                <a:solidFill>
                  <a:srgbClr val="23509E"/>
                </a:solidFill>
                <a:ln w="9509" cap="flat">
                  <a:noFill/>
                  <a:prstDash val="solid"/>
                  <a:miter/>
                </a:ln>
              </p:spPr>
              <p:txBody>
                <a:bodyPr rtlCol="0" anchor="ctr"/>
                <a:lstStyle/>
                <a:p>
                  <a:endParaRPr lang="en-US"/>
                </a:p>
              </p:txBody>
            </p:sp>
            <p:sp>
              <p:nvSpPr>
                <p:cNvPr id="621" name="Freeform 620">
                  <a:extLst>
                    <a:ext uri="{FF2B5EF4-FFF2-40B4-BE49-F238E27FC236}">
                      <a16:creationId xmlns:a16="http://schemas.microsoft.com/office/drawing/2014/main" id="{2462295A-284B-ED46-9DE6-A6978FF1AA73}"/>
                    </a:ext>
                  </a:extLst>
                </p:cNvPr>
                <p:cNvSpPr/>
                <p:nvPr/>
              </p:nvSpPr>
              <p:spPr>
                <a:xfrm>
                  <a:off x="8556153" y="4973192"/>
                  <a:ext cx="23037" cy="26098"/>
                </a:xfrm>
                <a:custGeom>
                  <a:avLst/>
                  <a:gdLst>
                    <a:gd name="connsiteX0" fmla="*/ 17802 w 23037"/>
                    <a:gd name="connsiteY0" fmla="*/ 22384 h 26098"/>
                    <a:gd name="connsiteX1" fmla="*/ 13232 w 23037"/>
                    <a:gd name="connsiteY1" fmla="*/ 25241 h 26098"/>
                    <a:gd name="connsiteX2" fmla="*/ 8568 w 23037"/>
                    <a:gd name="connsiteY2" fmla="*/ 26099 h 26098"/>
                    <a:gd name="connsiteX3" fmla="*/ 2190 w 23037"/>
                    <a:gd name="connsiteY3" fmla="*/ 24098 h 26098"/>
                    <a:gd name="connsiteX4" fmla="*/ 0 w 23037"/>
                    <a:gd name="connsiteY4" fmla="*/ 18955 h 26098"/>
                    <a:gd name="connsiteX5" fmla="*/ 857 w 23037"/>
                    <a:gd name="connsiteY5" fmla="*/ 15621 h 26098"/>
                    <a:gd name="connsiteX6" fmla="*/ 3046 w 23037"/>
                    <a:gd name="connsiteY6" fmla="*/ 13145 h 26098"/>
                    <a:gd name="connsiteX7" fmla="*/ 6093 w 23037"/>
                    <a:gd name="connsiteY7" fmla="*/ 11716 h 26098"/>
                    <a:gd name="connsiteX8" fmla="*/ 9901 w 23037"/>
                    <a:gd name="connsiteY8" fmla="*/ 11049 h 26098"/>
                    <a:gd name="connsiteX9" fmla="*/ 17421 w 23037"/>
                    <a:gd name="connsiteY9" fmla="*/ 9620 h 26098"/>
                    <a:gd name="connsiteX10" fmla="*/ 17421 w 23037"/>
                    <a:gd name="connsiteY10" fmla="*/ 8477 h 26098"/>
                    <a:gd name="connsiteX11" fmla="*/ 16184 w 23037"/>
                    <a:gd name="connsiteY11" fmla="*/ 4858 h 26098"/>
                    <a:gd name="connsiteX12" fmla="*/ 11328 w 23037"/>
                    <a:gd name="connsiteY12" fmla="*/ 3429 h 26098"/>
                    <a:gd name="connsiteX13" fmla="*/ 6949 w 23037"/>
                    <a:gd name="connsiteY13" fmla="*/ 4477 h 26098"/>
                    <a:gd name="connsiteX14" fmla="*/ 4855 w 23037"/>
                    <a:gd name="connsiteY14" fmla="*/ 8192 h 26098"/>
                    <a:gd name="connsiteX15" fmla="*/ 666 w 23037"/>
                    <a:gd name="connsiteY15" fmla="*/ 7620 h 26098"/>
                    <a:gd name="connsiteX16" fmla="*/ 2570 w 23037"/>
                    <a:gd name="connsiteY16" fmla="*/ 3334 h 26098"/>
                    <a:gd name="connsiteX17" fmla="*/ 6283 w 23037"/>
                    <a:gd name="connsiteY17" fmla="*/ 857 h 26098"/>
                    <a:gd name="connsiteX18" fmla="*/ 11995 w 23037"/>
                    <a:gd name="connsiteY18" fmla="*/ 0 h 26098"/>
                    <a:gd name="connsiteX19" fmla="*/ 17231 w 23037"/>
                    <a:gd name="connsiteY19" fmla="*/ 762 h 26098"/>
                    <a:gd name="connsiteX20" fmla="*/ 20182 w 23037"/>
                    <a:gd name="connsiteY20" fmla="*/ 2667 h 26098"/>
                    <a:gd name="connsiteX21" fmla="*/ 21515 w 23037"/>
                    <a:gd name="connsiteY21" fmla="*/ 5525 h 26098"/>
                    <a:gd name="connsiteX22" fmla="*/ 21705 w 23037"/>
                    <a:gd name="connsiteY22" fmla="*/ 9430 h 26098"/>
                    <a:gd name="connsiteX23" fmla="*/ 21705 w 23037"/>
                    <a:gd name="connsiteY23" fmla="*/ 15050 h 26098"/>
                    <a:gd name="connsiteX24" fmla="*/ 21991 w 23037"/>
                    <a:gd name="connsiteY24" fmla="*/ 22574 h 26098"/>
                    <a:gd name="connsiteX25" fmla="*/ 23038 w 23037"/>
                    <a:gd name="connsiteY25" fmla="*/ 25622 h 26098"/>
                    <a:gd name="connsiteX26" fmla="*/ 18563 w 23037"/>
                    <a:gd name="connsiteY26" fmla="*/ 25622 h 26098"/>
                    <a:gd name="connsiteX27" fmla="*/ 17802 w 23037"/>
                    <a:gd name="connsiteY27" fmla="*/ 22384 h 26098"/>
                    <a:gd name="connsiteX28" fmla="*/ 17421 w 23037"/>
                    <a:gd name="connsiteY28" fmla="*/ 12859 h 26098"/>
                    <a:gd name="connsiteX29" fmla="*/ 10472 w 23037"/>
                    <a:gd name="connsiteY29" fmla="*/ 14478 h 26098"/>
                    <a:gd name="connsiteX30" fmla="*/ 6759 w 23037"/>
                    <a:gd name="connsiteY30" fmla="*/ 15335 h 26098"/>
                    <a:gd name="connsiteX31" fmla="*/ 5045 w 23037"/>
                    <a:gd name="connsiteY31" fmla="*/ 16669 h 26098"/>
                    <a:gd name="connsiteX32" fmla="*/ 4474 w 23037"/>
                    <a:gd name="connsiteY32" fmla="*/ 18669 h 26098"/>
                    <a:gd name="connsiteX33" fmla="*/ 5712 w 23037"/>
                    <a:gd name="connsiteY33" fmla="*/ 21527 h 26098"/>
                    <a:gd name="connsiteX34" fmla="*/ 9425 w 23037"/>
                    <a:gd name="connsiteY34" fmla="*/ 22670 h 26098"/>
                    <a:gd name="connsiteX35" fmla="*/ 13804 w 23037"/>
                    <a:gd name="connsiteY35" fmla="*/ 21622 h 26098"/>
                    <a:gd name="connsiteX36" fmla="*/ 16564 w 23037"/>
                    <a:gd name="connsiteY36" fmla="*/ 18669 h 26098"/>
                    <a:gd name="connsiteX37" fmla="*/ 17231 w 23037"/>
                    <a:gd name="connsiteY37" fmla="*/ 14383 h 26098"/>
                    <a:gd name="connsiteX38" fmla="*/ 17231 w 23037"/>
                    <a:gd name="connsiteY38" fmla="*/ 12859 h 2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3037" h="26098">
                      <a:moveTo>
                        <a:pt x="17802" y="22384"/>
                      </a:moveTo>
                      <a:cubicBezTo>
                        <a:pt x="16184" y="23717"/>
                        <a:pt x="14756" y="24670"/>
                        <a:pt x="13232" y="25241"/>
                      </a:cubicBezTo>
                      <a:cubicBezTo>
                        <a:pt x="11805" y="25813"/>
                        <a:pt x="10186" y="26099"/>
                        <a:pt x="8568" y="26099"/>
                      </a:cubicBezTo>
                      <a:cubicBezTo>
                        <a:pt x="5807" y="26099"/>
                        <a:pt x="3713" y="25432"/>
                        <a:pt x="2190" y="24098"/>
                      </a:cubicBezTo>
                      <a:cubicBezTo>
                        <a:pt x="666" y="22765"/>
                        <a:pt x="0" y="21050"/>
                        <a:pt x="0" y="18955"/>
                      </a:cubicBezTo>
                      <a:cubicBezTo>
                        <a:pt x="0" y="17717"/>
                        <a:pt x="286" y="16574"/>
                        <a:pt x="857" y="15621"/>
                      </a:cubicBezTo>
                      <a:cubicBezTo>
                        <a:pt x="1428" y="14573"/>
                        <a:pt x="2190" y="13811"/>
                        <a:pt x="3046" y="13145"/>
                      </a:cubicBezTo>
                      <a:cubicBezTo>
                        <a:pt x="3903" y="12573"/>
                        <a:pt x="4950" y="12097"/>
                        <a:pt x="6093" y="11716"/>
                      </a:cubicBezTo>
                      <a:cubicBezTo>
                        <a:pt x="6949" y="11525"/>
                        <a:pt x="8187" y="11240"/>
                        <a:pt x="9901" y="11049"/>
                      </a:cubicBezTo>
                      <a:cubicBezTo>
                        <a:pt x="13328" y="10668"/>
                        <a:pt x="15803" y="10192"/>
                        <a:pt x="17421" y="9620"/>
                      </a:cubicBezTo>
                      <a:cubicBezTo>
                        <a:pt x="17421" y="9049"/>
                        <a:pt x="17421" y="8668"/>
                        <a:pt x="17421" y="8477"/>
                      </a:cubicBezTo>
                      <a:cubicBezTo>
                        <a:pt x="17421" y="6763"/>
                        <a:pt x="17040" y="5525"/>
                        <a:pt x="16184" y="4858"/>
                      </a:cubicBezTo>
                      <a:cubicBezTo>
                        <a:pt x="15137" y="3905"/>
                        <a:pt x="13518" y="3429"/>
                        <a:pt x="11328" y="3429"/>
                      </a:cubicBezTo>
                      <a:cubicBezTo>
                        <a:pt x="9329" y="3429"/>
                        <a:pt x="7901" y="3810"/>
                        <a:pt x="6949" y="4477"/>
                      </a:cubicBezTo>
                      <a:cubicBezTo>
                        <a:pt x="5997" y="5144"/>
                        <a:pt x="5331" y="6382"/>
                        <a:pt x="4855" y="8192"/>
                      </a:cubicBezTo>
                      <a:lnTo>
                        <a:pt x="666" y="7620"/>
                      </a:lnTo>
                      <a:cubicBezTo>
                        <a:pt x="1047" y="5810"/>
                        <a:pt x="1618" y="4382"/>
                        <a:pt x="2570" y="3334"/>
                      </a:cubicBezTo>
                      <a:cubicBezTo>
                        <a:pt x="3427" y="2286"/>
                        <a:pt x="4665" y="1429"/>
                        <a:pt x="6283" y="857"/>
                      </a:cubicBezTo>
                      <a:cubicBezTo>
                        <a:pt x="7901" y="286"/>
                        <a:pt x="9805" y="0"/>
                        <a:pt x="11995" y="0"/>
                      </a:cubicBezTo>
                      <a:cubicBezTo>
                        <a:pt x="14089" y="0"/>
                        <a:pt x="15898" y="286"/>
                        <a:pt x="17231" y="762"/>
                      </a:cubicBezTo>
                      <a:cubicBezTo>
                        <a:pt x="18563" y="1238"/>
                        <a:pt x="19515" y="1905"/>
                        <a:pt x="20182" y="2667"/>
                      </a:cubicBezTo>
                      <a:cubicBezTo>
                        <a:pt x="20848" y="3429"/>
                        <a:pt x="21229" y="4382"/>
                        <a:pt x="21515" y="5525"/>
                      </a:cubicBezTo>
                      <a:cubicBezTo>
                        <a:pt x="21610" y="6287"/>
                        <a:pt x="21705" y="7525"/>
                        <a:pt x="21705" y="9430"/>
                      </a:cubicBezTo>
                      <a:lnTo>
                        <a:pt x="21705" y="15050"/>
                      </a:lnTo>
                      <a:cubicBezTo>
                        <a:pt x="21705" y="18955"/>
                        <a:pt x="21800" y="21527"/>
                        <a:pt x="21991" y="22574"/>
                      </a:cubicBezTo>
                      <a:cubicBezTo>
                        <a:pt x="22181" y="23622"/>
                        <a:pt x="22562" y="24670"/>
                        <a:pt x="23038" y="25622"/>
                      </a:cubicBezTo>
                      <a:lnTo>
                        <a:pt x="18563" y="25622"/>
                      </a:lnTo>
                      <a:cubicBezTo>
                        <a:pt x="18183" y="24575"/>
                        <a:pt x="17897" y="23527"/>
                        <a:pt x="17802" y="22384"/>
                      </a:cubicBezTo>
                      <a:close/>
                      <a:moveTo>
                        <a:pt x="17421" y="12859"/>
                      </a:moveTo>
                      <a:cubicBezTo>
                        <a:pt x="15898" y="13525"/>
                        <a:pt x="13613" y="14002"/>
                        <a:pt x="10472" y="14478"/>
                      </a:cubicBezTo>
                      <a:cubicBezTo>
                        <a:pt x="8758" y="14764"/>
                        <a:pt x="7521" y="15050"/>
                        <a:pt x="6759" y="15335"/>
                      </a:cubicBezTo>
                      <a:cubicBezTo>
                        <a:pt x="5997" y="15621"/>
                        <a:pt x="5522" y="16097"/>
                        <a:pt x="5045" y="16669"/>
                      </a:cubicBezTo>
                      <a:cubicBezTo>
                        <a:pt x="4665" y="17240"/>
                        <a:pt x="4474" y="17907"/>
                        <a:pt x="4474" y="18669"/>
                      </a:cubicBezTo>
                      <a:cubicBezTo>
                        <a:pt x="4474" y="19812"/>
                        <a:pt x="4855" y="20765"/>
                        <a:pt x="5712" y="21527"/>
                      </a:cubicBezTo>
                      <a:cubicBezTo>
                        <a:pt x="6569" y="22289"/>
                        <a:pt x="7806" y="22670"/>
                        <a:pt x="9425" y="22670"/>
                      </a:cubicBezTo>
                      <a:cubicBezTo>
                        <a:pt x="11043" y="22670"/>
                        <a:pt x="12471" y="22289"/>
                        <a:pt x="13804" y="21622"/>
                      </a:cubicBezTo>
                      <a:cubicBezTo>
                        <a:pt x="15041" y="20860"/>
                        <a:pt x="15993" y="19907"/>
                        <a:pt x="16564" y="18669"/>
                      </a:cubicBezTo>
                      <a:cubicBezTo>
                        <a:pt x="17040" y="17717"/>
                        <a:pt x="17231" y="16288"/>
                        <a:pt x="17231" y="14383"/>
                      </a:cubicBezTo>
                      <a:lnTo>
                        <a:pt x="17231" y="12859"/>
                      </a:lnTo>
                      <a:close/>
                    </a:path>
                  </a:pathLst>
                </a:custGeom>
                <a:solidFill>
                  <a:srgbClr val="23509E"/>
                </a:solidFill>
                <a:ln w="9509" cap="flat">
                  <a:noFill/>
                  <a:prstDash val="solid"/>
                  <a:miter/>
                </a:ln>
              </p:spPr>
              <p:txBody>
                <a:bodyPr rtlCol="0" anchor="ctr"/>
                <a:lstStyle/>
                <a:p>
                  <a:endParaRPr lang="en-US"/>
                </a:p>
              </p:txBody>
            </p:sp>
            <p:sp>
              <p:nvSpPr>
                <p:cNvPr id="622" name="Freeform 621">
                  <a:extLst>
                    <a:ext uri="{FF2B5EF4-FFF2-40B4-BE49-F238E27FC236}">
                      <a16:creationId xmlns:a16="http://schemas.microsoft.com/office/drawing/2014/main" id="{0CCA1049-451C-9D42-9452-0CDBBE3BEEB9}"/>
                    </a:ext>
                  </a:extLst>
                </p:cNvPr>
                <p:cNvSpPr/>
                <p:nvPr/>
              </p:nvSpPr>
              <p:spPr>
                <a:xfrm>
                  <a:off x="8584427" y="4973002"/>
                  <a:ext cx="33889" cy="25622"/>
                </a:xfrm>
                <a:custGeom>
                  <a:avLst/>
                  <a:gdLst>
                    <a:gd name="connsiteX0" fmla="*/ 0 w 33889"/>
                    <a:gd name="connsiteY0" fmla="*/ 25622 h 25622"/>
                    <a:gd name="connsiteX1" fmla="*/ 0 w 33889"/>
                    <a:gd name="connsiteY1" fmla="*/ 571 h 25622"/>
                    <a:gd name="connsiteX2" fmla="*/ 3808 w 33889"/>
                    <a:gd name="connsiteY2" fmla="*/ 571 h 25622"/>
                    <a:gd name="connsiteX3" fmla="*/ 3808 w 33889"/>
                    <a:gd name="connsiteY3" fmla="*/ 4096 h 25622"/>
                    <a:gd name="connsiteX4" fmla="*/ 6949 w 33889"/>
                    <a:gd name="connsiteY4" fmla="*/ 1143 h 25622"/>
                    <a:gd name="connsiteX5" fmla="*/ 11424 w 33889"/>
                    <a:gd name="connsiteY5" fmla="*/ 0 h 25622"/>
                    <a:gd name="connsiteX6" fmla="*/ 15993 w 33889"/>
                    <a:gd name="connsiteY6" fmla="*/ 1143 h 25622"/>
                    <a:gd name="connsiteX7" fmla="*/ 18468 w 33889"/>
                    <a:gd name="connsiteY7" fmla="*/ 4381 h 25622"/>
                    <a:gd name="connsiteX8" fmla="*/ 26179 w 33889"/>
                    <a:gd name="connsiteY8" fmla="*/ 0 h 25622"/>
                    <a:gd name="connsiteX9" fmla="*/ 31891 w 33889"/>
                    <a:gd name="connsiteY9" fmla="*/ 2096 h 25622"/>
                    <a:gd name="connsiteX10" fmla="*/ 33890 w 33889"/>
                    <a:gd name="connsiteY10" fmla="*/ 8477 h 25622"/>
                    <a:gd name="connsiteX11" fmla="*/ 33890 w 33889"/>
                    <a:gd name="connsiteY11" fmla="*/ 25622 h 25622"/>
                    <a:gd name="connsiteX12" fmla="*/ 29702 w 33889"/>
                    <a:gd name="connsiteY12" fmla="*/ 25622 h 25622"/>
                    <a:gd name="connsiteX13" fmla="*/ 29702 w 33889"/>
                    <a:gd name="connsiteY13" fmla="*/ 9811 h 25622"/>
                    <a:gd name="connsiteX14" fmla="*/ 29321 w 33889"/>
                    <a:gd name="connsiteY14" fmla="*/ 6191 h 25622"/>
                    <a:gd name="connsiteX15" fmla="*/ 27798 w 33889"/>
                    <a:gd name="connsiteY15" fmla="*/ 4381 h 25622"/>
                    <a:gd name="connsiteX16" fmla="*/ 25227 w 33889"/>
                    <a:gd name="connsiteY16" fmla="*/ 3715 h 25622"/>
                    <a:gd name="connsiteX17" fmla="*/ 20848 w 33889"/>
                    <a:gd name="connsiteY17" fmla="*/ 5429 h 25622"/>
                    <a:gd name="connsiteX18" fmla="*/ 19135 w 33889"/>
                    <a:gd name="connsiteY18" fmla="*/ 11049 h 25622"/>
                    <a:gd name="connsiteX19" fmla="*/ 19135 w 33889"/>
                    <a:gd name="connsiteY19" fmla="*/ 25622 h 25622"/>
                    <a:gd name="connsiteX20" fmla="*/ 14851 w 33889"/>
                    <a:gd name="connsiteY20" fmla="*/ 25622 h 25622"/>
                    <a:gd name="connsiteX21" fmla="*/ 14851 w 33889"/>
                    <a:gd name="connsiteY21" fmla="*/ 9334 h 25622"/>
                    <a:gd name="connsiteX22" fmla="*/ 13804 w 33889"/>
                    <a:gd name="connsiteY22" fmla="*/ 5048 h 25622"/>
                    <a:gd name="connsiteX23" fmla="*/ 10377 w 33889"/>
                    <a:gd name="connsiteY23" fmla="*/ 3619 h 25622"/>
                    <a:gd name="connsiteX24" fmla="*/ 7045 w 33889"/>
                    <a:gd name="connsiteY24" fmla="*/ 4572 h 25622"/>
                    <a:gd name="connsiteX25" fmla="*/ 4855 w 33889"/>
                    <a:gd name="connsiteY25" fmla="*/ 7334 h 25622"/>
                    <a:gd name="connsiteX26" fmla="*/ 4189 w 33889"/>
                    <a:gd name="connsiteY26" fmla="*/ 12573 h 25622"/>
                    <a:gd name="connsiteX27" fmla="*/ 4189 w 33889"/>
                    <a:gd name="connsiteY27" fmla="*/ 25527 h 25622"/>
                    <a:gd name="connsiteX28" fmla="*/ 0 w 33889"/>
                    <a:gd name="connsiteY28" fmla="*/ 25527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3889" h="25622">
                      <a:moveTo>
                        <a:pt x="0" y="25622"/>
                      </a:moveTo>
                      <a:lnTo>
                        <a:pt x="0" y="571"/>
                      </a:lnTo>
                      <a:lnTo>
                        <a:pt x="3808" y="571"/>
                      </a:lnTo>
                      <a:lnTo>
                        <a:pt x="3808" y="4096"/>
                      </a:lnTo>
                      <a:cubicBezTo>
                        <a:pt x="4570" y="2857"/>
                        <a:pt x="5617" y="1905"/>
                        <a:pt x="6949" y="1143"/>
                      </a:cubicBezTo>
                      <a:cubicBezTo>
                        <a:pt x="8282" y="381"/>
                        <a:pt x="9710" y="0"/>
                        <a:pt x="11424" y="0"/>
                      </a:cubicBezTo>
                      <a:cubicBezTo>
                        <a:pt x="13232" y="0"/>
                        <a:pt x="14756" y="381"/>
                        <a:pt x="15993" y="1143"/>
                      </a:cubicBezTo>
                      <a:cubicBezTo>
                        <a:pt x="17136" y="1905"/>
                        <a:pt x="17992" y="2953"/>
                        <a:pt x="18468" y="4381"/>
                      </a:cubicBezTo>
                      <a:cubicBezTo>
                        <a:pt x="20468" y="1429"/>
                        <a:pt x="23038" y="0"/>
                        <a:pt x="26179" y="0"/>
                      </a:cubicBezTo>
                      <a:cubicBezTo>
                        <a:pt x="28654" y="0"/>
                        <a:pt x="30558" y="667"/>
                        <a:pt x="31891" y="2096"/>
                      </a:cubicBezTo>
                      <a:cubicBezTo>
                        <a:pt x="33224" y="3429"/>
                        <a:pt x="33890" y="5620"/>
                        <a:pt x="33890" y="8477"/>
                      </a:cubicBezTo>
                      <a:lnTo>
                        <a:pt x="33890" y="25622"/>
                      </a:lnTo>
                      <a:lnTo>
                        <a:pt x="29702" y="25622"/>
                      </a:lnTo>
                      <a:lnTo>
                        <a:pt x="29702" y="9811"/>
                      </a:lnTo>
                      <a:cubicBezTo>
                        <a:pt x="29702" y="8096"/>
                        <a:pt x="29606" y="6858"/>
                        <a:pt x="29321" y="6191"/>
                      </a:cubicBezTo>
                      <a:cubicBezTo>
                        <a:pt x="29035" y="5429"/>
                        <a:pt x="28559" y="4858"/>
                        <a:pt x="27798" y="4381"/>
                      </a:cubicBezTo>
                      <a:cubicBezTo>
                        <a:pt x="27036" y="3905"/>
                        <a:pt x="26179" y="3715"/>
                        <a:pt x="25227" y="3715"/>
                      </a:cubicBezTo>
                      <a:cubicBezTo>
                        <a:pt x="23514" y="3715"/>
                        <a:pt x="21990" y="4286"/>
                        <a:pt x="20848" y="5429"/>
                      </a:cubicBezTo>
                      <a:cubicBezTo>
                        <a:pt x="19706" y="6572"/>
                        <a:pt x="19135" y="8477"/>
                        <a:pt x="19135" y="11049"/>
                      </a:cubicBezTo>
                      <a:lnTo>
                        <a:pt x="19135" y="25622"/>
                      </a:lnTo>
                      <a:lnTo>
                        <a:pt x="14851" y="25622"/>
                      </a:lnTo>
                      <a:lnTo>
                        <a:pt x="14851" y="9334"/>
                      </a:lnTo>
                      <a:cubicBezTo>
                        <a:pt x="14851" y="7429"/>
                        <a:pt x="14470" y="6001"/>
                        <a:pt x="13804" y="5048"/>
                      </a:cubicBezTo>
                      <a:cubicBezTo>
                        <a:pt x="13137" y="4096"/>
                        <a:pt x="11995" y="3619"/>
                        <a:pt x="10377" y="3619"/>
                      </a:cubicBezTo>
                      <a:cubicBezTo>
                        <a:pt x="9139" y="3619"/>
                        <a:pt x="8092" y="3905"/>
                        <a:pt x="7045" y="4572"/>
                      </a:cubicBezTo>
                      <a:cubicBezTo>
                        <a:pt x="5997" y="5239"/>
                        <a:pt x="5331" y="6096"/>
                        <a:pt x="4855" y="7334"/>
                      </a:cubicBezTo>
                      <a:cubicBezTo>
                        <a:pt x="4379" y="8572"/>
                        <a:pt x="4189" y="10287"/>
                        <a:pt x="4189" y="12573"/>
                      </a:cubicBezTo>
                      <a:lnTo>
                        <a:pt x="4189" y="25527"/>
                      </a:lnTo>
                      <a:lnTo>
                        <a:pt x="0" y="25527"/>
                      </a:lnTo>
                      <a:close/>
                    </a:path>
                  </a:pathLst>
                </a:custGeom>
                <a:solidFill>
                  <a:srgbClr val="23509E"/>
                </a:solidFill>
                <a:ln w="9509" cap="flat">
                  <a:noFill/>
                  <a:prstDash val="solid"/>
                  <a:miter/>
                </a:ln>
              </p:spPr>
              <p:txBody>
                <a:bodyPr rtlCol="0" anchor="ctr"/>
                <a:lstStyle/>
                <a:p>
                  <a:endParaRPr lang="en-US"/>
                </a:p>
              </p:txBody>
            </p:sp>
            <p:sp>
              <p:nvSpPr>
                <p:cNvPr id="623" name="Freeform 622">
                  <a:extLst>
                    <a:ext uri="{FF2B5EF4-FFF2-40B4-BE49-F238E27FC236}">
                      <a16:creationId xmlns:a16="http://schemas.microsoft.com/office/drawing/2014/main" id="{2F7A9D13-814E-BB4E-9ABB-6DB99A65E055}"/>
                    </a:ext>
                  </a:extLst>
                </p:cNvPr>
                <p:cNvSpPr/>
                <p:nvPr/>
              </p:nvSpPr>
              <p:spPr>
                <a:xfrm>
                  <a:off x="8624600" y="4973002"/>
                  <a:ext cx="33889" cy="25622"/>
                </a:xfrm>
                <a:custGeom>
                  <a:avLst/>
                  <a:gdLst>
                    <a:gd name="connsiteX0" fmla="*/ 0 w 33889"/>
                    <a:gd name="connsiteY0" fmla="*/ 25622 h 25622"/>
                    <a:gd name="connsiteX1" fmla="*/ 0 w 33889"/>
                    <a:gd name="connsiteY1" fmla="*/ 571 h 25622"/>
                    <a:gd name="connsiteX2" fmla="*/ 3808 w 33889"/>
                    <a:gd name="connsiteY2" fmla="*/ 571 h 25622"/>
                    <a:gd name="connsiteX3" fmla="*/ 3808 w 33889"/>
                    <a:gd name="connsiteY3" fmla="*/ 4096 h 25622"/>
                    <a:gd name="connsiteX4" fmla="*/ 6949 w 33889"/>
                    <a:gd name="connsiteY4" fmla="*/ 1143 h 25622"/>
                    <a:gd name="connsiteX5" fmla="*/ 11424 w 33889"/>
                    <a:gd name="connsiteY5" fmla="*/ 0 h 25622"/>
                    <a:gd name="connsiteX6" fmla="*/ 15993 w 33889"/>
                    <a:gd name="connsiteY6" fmla="*/ 1143 h 25622"/>
                    <a:gd name="connsiteX7" fmla="*/ 18468 w 33889"/>
                    <a:gd name="connsiteY7" fmla="*/ 4381 h 25622"/>
                    <a:gd name="connsiteX8" fmla="*/ 26179 w 33889"/>
                    <a:gd name="connsiteY8" fmla="*/ 0 h 25622"/>
                    <a:gd name="connsiteX9" fmla="*/ 31891 w 33889"/>
                    <a:gd name="connsiteY9" fmla="*/ 2096 h 25622"/>
                    <a:gd name="connsiteX10" fmla="*/ 33890 w 33889"/>
                    <a:gd name="connsiteY10" fmla="*/ 8477 h 25622"/>
                    <a:gd name="connsiteX11" fmla="*/ 33890 w 33889"/>
                    <a:gd name="connsiteY11" fmla="*/ 25622 h 25622"/>
                    <a:gd name="connsiteX12" fmla="*/ 29702 w 33889"/>
                    <a:gd name="connsiteY12" fmla="*/ 25622 h 25622"/>
                    <a:gd name="connsiteX13" fmla="*/ 29702 w 33889"/>
                    <a:gd name="connsiteY13" fmla="*/ 9811 h 25622"/>
                    <a:gd name="connsiteX14" fmla="*/ 29321 w 33889"/>
                    <a:gd name="connsiteY14" fmla="*/ 6191 h 25622"/>
                    <a:gd name="connsiteX15" fmla="*/ 27798 w 33889"/>
                    <a:gd name="connsiteY15" fmla="*/ 4381 h 25622"/>
                    <a:gd name="connsiteX16" fmla="*/ 25227 w 33889"/>
                    <a:gd name="connsiteY16" fmla="*/ 3715 h 25622"/>
                    <a:gd name="connsiteX17" fmla="*/ 20848 w 33889"/>
                    <a:gd name="connsiteY17" fmla="*/ 5429 h 25622"/>
                    <a:gd name="connsiteX18" fmla="*/ 19135 w 33889"/>
                    <a:gd name="connsiteY18" fmla="*/ 11049 h 25622"/>
                    <a:gd name="connsiteX19" fmla="*/ 19135 w 33889"/>
                    <a:gd name="connsiteY19" fmla="*/ 25622 h 25622"/>
                    <a:gd name="connsiteX20" fmla="*/ 14851 w 33889"/>
                    <a:gd name="connsiteY20" fmla="*/ 25622 h 25622"/>
                    <a:gd name="connsiteX21" fmla="*/ 14851 w 33889"/>
                    <a:gd name="connsiteY21" fmla="*/ 9334 h 25622"/>
                    <a:gd name="connsiteX22" fmla="*/ 13804 w 33889"/>
                    <a:gd name="connsiteY22" fmla="*/ 5048 h 25622"/>
                    <a:gd name="connsiteX23" fmla="*/ 10376 w 33889"/>
                    <a:gd name="connsiteY23" fmla="*/ 3619 h 25622"/>
                    <a:gd name="connsiteX24" fmla="*/ 7045 w 33889"/>
                    <a:gd name="connsiteY24" fmla="*/ 4572 h 25622"/>
                    <a:gd name="connsiteX25" fmla="*/ 4855 w 33889"/>
                    <a:gd name="connsiteY25" fmla="*/ 7334 h 25622"/>
                    <a:gd name="connsiteX26" fmla="*/ 4189 w 33889"/>
                    <a:gd name="connsiteY26" fmla="*/ 12573 h 25622"/>
                    <a:gd name="connsiteX27" fmla="*/ 4189 w 33889"/>
                    <a:gd name="connsiteY27" fmla="*/ 25527 h 25622"/>
                    <a:gd name="connsiteX28" fmla="*/ 0 w 33889"/>
                    <a:gd name="connsiteY28" fmla="*/ 25527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3889" h="25622">
                      <a:moveTo>
                        <a:pt x="0" y="25622"/>
                      </a:moveTo>
                      <a:lnTo>
                        <a:pt x="0" y="571"/>
                      </a:lnTo>
                      <a:lnTo>
                        <a:pt x="3808" y="571"/>
                      </a:lnTo>
                      <a:lnTo>
                        <a:pt x="3808" y="4096"/>
                      </a:lnTo>
                      <a:cubicBezTo>
                        <a:pt x="4570" y="2857"/>
                        <a:pt x="5617" y="1905"/>
                        <a:pt x="6949" y="1143"/>
                      </a:cubicBezTo>
                      <a:cubicBezTo>
                        <a:pt x="8282" y="381"/>
                        <a:pt x="9710" y="0"/>
                        <a:pt x="11424" y="0"/>
                      </a:cubicBezTo>
                      <a:cubicBezTo>
                        <a:pt x="13232" y="0"/>
                        <a:pt x="14756" y="381"/>
                        <a:pt x="15993" y="1143"/>
                      </a:cubicBezTo>
                      <a:cubicBezTo>
                        <a:pt x="17136" y="1905"/>
                        <a:pt x="17992" y="2953"/>
                        <a:pt x="18468" y="4381"/>
                      </a:cubicBezTo>
                      <a:cubicBezTo>
                        <a:pt x="20468" y="1429"/>
                        <a:pt x="23038" y="0"/>
                        <a:pt x="26179" y="0"/>
                      </a:cubicBezTo>
                      <a:cubicBezTo>
                        <a:pt x="28654" y="0"/>
                        <a:pt x="30558" y="667"/>
                        <a:pt x="31891" y="2096"/>
                      </a:cubicBezTo>
                      <a:cubicBezTo>
                        <a:pt x="33224" y="3429"/>
                        <a:pt x="33890" y="5620"/>
                        <a:pt x="33890" y="8477"/>
                      </a:cubicBezTo>
                      <a:lnTo>
                        <a:pt x="33890" y="25622"/>
                      </a:lnTo>
                      <a:lnTo>
                        <a:pt x="29702" y="25622"/>
                      </a:lnTo>
                      <a:lnTo>
                        <a:pt x="29702" y="9811"/>
                      </a:lnTo>
                      <a:cubicBezTo>
                        <a:pt x="29702" y="8096"/>
                        <a:pt x="29606" y="6858"/>
                        <a:pt x="29321" y="6191"/>
                      </a:cubicBezTo>
                      <a:cubicBezTo>
                        <a:pt x="29035" y="5429"/>
                        <a:pt x="28559" y="4858"/>
                        <a:pt x="27798" y="4381"/>
                      </a:cubicBezTo>
                      <a:cubicBezTo>
                        <a:pt x="27036" y="3905"/>
                        <a:pt x="26274" y="3715"/>
                        <a:pt x="25227" y="3715"/>
                      </a:cubicBezTo>
                      <a:cubicBezTo>
                        <a:pt x="23514" y="3715"/>
                        <a:pt x="21990" y="4286"/>
                        <a:pt x="20848" y="5429"/>
                      </a:cubicBezTo>
                      <a:cubicBezTo>
                        <a:pt x="19706" y="6572"/>
                        <a:pt x="19135" y="8477"/>
                        <a:pt x="19135" y="11049"/>
                      </a:cubicBezTo>
                      <a:lnTo>
                        <a:pt x="19135" y="25622"/>
                      </a:lnTo>
                      <a:lnTo>
                        <a:pt x="14851" y="25622"/>
                      </a:lnTo>
                      <a:lnTo>
                        <a:pt x="14851" y="9334"/>
                      </a:lnTo>
                      <a:cubicBezTo>
                        <a:pt x="14851" y="7429"/>
                        <a:pt x="14470" y="6001"/>
                        <a:pt x="13804" y="5048"/>
                      </a:cubicBezTo>
                      <a:cubicBezTo>
                        <a:pt x="13137" y="4096"/>
                        <a:pt x="11995" y="3619"/>
                        <a:pt x="10376" y="3619"/>
                      </a:cubicBezTo>
                      <a:cubicBezTo>
                        <a:pt x="9139" y="3619"/>
                        <a:pt x="8092" y="3905"/>
                        <a:pt x="7045" y="4572"/>
                      </a:cubicBezTo>
                      <a:cubicBezTo>
                        <a:pt x="5997" y="5239"/>
                        <a:pt x="5331" y="6096"/>
                        <a:pt x="4855" y="7334"/>
                      </a:cubicBezTo>
                      <a:cubicBezTo>
                        <a:pt x="4379" y="8572"/>
                        <a:pt x="4189" y="10287"/>
                        <a:pt x="4189" y="12573"/>
                      </a:cubicBezTo>
                      <a:lnTo>
                        <a:pt x="4189" y="25527"/>
                      </a:lnTo>
                      <a:lnTo>
                        <a:pt x="0" y="25527"/>
                      </a:lnTo>
                      <a:close/>
                    </a:path>
                  </a:pathLst>
                </a:custGeom>
                <a:solidFill>
                  <a:srgbClr val="23509E"/>
                </a:solidFill>
                <a:ln w="9509" cap="flat">
                  <a:noFill/>
                  <a:prstDash val="solid"/>
                  <a:miter/>
                </a:ln>
              </p:spPr>
              <p:txBody>
                <a:bodyPr rtlCol="0" anchor="ctr"/>
                <a:lstStyle/>
                <a:p>
                  <a:endParaRPr lang="en-US"/>
                </a:p>
              </p:txBody>
            </p:sp>
            <p:sp>
              <p:nvSpPr>
                <p:cNvPr id="624" name="Freeform 623">
                  <a:extLst>
                    <a:ext uri="{FF2B5EF4-FFF2-40B4-BE49-F238E27FC236}">
                      <a16:creationId xmlns:a16="http://schemas.microsoft.com/office/drawing/2014/main" id="{E11076DD-38B7-DE45-A9B0-5E181F85971A}"/>
                    </a:ext>
                  </a:extLst>
                </p:cNvPr>
                <p:cNvSpPr/>
                <p:nvPr/>
              </p:nvSpPr>
              <p:spPr>
                <a:xfrm>
                  <a:off x="8663535" y="4973002"/>
                  <a:ext cx="23037" cy="26288"/>
                </a:xfrm>
                <a:custGeom>
                  <a:avLst/>
                  <a:gdLst>
                    <a:gd name="connsiteX0" fmla="*/ 18468 w 23037"/>
                    <a:gd name="connsiteY0" fmla="*/ 17621 h 26288"/>
                    <a:gd name="connsiteX1" fmla="*/ 22847 w 23037"/>
                    <a:gd name="connsiteY1" fmla="*/ 18193 h 26288"/>
                    <a:gd name="connsiteX2" fmla="*/ 19039 w 23037"/>
                    <a:gd name="connsiteY2" fmla="*/ 24193 h 26288"/>
                    <a:gd name="connsiteX3" fmla="*/ 11900 w 23037"/>
                    <a:gd name="connsiteY3" fmla="*/ 26289 h 26288"/>
                    <a:gd name="connsiteX4" fmla="*/ 3237 w 23037"/>
                    <a:gd name="connsiteY4" fmla="*/ 22860 h 26288"/>
                    <a:gd name="connsiteX5" fmla="*/ 0 w 23037"/>
                    <a:gd name="connsiteY5" fmla="*/ 13335 h 26288"/>
                    <a:gd name="connsiteX6" fmla="*/ 3237 w 23037"/>
                    <a:gd name="connsiteY6" fmla="*/ 3524 h 26288"/>
                    <a:gd name="connsiteX7" fmla="*/ 11709 w 23037"/>
                    <a:gd name="connsiteY7" fmla="*/ 0 h 26288"/>
                    <a:gd name="connsiteX8" fmla="*/ 19896 w 23037"/>
                    <a:gd name="connsiteY8" fmla="*/ 3429 h 26288"/>
                    <a:gd name="connsiteX9" fmla="*/ 23038 w 23037"/>
                    <a:gd name="connsiteY9" fmla="*/ 13049 h 26288"/>
                    <a:gd name="connsiteX10" fmla="*/ 23038 w 23037"/>
                    <a:gd name="connsiteY10" fmla="*/ 14192 h 26288"/>
                    <a:gd name="connsiteX11" fmla="*/ 4379 w 23037"/>
                    <a:gd name="connsiteY11" fmla="*/ 14192 h 26288"/>
                    <a:gd name="connsiteX12" fmla="*/ 6759 w 23037"/>
                    <a:gd name="connsiteY12" fmla="*/ 20479 h 26288"/>
                    <a:gd name="connsiteX13" fmla="*/ 11995 w 23037"/>
                    <a:gd name="connsiteY13" fmla="*/ 22669 h 26288"/>
                    <a:gd name="connsiteX14" fmla="*/ 15993 w 23037"/>
                    <a:gd name="connsiteY14" fmla="*/ 21431 h 26288"/>
                    <a:gd name="connsiteX15" fmla="*/ 18468 w 23037"/>
                    <a:gd name="connsiteY15" fmla="*/ 17621 h 26288"/>
                    <a:gd name="connsiteX16" fmla="*/ 4474 w 23037"/>
                    <a:gd name="connsiteY16" fmla="*/ 10763 h 26288"/>
                    <a:gd name="connsiteX17" fmla="*/ 18468 w 23037"/>
                    <a:gd name="connsiteY17" fmla="*/ 10763 h 26288"/>
                    <a:gd name="connsiteX18" fmla="*/ 16850 w 23037"/>
                    <a:gd name="connsiteY18" fmla="*/ 6001 h 26288"/>
                    <a:gd name="connsiteX19" fmla="*/ 11614 w 23037"/>
                    <a:gd name="connsiteY19" fmla="*/ 3524 h 26288"/>
                    <a:gd name="connsiteX20" fmla="*/ 6664 w 23037"/>
                    <a:gd name="connsiteY20" fmla="*/ 5524 h 26288"/>
                    <a:gd name="connsiteX21" fmla="*/ 4474 w 23037"/>
                    <a:gd name="connsiteY21" fmla="*/ 10763 h 2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037" h="26288">
                      <a:moveTo>
                        <a:pt x="18468" y="17621"/>
                      </a:moveTo>
                      <a:lnTo>
                        <a:pt x="22847" y="18193"/>
                      </a:lnTo>
                      <a:cubicBezTo>
                        <a:pt x="22181" y="20764"/>
                        <a:pt x="20848" y="22765"/>
                        <a:pt x="19039" y="24193"/>
                      </a:cubicBezTo>
                      <a:cubicBezTo>
                        <a:pt x="17136" y="25622"/>
                        <a:pt x="14756" y="26289"/>
                        <a:pt x="11900" y="26289"/>
                      </a:cubicBezTo>
                      <a:cubicBezTo>
                        <a:pt x="8282" y="26289"/>
                        <a:pt x="5331" y="25146"/>
                        <a:pt x="3237" y="22860"/>
                      </a:cubicBezTo>
                      <a:cubicBezTo>
                        <a:pt x="1047" y="20574"/>
                        <a:pt x="0" y="17431"/>
                        <a:pt x="0" y="13335"/>
                      </a:cubicBezTo>
                      <a:cubicBezTo>
                        <a:pt x="0" y="9144"/>
                        <a:pt x="1047" y="5810"/>
                        <a:pt x="3237" y="3524"/>
                      </a:cubicBezTo>
                      <a:cubicBezTo>
                        <a:pt x="5426" y="1238"/>
                        <a:pt x="8187" y="0"/>
                        <a:pt x="11709" y="0"/>
                      </a:cubicBezTo>
                      <a:cubicBezTo>
                        <a:pt x="15041" y="0"/>
                        <a:pt x="17802" y="1143"/>
                        <a:pt x="19896" y="3429"/>
                      </a:cubicBezTo>
                      <a:cubicBezTo>
                        <a:pt x="21991" y="5715"/>
                        <a:pt x="23038" y="8953"/>
                        <a:pt x="23038" y="13049"/>
                      </a:cubicBezTo>
                      <a:cubicBezTo>
                        <a:pt x="23038" y="13335"/>
                        <a:pt x="23038" y="13716"/>
                        <a:pt x="23038" y="14192"/>
                      </a:cubicBezTo>
                      <a:lnTo>
                        <a:pt x="4379" y="14192"/>
                      </a:lnTo>
                      <a:cubicBezTo>
                        <a:pt x="4570" y="16954"/>
                        <a:pt x="5331" y="19050"/>
                        <a:pt x="6759" y="20479"/>
                      </a:cubicBezTo>
                      <a:cubicBezTo>
                        <a:pt x="8187" y="21907"/>
                        <a:pt x="9901" y="22669"/>
                        <a:pt x="11995" y="22669"/>
                      </a:cubicBezTo>
                      <a:cubicBezTo>
                        <a:pt x="13518" y="22669"/>
                        <a:pt x="14851" y="22288"/>
                        <a:pt x="15993" y="21431"/>
                      </a:cubicBezTo>
                      <a:cubicBezTo>
                        <a:pt x="16945" y="20669"/>
                        <a:pt x="17802" y="19336"/>
                        <a:pt x="18468" y="17621"/>
                      </a:cubicBezTo>
                      <a:close/>
                      <a:moveTo>
                        <a:pt x="4474" y="10763"/>
                      </a:moveTo>
                      <a:lnTo>
                        <a:pt x="18468" y="10763"/>
                      </a:lnTo>
                      <a:cubicBezTo>
                        <a:pt x="18278" y="8668"/>
                        <a:pt x="17707" y="7048"/>
                        <a:pt x="16850" y="6001"/>
                      </a:cubicBezTo>
                      <a:cubicBezTo>
                        <a:pt x="15517" y="4381"/>
                        <a:pt x="13708" y="3524"/>
                        <a:pt x="11614" y="3524"/>
                      </a:cubicBezTo>
                      <a:cubicBezTo>
                        <a:pt x="9710" y="3524"/>
                        <a:pt x="7997" y="4191"/>
                        <a:pt x="6664" y="5524"/>
                      </a:cubicBezTo>
                      <a:cubicBezTo>
                        <a:pt x="5426" y="6763"/>
                        <a:pt x="4665" y="8572"/>
                        <a:pt x="4474" y="10763"/>
                      </a:cubicBezTo>
                      <a:close/>
                    </a:path>
                  </a:pathLst>
                </a:custGeom>
                <a:solidFill>
                  <a:srgbClr val="23509E"/>
                </a:solidFill>
                <a:ln w="9509" cap="flat">
                  <a:noFill/>
                  <a:prstDash val="solid"/>
                  <a:miter/>
                </a:ln>
              </p:spPr>
              <p:txBody>
                <a:bodyPr rtlCol="0" anchor="ctr"/>
                <a:lstStyle/>
                <a:p>
                  <a:endParaRPr lang="en-US"/>
                </a:p>
              </p:txBody>
            </p:sp>
          </p:grpSp>
          <p:grpSp>
            <p:nvGrpSpPr>
              <p:cNvPr id="589" name="Graphic 76">
                <a:extLst>
                  <a:ext uri="{FF2B5EF4-FFF2-40B4-BE49-F238E27FC236}">
                    <a16:creationId xmlns:a16="http://schemas.microsoft.com/office/drawing/2014/main" id="{2BA8A249-CEAD-D44F-8040-612FD30B481A}"/>
                  </a:ext>
                </a:extLst>
              </p:cNvPr>
              <p:cNvGrpSpPr/>
              <p:nvPr/>
            </p:nvGrpSpPr>
            <p:grpSpPr>
              <a:xfrm>
                <a:off x="8206020" y="5017579"/>
                <a:ext cx="478077" cy="44767"/>
                <a:chOff x="8206020" y="5017579"/>
                <a:chExt cx="478077" cy="44767"/>
              </a:xfrm>
              <a:solidFill>
                <a:srgbClr val="23509E"/>
              </a:solidFill>
            </p:grpSpPr>
            <p:sp>
              <p:nvSpPr>
                <p:cNvPr id="590" name="Freeform 589">
                  <a:extLst>
                    <a:ext uri="{FF2B5EF4-FFF2-40B4-BE49-F238E27FC236}">
                      <a16:creationId xmlns:a16="http://schemas.microsoft.com/office/drawing/2014/main" id="{9D0C7713-3A84-C44A-9827-5F439F02BAFB}"/>
                    </a:ext>
                  </a:extLst>
                </p:cNvPr>
                <p:cNvSpPr/>
                <p:nvPr/>
              </p:nvSpPr>
              <p:spPr>
                <a:xfrm>
                  <a:off x="8206020" y="5027199"/>
                  <a:ext cx="23513" cy="26193"/>
                </a:xfrm>
                <a:custGeom>
                  <a:avLst/>
                  <a:gdLst>
                    <a:gd name="connsiteX0" fmla="*/ 0 w 23513"/>
                    <a:gd name="connsiteY0" fmla="*/ 13049 h 26193"/>
                    <a:gd name="connsiteX1" fmla="*/ 3903 w 23513"/>
                    <a:gd name="connsiteY1" fmla="*/ 2762 h 26193"/>
                    <a:gd name="connsiteX2" fmla="*/ 11805 w 23513"/>
                    <a:gd name="connsiteY2" fmla="*/ 0 h 26193"/>
                    <a:gd name="connsiteX3" fmla="*/ 20277 w 23513"/>
                    <a:gd name="connsiteY3" fmla="*/ 3429 h 26193"/>
                    <a:gd name="connsiteX4" fmla="*/ 23514 w 23513"/>
                    <a:gd name="connsiteY4" fmla="*/ 12764 h 26193"/>
                    <a:gd name="connsiteX5" fmla="*/ 22086 w 23513"/>
                    <a:gd name="connsiteY5" fmla="*/ 20383 h 26193"/>
                    <a:gd name="connsiteX6" fmla="*/ 17897 w 23513"/>
                    <a:gd name="connsiteY6" fmla="*/ 24670 h 26193"/>
                    <a:gd name="connsiteX7" fmla="*/ 11900 w 23513"/>
                    <a:gd name="connsiteY7" fmla="*/ 26194 h 26193"/>
                    <a:gd name="connsiteX8" fmla="*/ 3427 w 23513"/>
                    <a:gd name="connsiteY8" fmla="*/ 22860 h 26193"/>
                    <a:gd name="connsiteX9" fmla="*/ 0 w 23513"/>
                    <a:gd name="connsiteY9" fmla="*/ 13049 h 26193"/>
                    <a:gd name="connsiteX10" fmla="*/ 4379 w 23513"/>
                    <a:gd name="connsiteY10" fmla="*/ 13049 h 26193"/>
                    <a:gd name="connsiteX11" fmla="*/ 6474 w 23513"/>
                    <a:gd name="connsiteY11" fmla="*/ 20288 h 26193"/>
                    <a:gd name="connsiteX12" fmla="*/ 11709 w 23513"/>
                    <a:gd name="connsiteY12" fmla="*/ 22670 h 26193"/>
                    <a:gd name="connsiteX13" fmla="*/ 16945 w 23513"/>
                    <a:gd name="connsiteY13" fmla="*/ 20288 h 26193"/>
                    <a:gd name="connsiteX14" fmla="*/ 19039 w 23513"/>
                    <a:gd name="connsiteY14" fmla="*/ 12954 h 26193"/>
                    <a:gd name="connsiteX15" fmla="*/ 16945 w 23513"/>
                    <a:gd name="connsiteY15" fmla="*/ 5906 h 26193"/>
                    <a:gd name="connsiteX16" fmla="*/ 11709 w 23513"/>
                    <a:gd name="connsiteY16" fmla="*/ 3524 h 26193"/>
                    <a:gd name="connsiteX17" fmla="*/ 6474 w 23513"/>
                    <a:gd name="connsiteY17" fmla="*/ 5906 h 26193"/>
                    <a:gd name="connsiteX18" fmla="*/ 4379 w 23513"/>
                    <a:gd name="connsiteY18" fmla="*/ 13049 h 2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513" h="26193">
                      <a:moveTo>
                        <a:pt x="0" y="13049"/>
                      </a:moveTo>
                      <a:cubicBezTo>
                        <a:pt x="0" y="8382"/>
                        <a:pt x="1333" y="4953"/>
                        <a:pt x="3903" y="2762"/>
                      </a:cubicBezTo>
                      <a:cubicBezTo>
                        <a:pt x="6093" y="953"/>
                        <a:pt x="8663" y="0"/>
                        <a:pt x="11805" y="0"/>
                      </a:cubicBezTo>
                      <a:cubicBezTo>
                        <a:pt x="15232" y="0"/>
                        <a:pt x="18088" y="1143"/>
                        <a:pt x="20277" y="3429"/>
                      </a:cubicBezTo>
                      <a:cubicBezTo>
                        <a:pt x="22467" y="5715"/>
                        <a:pt x="23514" y="8763"/>
                        <a:pt x="23514" y="12764"/>
                      </a:cubicBezTo>
                      <a:cubicBezTo>
                        <a:pt x="23514" y="16002"/>
                        <a:pt x="23038" y="18479"/>
                        <a:pt x="22086" y="20383"/>
                      </a:cubicBezTo>
                      <a:cubicBezTo>
                        <a:pt x="21134" y="22193"/>
                        <a:pt x="19706" y="23622"/>
                        <a:pt x="17897" y="24670"/>
                      </a:cubicBezTo>
                      <a:cubicBezTo>
                        <a:pt x="16088" y="25718"/>
                        <a:pt x="13994" y="26194"/>
                        <a:pt x="11900" y="26194"/>
                      </a:cubicBezTo>
                      <a:cubicBezTo>
                        <a:pt x="8377" y="26194"/>
                        <a:pt x="5522" y="25051"/>
                        <a:pt x="3427" y="22860"/>
                      </a:cubicBezTo>
                      <a:cubicBezTo>
                        <a:pt x="1047" y="20479"/>
                        <a:pt x="0" y="17240"/>
                        <a:pt x="0" y="13049"/>
                      </a:cubicBezTo>
                      <a:close/>
                      <a:moveTo>
                        <a:pt x="4379" y="13049"/>
                      </a:moveTo>
                      <a:cubicBezTo>
                        <a:pt x="4379" y="16288"/>
                        <a:pt x="5045" y="18669"/>
                        <a:pt x="6474" y="20288"/>
                      </a:cubicBezTo>
                      <a:cubicBezTo>
                        <a:pt x="7901" y="21908"/>
                        <a:pt x="9615" y="22670"/>
                        <a:pt x="11709" y="22670"/>
                      </a:cubicBezTo>
                      <a:cubicBezTo>
                        <a:pt x="13804" y="22670"/>
                        <a:pt x="15612" y="21908"/>
                        <a:pt x="16945" y="20288"/>
                      </a:cubicBezTo>
                      <a:cubicBezTo>
                        <a:pt x="18373" y="18669"/>
                        <a:pt x="19039" y="16288"/>
                        <a:pt x="19039" y="12954"/>
                      </a:cubicBezTo>
                      <a:cubicBezTo>
                        <a:pt x="19039" y="9811"/>
                        <a:pt x="18373" y="7525"/>
                        <a:pt x="16945" y="5906"/>
                      </a:cubicBezTo>
                      <a:cubicBezTo>
                        <a:pt x="15517" y="4286"/>
                        <a:pt x="13804" y="3524"/>
                        <a:pt x="11709" y="3524"/>
                      </a:cubicBezTo>
                      <a:cubicBezTo>
                        <a:pt x="9615" y="3524"/>
                        <a:pt x="7806" y="4286"/>
                        <a:pt x="6474" y="5906"/>
                      </a:cubicBezTo>
                      <a:cubicBezTo>
                        <a:pt x="5045" y="7430"/>
                        <a:pt x="4379" y="9811"/>
                        <a:pt x="4379" y="13049"/>
                      </a:cubicBezTo>
                      <a:close/>
                    </a:path>
                  </a:pathLst>
                </a:custGeom>
                <a:solidFill>
                  <a:srgbClr val="23509E"/>
                </a:solidFill>
                <a:ln w="9509" cap="flat">
                  <a:noFill/>
                  <a:prstDash val="solid"/>
                  <a:miter/>
                </a:ln>
              </p:spPr>
              <p:txBody>
                <a:bodyPr rtlCol="0" anchor="ctr"/>
                <a:lstStyle/>
                <a:p>
                  <a:endParaRPr lang="en-US"/>
                </a:p>
              </p:txBody>
            </p:sp>
            <p:sp>
              <p:nvSpPr>
                <p:cNvPr id="591" name="Freeform 590">
                  <a:extLst>
                    <a:ext uri="{FF2B5EF4-FFF2-40B4-BE49-F238E27FC236}">
                      <a16:creationId xmlns:a16="http://schemas.microsoft.com/office/drawing/2014/main" id="{C8ECD5A6-89AA-794E-B3DE-DC78D3682018}"/>
                    </a:ext>
                  </a:extLst>
                </p:cNvPr>
                <p:cNvSpPr/>
                <p:nvPr/>
              </p:nvSpPr>
              <p:spPr>
                <a:xfrm>
                  <a:off x="8231723" y="5017579"/>
                  <a:ext cx="14660" cy="35147"/>
                </a:xfrm>
                <a:custGeom>
                  <a:avLst/>
                  <a:gdLst>
                    <a:gd name="connsiteX0" fmla="*/ 3713 w 14660"/>
                    <a:gd name="connsiteY0" fmla="*/ 35147 h 35147"/>
                    <a:gd name="connsiteX1" fmla="*/ 3713 w 14660"/>
                    <a:gd name="connsiteY1" fmla="*/ 13430 h 35147"/>
                    <a:gd name="connsiteX2" fmla="*/ 0 w 14660"/>
                    <a:gd name="connsiteY2" fmla="*/ 13430 h 35147"/>
                    <a:gd name="connsiteX3" fmla="*/ 0 w 14660"/>
                    <a:gd name="connsiteY3" fmla="*/ 10096 h 35147"/>
                    <a:gd name="connsiteX4" fmla="*/ 3713 w 14660"/>
                    <a:gd name="connsiteY4" fmla="*/ 10096 h 35147"/>
                    <a:gd name="connsiteX5" fmla="*/ 3713 w 14660"/>
                    <a:gd name="connsiteY5" fmla="*/ 7429 h 35147"/>
                    <a:gd name="connsiteX6" fmla="*/ 4189 w 14660"/>
                    <a:gd name="connsiteY6" fmla="*/ 3715 h 35147"/>
                    <a:gd name="connsiteX7" fmla="*/ 6378 w 14660"/>
                    <a:gd name="connsiteY7" fmla="*/ 1048 h 35147"/>
                    <a:gd name="connsiteX8" fmla="*/ 10662 w 14660"/>
                    <a:gd name="connsiteY8" fmla="*/ 0 h 35147"/>
                    <a:gd name="connsiteX9" fmla="*/ 14660 w 14660"/>
                    <a:gd name="connsiteY9" fmla="*/ 381 h 35147"/>
                    <a:gd name="connsiteX10" fmla="*/ 13994 w 14660"/>
                    <a:gd name="connsiteY10" fmla="*/ 4096 h 35147"/>
                    <a:gd name="connsiteX11" fmla="*/ 11519 w 14660"/>
                    <a:gd name="connsiteY11" fmla="*/ 3905 h 35147"/>
                    <a:gd name="connsiteX12" fmla="*/ 8758 w 14660"/>
                    <a:gd name="connsiteY12" fmla="*/ 4763 h 35147"/>
                    <a:gd name="connsiteX13" fmla="*/ 7996 w 14660"/>
                    <a:gd name="connsiteY13" fmla="*/ 7811 h 35147"/>
                    <a:gd name="connsiteX14" fmla="*/ 7996 w 14660"/>
                    <a:gd name="connsiteY14" fmla="*/ 10096 h 35147"/>
                    <a:gd name="connsiteX15" fmla="*/ 12852 w 14660"/>
                    <a:gd name="connsiteY15" fmla="*/ 10096 h 35147"/>
                    <a:gd name="connsiteX16" fmla="*/ 12852 w 14660"/>
                    <a:gd name="connsiteY16" fmla="*/ 13430 h 35147"/>
                    <a:gd name="connsiteX17" fmla="*/ 7996 w 14660"/>
                    <a:gd name="connsiteY17" fmla="*/ 13430 h 35147"/>
                    <a:gd name="connsiteX18" fmla="*/ 7996 w 14660"/>
                    <a:gd name="connsiteY18" fmla="*/ 35147 h 35147"/>
                    <a:gd name="connsiteX19" fmla="*/ 3713 w 14660"/>
                    <a:gd name="connsiteY19" fmla="*/ 35147 h 3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660" h="35147">
                      <a:moveTo>
                        <a:pt x="3713" y="35147"/>
                      </a:moveTo>
                      <a:lnTo>
                        <a:pt x="3713" y="13430"/>
                      </a:lnTo>
                      <a:lnTo>
                        <a:pt x="0" y="13430"/>
                      </a:lnTo>
                      <a:lnTo>
                        <a:pt x="0" y="10096"/>
                      </a:lnTo>
                      <a:lnTo>
                        <a:pt x="3713" y="10096"/>
                      </a:lnTo>
                      <a:lnTo>
                        <a:pt x="3713" y="7429"/>
                      </a:lnTo>
                      <a:cubicBezTo>
                        <a:pt x="3713" y="5715"/>
                        <a:pt x="3903" y="4477"/>
                        <a:pt x="4189" y="3715"/>
                      </a:cubicBezTo>
                      <a:cubicBezTo>
                        <a:pt x="4570" y="2572"/>
                        <a:pt x="5331" y="1715"/>
                        <a:pt x="6378" y="1048"/>
                      </a:cubicBezTo>
                      <a:cubicBezTo>
                        <a:pt x="7425" y="381"/>
                        <a:pt x="8853" y="0"/>
                        <a:pt x="10662" y="0"/>
                      </a:cubicBezTo>
                      <a:cubicBezTo>
                        <a:pt x="11900" y="0"/>
                        <a:pt x="13137" y="95"/>
                        <a:pt x="14660" y="381"/>
                      </a:cubicBezTo>
                      <a:lnTo>
                        <a:pt x="13994" y="4096"/>
                      </a:lnTo>
                      <a:cubicBezTo>
                        <a:pt x="13137" y="3905"/>
                        <a:pt x="12280" y="3905"/>
                        <a:pt x="11519" y="3905"/>
                      </a:cubicBezTo>
                      <a:cubicBezTo>
                        <a:pt x="10186" y="3905"/>
                        <a:pt x="9329" y="4191"/>
                        <a:pt x="8758" y="4763"/>
                      </a:cubicBezTo>
                      <a:cubicBezTo>
                        <a:pt x="8187" y="5334"/>
                        <a:pt x="7996" y="6382"/>
                        <a:pt x="7996" y="7811"/>
                      </a:cubicBezTo>
                      <a:lnTo>
                        <a:pt x="7996" y="10096"/>
                      </a:lnTo>
                      <a:lnTo>
                        <a:pt x="12852" y="10096"/>
                      </a:lnTo>
                      <a:lnTo>
                        <a:pt x="12852" y="13430"/>
                      </a:lnTo>
                      <a:lnTo>
                        <a:pt x="7996" y="13430"/>
                      </a:lnTo>
                      <a:lnTo>
                        <a:pt x="7996" y="35147"/>
                      </a:lnTo>
                      <a:lnTo>
                        <a:pt x="3713" y="35147"/>
                      </a:lnTo>
                      <a:close/>
                    </a:path>
                  </a:pathLst>
                </a:custGeom>
                <a:solidFill>
                  <a:srgbClr val="23509E"/>
                </a:solidFill>
                <a:ln w="9509" cap="flat">
                  <a:noFill/>
                  <a:prstDash val="solid"/>
                  <a:miter/>
                </a:ln>
              </p:spPr>
              <p:txBody>
                <a:bodyPr rtlCol="0" anchor="ctr"/>
                <a:lstStyle/>
                <a:p>
                  <a:endParaRPr lang="en-US"/>
                </a:p>
              </p:txBody>
            </p:sp>
            <p:sp>
              <p:nvSpPr>
                <p:cNvPr id="592" name="Freeform 591">
                  <a:extLst>
                    <a:ext uri="{FF2B5EF4-FFF2-40B4-BE49-F238E27FC236}">
                      <a16:creationId xmlns:a16="http://schemas.microsoft.com/office/drawing/2014/main" id="{D0369A84-7D74-ED4B-A523-A7B83525D048}"/>
                    </a:ext>
                  </a:extLst>
                </p:cNvPr>
                <p:cNvSpPr/>
                <p:nvPr/>
              </p:nvSpPr>
              <p:spPr>
                <a:xfrm>
                  <a:off x="8258759" y="5018817"/>
                  <a:ext cx="12280" cy="34194"/>
                </a:xfrm>
                <a:custGeom>
                  <a:avLst/>
                  <a:gdLst>
                    <a:gd name="connsiteX0" fmla="*/ 11709 w 12280"/>
                    <a:gd name="connsiteY0" fmla="*/ 30099 h 34194"/>
                    <a:gd name="connsiteX1" fmla="*/ 12280 w 12280"/>
                    <a:gd name="connsiteY1" fmla="*/ 33814 h 34194"/>
                    <a:gd name="connsiteX2" fmla="*/ 9044 w 12280"/>
                    <a:gd name="connsiteY2" fmla="*/ 34195 h 34194"/>
                    <a:gd name="connsiteX3" fmla="*/ 5426 w 12280"/>
                    <a:gd name="connsiteY3" fmla="*/ 33433 h 34194"/>
                    <a:gd name="connsiteX4" fmla="*/ 3618 w 12280"/>
                    <a:gd name="connsiteY4" fmla="*/ 31528 h 34194"/>
                    <a:gd name="connsiteX5" fmla="*/ 3142 w 12280"/>
                    <a:gd name="connsiteY5" fmla="*/ 26479 h 34194"/>
                    <a:gd name="connsiteX6" fmla="*/ 3142 w 12280"/>
                    <a:gd name="connsiteY6" fmla="*/ 12097 h 34194"/>
                    <a:gd name="connsiteX7" fmla="*/ 0 w 12280"/>
                    <a:gd name="connsiteY7" fmla="*/ 12097 h 34194"/>
                    <a:gd name="connsiteX8" fmla="*/ 0 w 12280"/>
                    <a:gd name="connsiteY8" fmla="*/ 8763 h 34194"/>
                    <a:gd name="connsiteX9" fmla="*/ 3142 w 12280"/>
                    <a:gd name="connsiteY9" fmla="*/ 8763 h 34194"/>
                    <a:gd name="connsiteX10" fmla="*/ 3142 w 12280"/>
                    <a:gd name="connsiteY10" fmla="*/ 2572 h 34194"/>
                    <a:gd name="connsiteX11" fmla="*/ 7330 w 12280"/>
                    <a:gd name="connsiteY11" fmla="*/ 0 h 34194"/>
                    <a:gd name="connsiteX12" fmla="*/ 7330 w 12280"/>
                    <a:gd name="connsiteY12" fmla="*/ 8763 h 34194"/>
                    <a:gd name="connsiteX13" fmla="*/ 11614 w 12280"/>
                    <a:gd name="connsiteY13" fmla="*/ 8763 h 34194"/>
                    <a:gd name="connsiteX14" fmla="*/ 11614 w 12280"/>
                    <a:gd name="connsiteY14" fmla="*/ 12097 h 34194"/>
                    <a:gd name="connsiteX15" fmla="*/ 7330 w 12280"/>
                    <a:gd name="connsiteY15" fmla="*/ 12097 h 34194"/>
                    <a:gd name="connsiteX16" fmla="*/ 7330 w 12280"/>
                    <a:gd name="connsiteY16" fmla="*/ 26765 h 34194"/>
                    <a:gd name="connsiteX17" fmla="*/ 7521 w 12280"/>
                    <a:gd name="connsiteY17" fmla="*/ 29146 h 34194"/>
                    <a:gd name="connsiteX18" fmla="*/ 8282 w 12280"/>
                    <a:gd name="connsiteY18" fmla="*/ 30004 h 34194"/>
                    <a:gd name="connsiteX19" fmla="*/ 9710 w 12280"/>
                    <a:gd name="connsiteY19" fmla="*/ 30289 h 34194"/>
                    <a:gd name="connsiteX20" fmla="*/ 11709 w 12280"/>
                    <a:gd name="connsiteY20" fmla="*/ 30099 h 34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80" h="34194">
                      <a:moveTo>
                        <a:pt x="11709" y="30099"/>
                      </a:moveTo>
                      <a:lnTo>
                        <a:pt x="12280" y="33814"/>
                      </a:lnTo>
                      <a:cubicBezTo>
                        <a:pt x="11043" y="34100"/>
                        <a:pt x="9996" y="34195"/>
                        <a:pt x="9044" y="34195"/>
                      </a:cubicBezTo>
                      <a:cubicBezTo>
                        <a:pt x="7521" y="34195"/>
                        <a:pt x="6283" y="33909"/>
                        <a:pt x="5426" y="33433"/>
                      </a:cubicBezTo>
                      <a:cubicBezTo>
                        <a:pt x="4570" y="32956"/>
                        <a:pt x="3998" y="32290"/>
                        <a:pt x="3618" y="31528"/>
                      </a:cubicBezTo>
                      <a:cubicBezTo>
                        <a:pt x="3237" y="30766"/>
                        <a:pt x="3142" y="29051"/>
                        <a:pt x="3142" y="26479"/>
                      </a:cubicBezTo>
                      <a:lnTo>
                        <a:pt x="3142" y="12097"/>
                      </a:lnTo>
                      <a:lnTo>
                        <a:pt x="0" y="12097"/>
                      </a:lnTo>
                      <a:lnTo>
                        <a:pt x="0" y="8763"/>
                      </a:lnTo>
                      <a:lnTo>
                        <a:pt x="3142" y="8763"/>
                      </a:lnTo>
                      <a:lnTo>
                        <a:pt x="3142" y="2572"/>
                      </a:lnTo>
                      <a:lnTo>
                        <a:pt x="7330" y="0"/>
                      </a:lnTo>
                      <a:lnTo>
                        <a:pt x="7330" y="8763"/>
                      </a:lnTo>
                      <a:lnTo>
                        <a:pt x="11614" y="8763"/>
                      </a:lnTo>
                      <a:lnTo>
                        <a:pt x="11614" y="12097"/>
                      </a:lnTo>
                      <a:lnTo>
                        <a:pt x="7330" y="12097"/>
                      </a:lnTo>
                      <a:lnTo>
                        <a:pt x="7330" y="26765"/>
                      </a:lnTo>
                      <a:cubicBezTo>
                        <a:pt x="7330" y="28004"/>
                        <a:pt x="7425" y="28765"/>
                        <a:pt x="7521" y="29146"/>
                      </a:cubicBezTo>
                      <a:cubicBezTo>
                        <a:pt x="7711" y="29527"/>
                        <a:pt x="7901" y="29813"/>
                        <a:pt x="8282" y="30004"/>
                      </a:cubicBezTo>
                      <a:cubicBezTo>
                        <a:pt x="8663" y="30194"/>
                        <a:pt x="9139" y="30289"/>
                        <a:pt x="9710" y="30289"/>
                      </a:cubicBezTo>
                      <a:cubicBezTo>
                        <a:pt x="10376" y="30289"/>
                        <a:pt x="10948" y="30194"/>
                        <a:pt x="11709" y="30099"/>
                      </a:cubicBezTo>
                      <a:close/>
                    </a:path>
                  </a:pathLst>
                </a:custGeom>
                <a:solidFill>
                  <a:srgbClr val="23509E"/>
                </a:solidFill>
                <a:ln w="9509" cap="flat">
                  <a:noFill/>
                  <a:prstDash val="solid"/>
                  <a:miter/>
                </a:ln>
              </p:spPr>
              <p:txBody>
                <a:bodyPr rtlCol="0" anchor="ctr"/>
                <a:lstStyle/>
                <a:p>
                  <a:endParaRPr lang="en-US"/>
                </a:p>
              </p:txBody>
            </p:sp>
            <p:sp>
              <p:nvSpPr>
                <p:cNvPr id="593" name="Freeform 592">
                  <a:extLst>
                    <a:ext uri="{FF2B5EF4-FFF2-40B4-BE49-F238E27FC236}">
                      <a16:creationId xmlns:a16="http://schemas.microsoft.com/office/drawing/2014/main" id="{DDA2C862-F8F2-E44B-9425-D5D6FFA66F55}"/>
                    </a:ext>
                  </a:extLst>
                </p:cNvPr>
                <p:cNvSpPr/>
                <p:nvPr/>
              </p:nvSpPr>
              <p:spPr>
                <a:xfrm>
                  <a:off x="8274657" y="5018150"/>
                  <a:ext cx="20467" cy="34670"/>
                </a:xfrm>
                <a:custGeom>
                  <a:avLst/>
                  <a:gdLst>
                    <a:gd name="connsiteX0" fmla="*/ 0 w 20467"/>
                    <a:gd name="connsiteY0" fmla="*/ 34576 h 34670"/>
                    <a:gd name="connsiteX1" fmla="*/ 0 w 20467"/>
                    <a:gd name="connsiteY1" fmla="*/ 0 h 34670"/>
                    <a:gd name="connsiteX2" fmla="*/ 4284 w 20467"/>
                    <a:gd name="connsiteY2" fmla="*/ 0 h 34670"/>
                    <a:gd name="connsiteX3" fmla="*/ 4284 w 20467"/>
                    <a:gd name="connsiteY3" fmla="*/ 12383 h 34670"/>
                    <a:gd name="connsiteX4" fmla="*/ 11804 w 20467"/>
                    <a:gd name="connsiteY4" fmla="*/ 8954 h 34670"/>
                    <a:gd name="connsiteX5" fmla="*/ 16659 w 20467"/>
                    <a:gd name="connsiteY5" fmla="*/ 10096 h 34670"/>
                    <a:gd name="connsiteX6" fmla="*/ 19610 w 20467"/>
                    <a:gd name="connsiteY6" fmla="*/ 13145 h 34670"/>
                    <a:gd name="connsiteX7" fmla="*/ 20467 w 20467"/>
                    <a:gd name="connsiteY7" fmla="*/ 18764 h 34670"/>
                    <a:gd name="connsiteX8" fmla="*/ 20467 w 20467"/>
                    <a:gd name="connsiteY8" fmla="*/ 34671 h 34670"/>
                    <a:gd name="connsiteX9" fmla="*/ 16183 w 20467"/>
                    <a:gd name="connsiteY9" fmla="*/ 34671 h 34670"/>
                    <a:gd name="connsiteX10" fmla="*/ 16183 w 20467"/>
                    <a:gd name="connsiteY10" fmla="*/ 18764 h 34670"/>
                    <a:gd name="connsiteX11" fmla="*/ 14851 w 20467"/>
                    <a:gd name="connsiteY11" fmla="*/ 14097 h 34670"/>
                    <a:gd name="connsiteX12" fmla="*/ 10948 w 20467"/>
                    <a:gd name="connsiteY12" fmla="*/ 12668 h 34670"/>
                    <a:gd name="connsiteX13" fmla="*/ 7425 w 20467"/>
                    <a:gd name="connsiteY13" fmla="*/ 13621 h 34670"/>
                    <a:gd name="connsiteX14" fmla="*/ 5045 w 20467"/>
                    <a:gd name="connsiteY14" fmla="*/ 16288 h 34670"/>
                    <a:gd name="connsiteX15" fmla="*/ 4379 w 20467"/>
                    <a:gd name="connsiteY15" fmla="*/ 20955 h 34670"/>
                    <a:gd name="connsiteX16" fmla="*/ 4379 w 20467"/>
                    <a:gd name="connsiteY16" fmla="*/ 34671 h 34670"/>
                    <a:gd name="connsiteX17" fmla="*/ 0 w 20467"/>
                    <a:gd name="connsiteY17" fmla="*/ 34671 h 34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467" h="34670">
                      <a:moveTo>
                        <a:pt x="0" y="34576"/>
                      </a:moveTo>
                      <a:lnTo>
                        <a:pt x="0" y="0"/>
                      </a:lnTo>
                      <a:lnTo>
                        <a:pt x="4284" y="0"/>
                      </a:lnTo>
                      <a:lnTo>
                        <a:pt x="4284" y="12383"/>
                      </a:lnTo>
                      <a:cubicBezTo>
                        <a:pt x="6283" y="10096"/>
                        <a:pt x="8758" y="8954"/>
                        <a:pt x="11804" y="8954"/>
                      </a:cubicBezTo>
                      <a:cubicBezTo>
                        <a:pt x="13613" y="8954"/>
                        <a:pt x="15231" y="9335"/>
                        <a:pt x="16659" y="10096"/>
                      </a:cubicBezTo>
                      <a:cubicBezTo>
                        <a:pt x="17992" y="10858"/>
                        <a:pt x="19039" y="11811"/>
                        <a:pt x="19610" y="13145"/>
                      </a:cubicBezTo>
                      <a:cubicBezTo>
                        <a:pt x="20182" y="14478"/>
                        <a:pt x="20467" y="16288"/>
                        <a:pt x="20467" y="18764"/>
                      </a:cubicBezTo>
                      <a:lnTo>
                        <a:pt x="20467" y="34671"/>
                      </a:lnTo>
                      <a:lnTo>
                        <a:pt x="16183" y="34671"/>
                      </a:lnTo>
                      <a:lnTo>
                        <a:pt x="16183" y="18764"/>
                      </a:lnTo>
                      <a:cubicBezTo>
                        <a:pt x="16183" y="16669"/>
                        <a:pt x="15707" y="15145"/>
                        <a:pt x="14851" y="14097"/>
                      </a:cubicBezTo>
                      <a:cubicBezTo>
                        <a:pt x="13899" y="13145"/>
                        <a:pt x="12661" y="12668"/>
                        <a:pt x="10948" y="12668"/>
                      </a:cubicBezTo>
                      <a:cubicBezTo>
                        <a:pt x="9710" y="12668"/>
                        <a:pt x="8472" y="12954"/>
                        <a:pt x="7425" y="13621"/>
                      </a:cubicBezTo>
                      <a:cubicBezTo>
                        <a:pt x="6283" y="14288"/>
                        <a:pt x="5521" y="15145"/>
                        <a:pt x="5045" y="16288"/>
                      </a:cubicBezTo>
                      <a:cubicBezTo>
                        <a:pt x="4569" y="17431"/>
                        <a:pt x="4379" y="18955"/>
                        <a:pt x="4379" y="20955"/>
                      </a:cubicBezTo>
                      <a:lnTo>
                        <a:pt x="4379" y="34671"/>
                      </a:lnTo>
                      <a:lnTo>
                        <a:pt x="0" y="34671"/>
                      </a:lnTo>
                      <a:close/>
                    </a:path>
                  </a:pathLst>
                </a:custGeom>
                <a:solidFill>
                  <a:srgbClr val="23509E"/>
                </a:solidFill>
                <a:ln w="9509" cap="flat">
                  <a:noFill/>
                  <a:prstDash val="solid"/>
                  <a:miter/>
                </a:ln>
              </p:spPr>
              <p:txBody>
                <a:bodyPr rtlCol="0" anchor="ctr"/>
                <a:lstStyle/>
                <a:p>
                  <a:endParaRPr lang="en-US"/>
                </a:p>
              </p:txBody>
            </p:sp>
            <p:sp>
              <p:nvSpPr>
                <p:cNvPr id="594" name="Freeform 593">
                  <a:extLst>
                    <a:ext uri="{FF2B5EF4-FFF2-40B4-BE49-F238E27FC236}">
                      <a16:creationId xmlns:a16="http://schemas.microsoft.com/office/drawing/2014/main" id="{7333A90A-353F-D84D-9AA6-B524D79C3438}"/>
                    </a:ext>
                  </a:extLst>
                </p:cNvPr>
                <p:cNvSpPr/>
                <p:nvPr/>
              </p:nvSpPr>
              <p:spPr>
                <a:xfrm>
                  <a:off x="8300170" y="5027009"/>
                  <a:ext cx="23037" cy="26288"/>
                </a:xfrm>
                <a:custGeom>
                  <a:avLst/>
                  <a:gdLst>
                    <a:gd name="connsiteX0" fmla="*/ 18468 w 23037"/>
                    <a:gd name="connsiteY0" fmla="*/ 17621 h 26288"/>
                    <a:gd name="connsiteX1" fmla="*/ 22847 w 23037"/>
                    <a:gd name="connsiteY1" fmla="*/ 18193 h 26288"/>
                    <a:gd name="connsiteX2" fmla="*/ 19039 w 23037"/>
                    <a:gd name="connsiteY2" fmla="*/ 24193 h 26288"/>
                    <a:gd name="connsiteX3" fmla="*/ 11900 w 23037"/>
                    <a:gd name="connsiteY3" fmla="*/ 26289 h 26288"/>
                    <a:gd name="connsiteX4" fmla="*/ 3237 w 23037"/>
                    <a:gd name="connsiteY4" fmla="*/ 22860 h 26288"/>
                    <a:gd name="connsiteX5" fmla="*/ 0 w 23037"/>
                    <a:gd name="connsiteY5" fmla="*/ 13335 h 26288"/>
                    <a:gd name="connsiteX6" fmla="*/ 3237 w 23037"/>
                    <a:gd name="connsiteY6" fmla="*/ 3524 h 26288"/>
                    <a:gd name="connsiteX7" fmla="*/ 11709 w 23037"/>
                    <a:gd name="connsiteY7" fmla="*/ 0 h 26288"/>
                    <a:gd name="connsiteX8" fmla="*/ 19896 w 23037"/>
                    <a:gd name="connsiteY8" fmla="*/ 3429 h 26288"/>
                    <a:gd name="connsiteX9" fmla="*/ 23037 w 23037"/>
                    <a:gd name="connsiteY9" fmla="*/ 13049 h 26288"/>
                    <a:gd name="connsiteX10" fmla="*/ 23037 w 23037"/>
                    <a:gd name="connsiteY10" fmla="*/ 14192 h 26288"/>
                    <a:gd name="connsiteX11" fmla="*/ 4379 w 23037"/>
                    <a:gd name="connsiteY11" fmla="*/ 14192 h 26288"/>
                    <a:gd name="connsiteX12" fmla="*/ 6759 w 23037"/>
                    <a:gd name="connsiteY12" fmla="*/ 20479 h 26288"/>
                    <a:gd name="connsiteX13" fmla="*/ 11995 w 23037"/>
                    <a:gd name="connsiteY13" fmla="*/ 22669 h 26288"/>
                    <a:gd name="connsiteX14" fmla="*/ 15993 w 23037"/>
                    <a:gd name="connsiteY14" fmla="*/ 21431 h 26288"/>
                    <a:gd name="connsiteX15" fmla="*/ 18468 w 23037"/>
                    <a:gd name="connsiteY15" fmla="*/ 17621 h 26288"/>
                    <a:gd name="connsiteX16" fmla="*/ 4570 w 23037"/>
                    <a:gd name="connsiteY16" fmla="*/ 10763 h 26288"/>
                    <a:gd name="connsiteX17" fmla="*/ 18563 w 23037"/>
                    <a:gd name="connsiteY17" fmla="*/ 10763 h 26288"/>
                    <a:gd name="connsiteX18" fmla="*/ 16945 w 23037"/>
                    <a:gd name="connsiteY18" fmla="*/ 6001 h 26288"/>
                    <a:gd name="connsiteX19" fmla="*/ 11709 w 23037"/>
                    <a:gd name="connsiteY19" fmla="*/ 3524 h 26288"/>
                    <a:gd name="connsiteX20" fmla="*/ 6759 w 23037"/>
                    <a:gd name="connsiteY20" fmla="*/ 5525 h 26288"/>
                    <a:gd name="connsiteX21" fmla="*/ 4570 w 23037"/>
                    <a:gd name="connsiteY21" fmla="*/ 10763 h 2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037" h="26288">
                      <a:moveTo>
                        <a:pt x="18468" y="17621"/>
                      </a:moveTo>
                      <a:lnTo>
                        <a:pt x="22847" y="18193"/>
                      </a:lnTo>
                      <a:cubicBezTo>
                        <a:pt x="22181" y="20764"/>
                        <a:pt x="20848" y="22765"/>
                        <a:pt x="19039" y="24193"/>
                      </a:cubicBezTo>
                      <a:cubicBezTo>
                        <a:pt x="17135" y="25622"/>
                        <a:pt x="14755" y="26289"/>
                        <a:pt x="11900" y="26289"/>
                      </a:cubicBezTo>
                      <a:cubicBezTo>
                        <a:pt x="8282" y="26289"/>
                        <a:pt x="5331" y="25146"/>
                        <a:pt x="3237" y="22860"/>
                      </a:cubicBezTo>
                      <a:cubicBezTo>
                        <a:pt x="1047" y="20574"/>
                        <a:pt x="0" y="17431"/>
                        <a:pt x="0" y="13335"/>
                      </a:cubicBezTo>
                      <a:cubicBezTo>
                        <a:pt x="0" y="9144"/>
                        <a:pt x="1047" y="5810"/>
                        <a:pt x="3237" y="3524"/>
                      </a:cubicBezTo>
                      <a:cubicBezTo>
                        <a:pt x="5426" y="1238"/>
                        <a:pt x="8187" y="0"/>
                        <a:pt x="11709" y="0"/>
                      </a:cubicBezTo>
                      <a:cubicBezTo>
                        <a:pt x="15041" y="0"/>
                        <a:pt x="17802" y="1143"/>
                        <a:pt x="19896" y="3429"/>
                      </a:cubicBezTo>
                      <a:cubicBezTo>
                        <a:pt x="21990" y="5715"/>
                        <a:pt x="23037" y="8954"/>
                        <a:pt x="23037" y="13049"/>
                      </a:cubicBezTo>
                      <a:cubicBezTo>
                        <a:pt x="23037" y="13335"/>
                        <a:pt x="23037" y="13716"/>
                        <a:pt x="23037" y="14192"/>
                      </a:cubicBezTo>
                      <a:lnTo>
                        <a:pt x="4379" y="14192"/>
                      </a:lnTo>
                      <a:cubicBezTo>
                        <a:pt x="4570" y="16954"/>
                        <a:pt x="5331" y="19050"/>
                        <a:pt x="6759" y="20479"/>
                      </a:cubicBezTo>
                      <a:cubicBezTo>
                        <a:pt x="8187" y="21908"/>
                        <a:pt x="9901" y="22669"/>
                        <a:pt x="11995" y="22669"/>
                      </a:cubicBezTo>
                      <a:cubicBezTo>
                        <a:pt x="13518" y="22669"/>
                        <a:pt x="14851" y="22288"/>
                        <a:pt x="15993" y="21431"/>
                      </a:cubicBezTo>
                      <a:cubicBezTo>
                        <a:pt x="16945" y="20764"/>
                        <a:pt x="17802" y="19431"/>
                        <a:pt x="18468" y="17621"/>
                      </a:cubicBezTo>
                      <a:close/>
                      <a:moveTo>
                        <a:pt x="4570" y="10763"/>
                      </a:moveTo>
                      <a:lnTo>
                        <a:pt x="18563" y="10763"/>
                      </a:lnTo>
                      <a:cubicBezTo>
                        <a:pt x="18373" y="8668"/>
                        <a:pt x="17802" y="7048"/>
                        <a:pt x="16945" y="6001"/>
                      </a:cubicBezTo>
                      <a:cubicBezTo>
                        <a:pt x="15612" y="4381"/>
                        <a:pt x="13804" y="3524"/>
                        <a:pt x="11709" y="3524"/>
                      </a:cubicBezTo>
                      <a:cubicBezTo>
                        <a:pt x="9805" y="3524"/>
                        <a:pt x="8092" y="4191"/>
                        <a:pt x="6759" y="5525"/>
                      </a:cubicBezTo>
                      <a:cubicBezTo>
                        <a:pt x="5426" y="6858"/>
                        <a:pt x="4665" y="8572"/>
                        <a:pt x="4570" y="10763"/>
                      </a:cubicBezTo>
                      <a:close/>
                    </a:path>
                  </a:pathLst>
                </a:custGeom>
                <a:solidFill>
                  <a:srgbClr val="23509E"/>
                </a:solidFill>
                <a:ln w="9509" cap="flat">
                  <a:noFill/>
                  <a:prstDash val="solid"/>
                  <a:miter/>
                </a:ln>
              </p:spPr>
              <p:txBody>
                <a:bodyPr rtlCol="0" anchor="ctr"/>
                <a:lstStyle/>
                <a:p>
                  <a:endParaRPr lang="en-US"/>
                </a:p>
              </p:txBody>
            </p:sp>
            <p:sp>
              <p:nvSpPr>
                <p:cNvPr id="595" name="Freeform 594">
                  <a:extLst>
                    <a:ext uri="{FF2B5EF4-FFF2-40B4-BE49-F238E27FC236}">
                      <a16:creationId xmlns:a16="http://schemas.microsoft.com/office/drawing/2014/main" id="{277C7012-51E5-B54A-BBC4-A6DAA337767A}"/>
                    </a:ext>
                  </a:extLst>
                </p:cNvPr>
                <p:cNvSpPr/>
                <p:nvPr/>
              </p:nvSpPr>
              <p:spPr>
                <a:xfrm>
                  <a:off x="8342342" y="5018150"/>
                  <a:ext cx="25893" cy="34670"/>
                </a:xfrm>
                <a:custGeom>
                  <a:avLst/>
                  <a:gdLst>
                    <a:gd name="connsiteX0" fmla="*/ 0 w 25893"/>
                    <a:gd name="connsiteY0" fmla="*/ 34576 h 34670"/>
                    <a:gd name="connsiteX1" fmla="*/ 0 w 25893"/>
                    <a:gd name="connsiteY1" fmla="*/ 0 h 34670"/>
                    <a:gd name="connsiteX2" fmla="*/ 25037 w 25893"/>
                    <a:gd name="connsiteY2" fmla="*/ 0 h 34670"/>
                    <a:gd name="connsiteX3" fmla="*/ 25037 w 25893"/>
                    <a:gd name="connsiteY3" fmla="*/ 4096 h 34670"/>
                    <a:gd name="connsiteX4" fmla="*/ 4665 w 25893"/>
                    <a:gd name="connsiteY4" fmla="*/ 4096 h 34670"/>
                    <a:gd name="connsiteX5" fmla="*/ 4665 w 25893"/>
                    <a:gd name="connsiteY5" fmla="*/ 14669 h 34670"/>
                    <a:gd name="connsiteX6" fmla="*/ 23799 w 25893"/>
                    <a:gd name="connsiteY6" fmla="*/ 14669 h 34670"/>
                    <a:gd name="connsiteX7" fmla="*/ 23799 w 25893"/>
                    <a:gd name="connsiteY7" fmla="*/ 18764 h 34670"/>
                    <a:gd name="connsiteX8" fmla="*/ 4665 w 25893"/>
                    <a:gd name="connsiteY8" fmla="*/ 18764 h 34670"/>
                    <a:gd name="connsiteX9" fmla="*/ 4665 w 25893"/>
                    <a:gd name="connsiteY9" fmla="*/ 30575 h 34670"/>
                    <a:gd name="connsiteX10" fmla="*/ 25893 w 25893"/>
                    <a:gd name="connsiteY10" fmla="*/ 30575 h 34670"/>
                    <a:gd name="connsiteX11" fmla="*/ 25893 w 25893"/>
                    <a:gd name="connsiteY11" fmla="*/ 34671 h 34670"/>
                    <a:gd name="connsiteX12" fmla="*/ 0 w 25893"/>
                    <a:gd name="connsiteY12" fmla="*/ 34671 h 34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93" h="34670">
                      <a:moveTo>
                        <a:pt x="0" y="34576"/>
                      </a:moveTo>
                      <a:lnTo>
                        <a:pt x="0" y="0"/>
                      </a:lnTo>
                      <a:lnTo>
                        <a:pt x="25037" y="0"/>
                      </a:lnTo>
                      <a:lnTo>
                        <a:pt x="25037" y="4096"/>
                      </a:lnTo>
                      <a:lnTo>
                        <a:pt x="4665" y="4096"/>
                      </a:lnTo>
                      <a:lnTo>
                        <a:pt x="4665" y="14669"/>
                      </a:lnTo>
                      <a:lnTo>
                        <a:pt x="23799" y="14669"/>
                      </a:lnTo>
                      <a:lnTo>
                        <a:pt x="23799" y="18764"/>
                      </a:lnTo>
                      <a:lnTo>
                        <a:pt x="4665" y="18764"/>
                      </a:lnTo>
                      <a:lnTo>
                        <a:pt x="4665" y="30575"/>
                      </a:lnTo>
                      <a:lnTo>
                        <a:pt x="25893" y="30575"/>
                      </a:lnTo>
                      <a:lnTo>
                        <a:pt x="25893" y="34671"/>
                      </a:lnTo>
                      <a:lnTo>
                        <a:pt x="0" y="34671"/>
                      </a:lnTo>
                      <a:close/>
                    </a:path>
                  </a:pathLst>
                </a:custGeom>
                <a:solidFill>
                  <a:srgbClr val="23509E"/>
                </a:solidFill>
                <a:ln w="9509" cap="flat">
                  <a:noFill/>
                  <a:prstDash val="solid"/>
                  <a:miter/>
                </a:ln>
              </p:spPr>
              <p:txBody>
                <a:bodyPr rtlCol="0" anchor="ctr"/>
                <a:lstStyle/>
                <a:p>
                  <a:endParaRPr lang="en-US"/>
                </a:p>
              </p:txBody>
            </p:sp>
            <p:sp>
              <p:nvSpPr>
                <p:cNvPr id="596" name="Freeform 595">
                  <a:extLst>
                    <a:ext uri="{FF2B5EF4-FFF2-40B4-BE49-F238E27FC236}">
                      <a16:creationId xmlns:a16="http://schemas.microsoft.com/office/drawing/2014/main" id="{D105B5AB-AE68-9C4D-B531-7FA1F345F745}"/>
                    </a:ext>
                  </a:extLst>
                </p:cNvPr>
                <p:cNvSpPr/>
                <p:nvPr/>
              </p:nvSpPr>
              <p:spPr>
                <a:xfrm>
                  <a:off x="8373852" y="5027675"/>
                  <a:ext cx="20467" cy="25622"/>
                </a:xfrm>
                <a:custGeom>
                  <a:avLst/>
                  <a:gdLst>
                    <a:gd name="connsiteX0" fmla="*/ 16469 w 20467"/>
                    <a:gd name="connsiteY0" fmla="*/ 25051 h 25622"/>
                    <a:gd name="connsiteX1" fmla="*/ 16469 w 20467"/>
                    <a:gd name="connsiteY1" fmla="*/ 21336 h 25622"/>
                    <a:gd name="connsiteX2" fmla="*/ 8568 w 20467"/>
                    <a:gd name="connsiteY2" fmla="*/ 25622 h 25622"/>
                    <a:gd name="connsiteX3" fmla="*/ 4474 w 20467"/>
                    <a:gd name="connsiteY3" fmla="*/ 24765 h 25622"/>
                    <a:gd name="connsiteX4" fmla="*/ 1618 w 20467"/>
                    <a:gd name="connsiteY4" fmla="*/ 22670 h 25622"/>
                    <a:gd name="connsiteX5" fmla="*/ 286 w 20467"/>
                    <a:gd name="connsiteY5" fmla="*/ 19526 h 25622"/>
                    <a:gd name="connsiteX6" fmla="*/ 0 w 20467"/>
                    <a:gd name="connsiteY6" fmla="*/ 15526 h 25622"/>
                    <a:gd name="connsiteX7" fmla="*/ 0 w 20467"/>
                    <a:gd name="connsiteY7" fmla="*/ 0 h 25622"/>
                    <a:gd name="connsiteX8" fmla="*/ 4284 w 20467"/>
                    <a:gd name="connsiteY8" fmla="*/ 0 h 25622"/>
                    <a:gd name="connsiteX9" fmla="*/ 4284 w 20467"/>
                    <a:gd name="connsiteY9" fmla="*/ 13907 h 25622"/>
                    <a:gd name="connsiteX10" fmla="*/ 4570 w 20467"/>
                    <a:gd name="connsiteY10" fmla="*/ 18383 h 25622"/>
                    <a:gd name="connsiteX11" fmla="*/ 6283 w 20467"/>
                    <a:gd name="connsiteY11" fmla="*/ 21050 h 25622"/>
                    <a:gd name="connsiteX12" fmla="*/ 9520 w 20467"/>
                    <a:gd name="connsiteY12" fmla="*/ 22003 h 25622"/>
                    <a:gd name="connsiteX13" fmla="*/ 13137 w 20467"/>
                    <a:gd name="connsiteY13" fmla="*/ 21050 h 25622"/>
                    <a:gd name="connsiteX14" fmla="*/ 15517 w 20467"/>
                    <a:gd name="connsiteY14" fmla="*/ 18383 h 25622"/>
                    <a:gd name="connsiteX15" fmla="*/ 16184 w 20467"/>
                    <a:gd name="connsiteY15" fmla="*/ 13525 h 25622"/>
                    <a:gd name="connsiteX16" fmla="*/ 16184 w 20467"/>
                    <a:gd name="connsiteY16" fmla="*/ 95 h 25622"/>
                    <a:gd name="connsiteX17" fmla="*/ 20467 w 20467"/>
                    <a:gd name="connsiteY17" fmla="*/ 95 h 25622"/>
                    <a:gd name="connsiteX18" fmla="*/ 20467 w 20467"/>
                    <a:gd name="connsiteY18" fmla="*/ 25146 h 25622"/>
                    <a:gd name="connsiteX19" fmla="*/ 16469 w 20467"/>
                    <a:gd name="connsiteY19" fmla="*/ 25146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467" h="25622">
                      <a:moveTo>
                        <a:pt x="16469" y="25051"/>
                      </a:moveTo>
                      <a:lnTo>
                        <a:pt x="16469" y="21336"/>
                      </a:lnTo>
                      <a:cubicBezTo>
                        <a:pt x="14565" y="24194"/>
                        <a:pt x="11900" y="25622"/>
                        <a:pt x="8568" y="25622"/>
                      </a:cubicBezTo>
                      <a:cubicBezTo>
                        <a:pt x="7045" y="25622"/>
                        <a:pt x="5712" y="25337"/>
                        <a:pt x="4474" y="24765"/>
                      </a:cubicBezTo>
                      <a:cubicBezTo>
                        <a:pt x="3237" y="24194"/>
                        <a:pt x="2285" y="23527"/>
                        <a:pt x="1618" y="22670"/>
                      </a:cubicBezTo>
                      <a:cubicBezTo>
                        <a:pt x="952" y="21812"/>
                        <a:pt x="571" y="20765"/>
                        <a:pt x="286" y="19526"/>
                      </a:cubicBezTo>
                      <a:cubicBezTo>
                        <a:pt x="95" y="18669"/>
                        <a:pt x="0" y="17336"/>
                        <a:pt x="0" y="15526"/>
                      </a:cubicBezTo>
                      <a:lnTo>
                        <a:pt x="0" y="0"/>
                      </a:lnTo>
                      <a:lnTo>
                        <a:pt x="4284" y="0"/>
                      </a:lnTo>
                      <a:lnTo>
                        <a:pt x="4284" y="13907"/>
                      </a:lnTo>
                      <a:cubicBezTo>
                        <a:pt x="4284" y="16097"/>
                        <a:pt x="4379" y="17621"/>
                        <a:pt x="4570" y="18383"/>
                      </a:cubicBezTo>
                      <a:cubicBezTo>
                        <a:pt x="4855" y="19526"/>
                        <a:pt x="5426" y="20383"/>
                        <a:pt x="6283" y="21050"/>
                      </a:cubicBezTo>
                      <a:cubicBezTo>
                        <a:pt x="7140" y="21717"/>
                        <a:pt x="8187" y="22003"/>
                        <a:pt x="9520" y="22003"/>
                      </a:cubicBezTo>
                      <a:cubicBezTo>
                        <a:pt x="10853" y="22003"/>
                        <a:pt x="11995" y="21717"/>
                        <a:pt x="13137" y="21050"/>
                      </a:cubicBezTo>
                      <a:cubicBezTo>
                        <a:pt x="14279" y="20383"/>
                        <a:pt x="15041" y="19526"/>
                        <a:pt x="15517" y="18383"/>
                      </a:cubicBezTo>
                      <a:cubicBezTo>
                        <a:pt x="15993" y="17240"/>
                        <a:pt x="16184" y="15621"/>
                        <a:pt x="16184" y="13525"/>
                      </a:cubicBezTo>
                      <a:lnTo>
                        <a:pt x="16184" y="95"/>
                      </a:lnTo>
                      <a:lnTo>
                        <a:pt x="20467" y="95"/>
                      </a:lnTo>
                      <a:lnTo>
                        <a:pt x="20467" y="25146"/>
                      </a:lnTo>
                      <a:lnTo>
                        <a:pt x="16469" y="25146"/>
                      </a:lnTo>
                      <a:close/>
                    </a:path>
                  </a:pathLst>
                </a:custGeom>
                <a:solidFill>
                  <a:srgbClr val="23509E"/>
                </a:solidFill>
                <a:ln w="9509" cap="flat">
                  <a:noFill/>
                  <a:prstDash val="solid"/>
                  <a:miter/>
                </a:ln>
              </p:spPr>
              <p:txBody>
                <a:bodyPr rtlCol="0" anchor="ctr"/>
                <a:lstStyle/>
                <a:p>
                  <a:endParaRPr lang="en-US"/>
                </a:p>
              </p:txBody>
            </p:sp>
            <p:sp>
              <p:nvSpPr>
                <p:cNvPr id="597" name="Freeform 596">
                  <a:extLst>
                    <a:ext uri="{FF2B5EF4-FFF2-40B4-BE49-F238E27FC236}">
                      <a16:creationId xmlns:a16="http://schemas.microsoft.com/office/drawing/2014/main" id="{E16788E0-FE3B-CC4E-B3D3-8884145258DA}"/>
                    </a:ext>
                  </a:extLst>
                </p:cNvPr>
                <p:cNvSpPr/>
                <p:nvPr/>
              </p:nvSpPr>
              <p:spPr>
                <a:xfrm>
                  <a:off x="8400697" y="5027104"/>
                  <a:ext cx="13613" cy="25622"/>
                </a:xfrm>
                <a:custGeom>
                  <a:avLst/>
                  <a:gdLst>
                    <a:gd name="connsiteX0" fmla="*/ 0 w 13613"/>
                    <a:gd name="connsiteY0" fmla="*/ 25622 h 25622"/>
                    <a:gd name="connsiteX1" fmla="*/ 0 w 13613"/>
                    <a:gd name="connsiteY1" fmla="*/ 571 h 25622"/>
                    <a:gd name="connsiteX2" fmla="*/ 3808 w 13613"/>
                    <a:gd name="connsiteY2" fmla="*/ 571 h 25622"/>
                    <a:gd name="connsiteX3" fmla="*/ 3808 w 13613"/>
                    <a:gd name="connsiteY3" fmla="*/ 4382 h 25622"/>
                    <a:gd name="connsiteX4" fmla="*/ 6473 w 13613"/>
                    <a:gd name="connsiteY4" fmla="*/ 857 h 25622"/>
                    <a:gd name="connsiteX5" fmla="*/ 9234 w 13613"/>
                    <a:gd name="connsiteY5" fmla="*/ 0 h 25622"/>
                    <a:gd name="connsiteX6" fmla="*/ 13613 w 13613"/>
                    <a:gd name="connsiteY6" fmla="*/ 1333 h 25622"/>
                    <a:gd name="connsiteX7" fmla="*/ 12185 w 13613"/>
                    <a:gd name="connsiteY7" fmla="*/ 5239 h 25622"/>
                    <a:gd name="connsiteX8" fmla="*/ 9044 w 13613"/>
                    <a:gd name="connsiteY8" fmla="*/ 4286 h 25622"/>
                    <a:gd name="connsiteX9" fmla="*/ 6569 w 13613"/>
                    <a:gd name="connsiteY9" fmla="*/ 5144 h 25622"/>
                    <a:gd name="connsiteX10" fmla="*/ 4950 w 13613"/>
                    <a:gd name="connsiteY10" fmla="*/ 7429 h 25622"/>
                    <a:gd name="connsiteX11" fmla="*/ 4284 w 13613"/>
                    <a:gd name="connsiteY11" fmla="*/ 12383 h 25622"/>
                    <a:gd name="connsiteX12" fmla="*/ 4284 w 13613"/>
                    <a:gd name="connsiteY12" fmla="*/ 25527 h 25622"/>
                    <a:gd name="connsiteX13" fmla="*/ 0 w 13613"/>
                    <a:gd name="connsiteY13" fmla="*/ 25527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13" h="25622">
                      <a:moveTo>
                        <a:pt x="0" y="25622"/>
                      </a:moveTo>
                      <a:lnTo>
                        <a:pt x="0" y="571"/>
                      </a:lnTo>
                      <a:lnTo>
                        <a:pt x="3808" y="571"/>
                      </a:lnTo>
                      <a:lnTo>
                        <a:pt x="3808" y="4382"/>
                      </a:lnTo>
                      <a:cubicBezTo>
                        <a:pt x="4760" y="2572"/>
                        <a:pt x="5712" y="1429"/>
                        <a:pt x="6473" y="857"/>
                      </a:cubicBezTo>
                      <a:cubicBezTo>
                        <a:pt x="7330" y="286"/>
                        <a:pt x="8187" y="0"/>
                        <a:pt x="9234" y="0"/>
                      </a:cubicBezTo>
                      <a:cubicBezTo>
                        <a:pt x="10662" y="0"/>
                        <a:pt x="12090" y="476"/>
                        <a:pt x="13613" y="1333"/>
                      </a:cubicBezTo>
                      <a:lnTo>
                        <a:pt x="12185" y="5239"/>
                      </a:lnTo>
                      <a:cubicBezTo>
                        <a:pt x="11138" y="4667"/>
                        <a:pt x="10091" y="4286"/>
                        <a:pt x="9044" y="4286"/>
                      </a:cubicBezTo>
                      <a:cubicBezTo>
                        <a:pt x="8092" y="4286"/>
                        <a:pt x="7330" y="4572"/>
                        <a:pt x="6569" y="5144"/>
                      </a:cubicBezTo>
                      <a:cubicBezTo>
                        <a:pt x="5807" y="5715"/>
                        <a:pt x="5331" y="6477"/>
                        <a:pt x="4950" y="7429"/>
                      </a:cubicBezTo>
                      <a:cubicBezTo>
                        <a:pt x="4474" y="8954"/>
                        <a:pt x="4284" y="10573"/>
                        <a:pt x="4284" y="12383"/>
                      </a:cubicBezTo>
                      <a:lnTo>
                        <a:pt x="4284" y="25527"/>
                      </a:lnTo>
                      <a:lnTo>
                        <a:pt x="0" y="25527"/>
                      </a:lnTo>
                      <a:close/>
                    </a:path>
                  </a:pathLst>
                </a:custGeom>
                <a:solidFill>
                  <a:srgbClr val="23509E"/>
                </a:solidFill>
                <a:ln w="9509" cap="flat">
                  <a:noFill/>
                  <a:prstDash val="solid"/>
                  <a:miter/>
                </a:ln>
              </p:spPr>
              <p:txBody>
                <a:bodyPr rtlCol="0" anchor="ctr"/>
                <a:lstStyle/>
                <a:p>
                  <a:endParaRPr lang="en-US"/>
                </a:p>
              </p:txBody>
            </p:sp>
            <p:sp>
              <p:nvSpPr>
                <p:cNvPr id="598" name="Freeform 597">
                  <a:extLst>
                    <a:ext uri="{FF2B5EF4-FFF2-40B4-BE49-F238E27FC236}">
                      <a16:creationId xmlns:a16="http://schemas.microsoft.com/office/drawing/2014/main" id="{9A132BEF-7A46-A94D-94FA-17159C515662}"/>
                    </a:ext>
                  </a:extLst>
                </p:cNvPr>
                <p:cNvSpPr/>
                <p:nvPr/>
              </p:nvSpPr>
              <p:spPr>
                <a:xfrm>
                  <a:off x="8415262" y="5027199"/>
                  <a:ext cx="23513" cy="26193"/>
                </a:xfrm>
                <a:custGeom>
                  <a:avLst/>
                  <a:gdLst>
                    <a:gd name="connsiteX0" fmla="*/ 0 w 23513"/>
                    <a:gd name="connsiteY0" fmla="*/ 13049 h 26193"/>
                    <a:gd name="connsiteX1" fmla="*/ 3903 w 23513"/>
                    <a:gd name="connsiteY1" fmla="*/ 2762 h 26193"/>
                    <a:gd name="connsiteX2" fmla="*/ 11804 w 23513"/>
                    <a:gd name="connsiteY2" fmla="*/ 0 h 26193"/>
                    <a:gd name="connsiteX3" fmla="*/ 20277 w 23513"/>
                    <a:gd name="connsiteY3" fmla="*/ 3429 h 26193"/>
                    <a:gd name="connsiteX4" fmla="*/ 23514 w 23513"/>
                    <a:gd name="connsiteY4" fmla="*/ 12764 h 26193"/>
                    <a:gd name="connsiteX5" fmla="*/ 22086 w 23513"/>
                    <a:gd name="connsiteY5" fmla="*/ 20383 h 26193"/>
                    <a:gd name="connsiteX6" fmla="*/ 17897 w 23513"/>
                    <a:gd name="connsiteY6" fmla="*/ 24670 h 26193"/>
                    <a:gd name="connsiteX7" fmla="*/ 11900 w 23513"/>
                    <a:gd name="connsiteY7" fmla="*/ 26194 h 26193"/>
                    <a:gd name="connsiteX8" fmla="*/ 3427 w 23513"/>
                    <a:gd name="connsiteY8" fmla="*/ 22860 h 26193"/>
                    <a:gd name="connsiteX9" fmla="*/ 0 w 23513"/>
                    <a:gd name="connsiteY9" fmla="*/ 13049 h 26193"/>
                    <a:gd name="connsiteX10" fmla="*/ 4379 w 23513"/>
                    <a:gd name="connsiteY10" fmla="*/ 13049 h 26193"/>
                    <a:gd name="connsiteX11" fmla="*/ 6473 w 23513"/>
                    <a:gd name="connsiteY11" fmla="*/ 20288 h 26193"/>
                    <a:gd name="connsiteX12" fmla="*/ 11709 w 23513"/>
                    <a:gd name="connsiteY12" fmla="*/ 22670 h 26193"/>
                    <a:gd name="connsiteX13" fmla="*/ 16945 w 23513"/>
                    <a:gd name="connsiteY13" fmla="*/ 20288 h 26193"/>
                    <a:gd name="connsiteX14" fmla="*/ 19039 w 23513"/>
                    <a:gd name="connsiteY14" fmla="*/ 12954 h 26193"/>
                    <a:gd name="connsiteX15" fmla="*/ 16945 w 23513"/>
                    <a:gd name="connsiteY15" fmla="*/ 5906 h 26193"/>
                    <a:gd name="connsiteX16" fmla="*/ 11709 w 23513"/>
                    <a:gd name="connsiteY16" fmla="*/ 3524 h 26193"/>
                    <a:gd name="connsiteX17" fmla="*/ 6473 w 23513"/>
                    <a:gd name="connsiteY17" fmla="*/ 5906 h 26193"/>
                    <a:gd name="connsiteX18" fmla="*/ 4379 w 23513"/>
                    <a:gd name="connsiteY18" fmla="*/ 13049 h 2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513" h="26193">
                      <a:moveTo>
                        <a:pt x="0" y="13049"/>
                      </a:moveTo>
                      <a:cubicBezTo>
                        <a:pt x="0" y="8382"/>
                        <a:pt x="1333" y="4953"/>
                        <a:pt x="3903" y="2762"/>
                      </a:cubicBezTo>
                      <a:cubicBezTo>
                        <a:pt x="6093" y="953"/>
                        <a:pt x="8663" y="0"/>
                        <a:pt x="11804" y="0"/>
                      </a:cubicBezTo>
                      <a:cubicBezTo>
                        <a:pt x="15232" y="0"/>
                        <a:pt x="18087" y="1143"/>
                        <a:pt x="20277" y="3429"/>
                      </a:cubicBezTo>
                      <a:cubicBezTo>
                        <a:pt x="22467" y="5715"/>
                        <a:pt x="23514" y="8763"/>
                        <a:pt x="23514" y="12764"/>
                      </a:cubicBezTo>
                      <a:cubicBezTo>
                        <a:pt x="23514" y="16002"/>
                        <a:pt x="23038" y="18479"/>
                        <a:pt x="22086" y="20383"/>
                      </a:cubicBezTo>
                      <a:cubicBezTo>
                        <a:pt x="21134" y="22193"/>
                        <a:pt x="19706" y="23622"/>
                        <a:pt x="17897" y="24670"/>
                      </a:cubicBezTo>
                      <a:cubicBezTo>
                        <a:pt x="16088" y="25718"/>
                        <a:pt x="13994" y="26194"/>
                        <a:pt x="11900" y="26194"/>
                      </a:cubicBezTo>
                      <a:cubicBezTo>
                        <a:pt x="8377" y="26194"/>
                        <a:pt x="5521" y="25051"/>
                        <a:pt x="3427" y="22860"/>
                      </a:cubicBezTo>
                      <a:cubicBezTo>
                        <a:pt x="1047" y="20479"/>
                        <a:pt x="0" y="17240"/>
                        <a:pt x="0" y="13049"/>
                      </a:cubicBezTo>
                      <a:close/>
                      <a:moveTo>
                        <a:pt x="4379" y="13049"/>
                      </a:moveTo>
                      <a:cubicBezTo>
                        <a:pt x="4379" y="16288"/>
                        <a:pt x="5045" y="18669"/>
                        <a:pt x="6473" y="20288"/>
                      </a:cubicBezTo>
                      <a:cubicBezTo>
                        <a:pt x="7901" y="21908"/>
                        <a:pt x="9615" y="22670"/>
                        <a:pt x="11709" y="22670"/>
                      </a:cubicBezTo>
                      <a:cubicBezTo>
                        <a:pt x="13804" y="22670"/>
                        <a:pt x="15612" y="21908"/>
                        <a:pt x="16945" y="20288"/>
                      </a:cubicBezTo>
                      <a:cubicBezTo>
                        <a:pt x="18373" y="18669"/>
                        <a:pt x="19039" y="16288"/>
                        <a:pt x="19039" y="12954"/>
                      </a:cubicBezTo>
                      <a:cubicBezTo>
                        <a:pt x="19039" y="9811"/>
                        <a:pt x="18373" y="7525"/>
                        <a:pt x="16945" y="5906"/>
                      </a:cubicBezTo>
                      <a:cubicBezTo>
                        <a:pt x="15517" y="4286"/>
                        <a:pt x="13804" y="3524"/>
                        <a:pt x="11709" y="3524"/>
                      </a:cubicBezTo>
                      <a:cubicBezTo>
                        <a:pt x="9615" y="3524"/>
                        <a:pt x="7806" y="4286"/>
                        <a:pt x="6473" y="5906"/>
                      </a:cubicBezTo>
                      <a:cubicBezTo>
                        <a:pt x="5045" y="7430"/>
                        <a:pt x="4379" y="9811"/>
                        <a:pt x="4379" y="13049"/>
                      </a:cubicBezTo>
                      <a:close/>
                    </a:path>
                  </a:pathLst>
                </a:custGeom>
                <a:solidFill>
                  <a:srgbClr val="23509E"/>
                </a:solidFill>
                <a:ln w="9509" cap="flat">
                  <a:noFill/>
                  <a:prstDash val="solid"/>
                  <a:miter/>
                </a:ln>
              </p:spPr>
              <p:txBody>
                <a:bodyPr rtlCol="0" anchor="ctr"/>
                <a:lstStyle/>
                <a:p>
                  <a:endParaRPr lang="en-US"/>
                </a:p>
              </p:txBody>
            </p:sp>
            <p:sp>
              <p:nvSpPr>
                <p:cNvPr id="599" name="Freeform 598">
                  <a:extLst>
                    <a:ext uri="{FF2B5EF4-FFF2-40B4-BE49-F238E27FC236}">
                      <a16:creationId xmlns:a16="http://schemas.microsoft.com/office/drawing/2014/main" id="{E862BB7D-1CC9-6E49-A864-F176BB70DD7D}"/>
                    </a:ext>
                  </a:extLst>
                </p:cNvPr>
                <p:cNvSpPr/>
                <p:nvPr/>
              </p:nvSpPr>
              <p:spPr>
                <a:xfrm>
                  <a:off x="8443726" y="5027104"/>
                  <a:ext cx="21704" cy="35242"/>
                </a:xfrm>
                <a:custGeom>
                  <a:avLst/>
                  <a:gdLst>
                    <a:gd name="connsiteX0" fmla="*/ 0 w 21704"/>
                    <a:gd name="connsiteY0" fmla="*/ 35242 h 35242"/>
                    <a:gd name="connsiteX1" fmla="*/ 0 w 21704"/>
                    <a:gd name="connsiteY1" fmla="*/ 571 h 35242"/>
                    <a:gd name="connsiteX2" fmla="*/ 3903 w 21704"/>
                    <a:gd name="connsiteY2" fmla="*/ 571 h 35242"/>
                    <a:gd name="connsiteX3" fmla="*/ 3903 w 21704"/>
                    <a:gd name="connsiteY3" fmla="*/ 3810 h 35242"/>
                    <a:gd name="connsiteX4" fmla="*/ 6949 w 21704"/>
                    <a:gd name="connsiteY4" fmla="*/ 953 h 35242"/>
                    <a:gd name="connsiteX5" fmla="*/ 11138 w 21704"/>
                    <a:gd name="connsiteY5" fmla="*/ 0 h 35242"/>
                    <a:gd name="connsiteX6" fmla="*/ 16755 w 21704"/>
                    <a:gd name="connsiteY6" fmla="*/ 1619 h 35242"/>
                    <a:gd name="connsiteX7" fmla="*/ 20468 w 21704"/>
                    <a:gd name="connsiteY7" fmla="*/ 6287 h 35242"/>
                    <a:gd name="connsiteX8" fmla="*/ 21705 w 21704"/>
                    <a:gd name="connsiteY8" fmla="*/ 12859 h 35242"/>
                    <a:gd name="connsiteX9" fmla="*/ 20372 w 21704"/>
                    <a:gd name="connsiteY9" fmla="*/ 19812 h 35242"/>
                    <a:gd name="connsiteX10" fmla="*/ 16374 w 21704"/>
                    <a:gd name="connsiteY10" fmla="*/ 24575 h 35242"/>
                    <a:gd name="connsiteX11" fmla="*/ 10853 w 21704"/>
                    <a:gd name="connsiteY11" fmla="*/ 26194 h 35242"/>
                    <a:gd name="connsiteX12" fmla="*/ 7045 w 21704"/>
                    <a:gd name="connsiteY12" fmla="*/ 25337 h 35242"/>
                    <a:gd name="connsiteX13" fmla="*/ 4284 w 21704"/>
                    <a:gd name="connsiteY13" fmla="*/ 23050 h 35242"/>
                    <a:gd name="connsiteX14" fmla="*/ 4284 w 21704"/>
                    <a:gd name="connsiteY14" fmla="*/ 35242 h 35242"/>
                    <a:gd name="connsiteX15" fmla="*/ 0 w 21704"/>
                    <a:gd name="connsiteY15" fmla="*/ 35242 h 35242"/>
                    <a:gd name="connsiteX16" fmla="*/ 3808 w 21704"/>
                    <a:gd name="connsiteY16" fmla="*/ 13240 h 35242"/>
                    <a:gd name="connsiteX17" fmla="*/ 5807 w 21704"/>
                    <a:gd name="connsiteY17" fmla="*/ 20383 h 35242"/>
                    <a:gd name="connsiteX18" fmla="*/ 10567 w 21704"/>
                    <a:gd name="connsiteY18" fmla="*/ 22670 h 35242"/>
                    <a:gd name="connsiteX19" fmla="*/ 15422 w 21704"/>
                    <a:gd name="connsiteY19" fmla="*/ 20288 h 35242"/>
                    <a:gd name="connsiteX20" fmla="*/ 17421 w 21704"/>
                    <a:gd name="connsiteY20" fmla="*/ 12859 h 35242"/>
                    <a:gd name="connsiteX21" fmla="*/ 15422 w 21704"/>
                    <a:gd name="connsiteY21" fmla="*/ 5715 h 35242"/>
                    <a:gd name="connsiteX22" fmla="*/ 10757 w 21704"/>
                    <a:gd name="connsiteY22" fmla="*/ 3334 h 35242"/>
                    <a:gd name="connsiteX23" fmla="*/ 5997 w 21704"/>
                    <a:gd name="connsiteY23" fmla="*/ 5905 h 35242"/>
                    <a:gd name="connsiteX24" fmla="*/ 3808 w 21704"/>
                    <a:gd name="connsiteY24" fmla="*/ 13240 h 3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1704" h="35242">
                      <a:moveTo>
                        <a:pt x="0" y="35242"/>
                      </a:moveTo>
                      <a:lnTo>
                        <a:pt x="0" y="571"/>
                      </a:lnTo>
                      <a:lnTo>
                        <a:pt x="3903" y="571"/>
                      </a:lnTo>
                      <a:lnTo>
                        <a:pt x="3903" y="3810"/>
                      </a:lnTo>
                      <a:cubicBezTo>
                        <a:pt x="4855" y="2572"/>
                        <a:pt x="5807" y="1619"/>
                        <a:pt x="6949" y="953"/>
                      </a:cubicBezTo>
                      <a:cubicBezTo>
                        <a:pt x="8092" y="286"/>
                        <a:pt x="9520" y="0"/>
                        <a:pt x="11138" y="0"/>
                      </a:cubicBezTo>
                      <a:cubicBezTo>
                        <a:pt x="13232" y="0"/>
                        <a:pt x="15136" y="571"/>
                        <a:pt x="16755" y="1619"/>
                      </a:cubicBezTo>
                      <a:cubicBezTo>
                        <a:pt x="18373" y="2762"/>
                        <a:pt x="19610" y="4286"/>
                        <a:pt x="20468" y="6287"/>
                      </a:cubicBezTo>
                      <a:cubicBezTo>
                        <a:pt x="21324" y="8287"/>
                        <a:pt x="21705" y="10478"/>
                        <a:pt x="21705" y="12859"/>
                      </a:cubicBezTo>
                      <a:cubicBezTo>
                        <a:pt x="21705" y="15430"/>
                        <a:pt x="21229" y="17717"/>
                        <a:pt x="20372" y="19812"/>
                      </a:cubicBezTo>
                      <a:cubicBezTo>
                        <a:pt x="19420" y="21908"/>
                        <a:pt x="18088" y="23432"/>
                        <a:pt x="16374" y="24575"/>
                      </a:cubicBezTo>
                      <a:cubicBezTo>
                        <a:pt x="14660" y="25622"/>
                        <a:pt x="12756" y="26194"/>
                        <a:pt x="10853" y="26194"/>
                      </a:cubicBezTo>
                      <a:cubicBezTo>
                        <a:pt x="9425" y="26194"/>
                        <a:pt x="8187" y="25908"/>
                        <a:pt x="7045" y="25337"/>
                      </a:cubicBezTo>
                      <a:cubicBezTo>
                        <a:pt x="5902" y="24765"/>
                        <a:pt x="5045" y="24003"/>
                        <a:pt x="4284" y="23050"/>
                      </a:cubicBezTo>
                      <a:lnTo>
                        <a:pt x="4284" y="35242"/>
                      </a:lnTo>
                      <a:lnTo>
                        <a:pt x="0" y="35242"/>
                      </a:lnTo>
                      <a:close/>
                      <a:moveTo>
                        <a:pt x="3808" y="13240"/>
                      </a:moveTo>
                      <a:cubicBezTo>
                        <a:pt x="3808" y="16478"/>
                        <a:pt x="4474" y="18859"/>
                        <a:pt x="5807" y="20383"/>
                      </a:cubicBezTo>
                      <a:cubicBezTo>
                        <a:pt x="7140" y="21908"/>
                        <a:pt x="8663" y="22670"/>
                        <a:pt x="10567" y="22670"/>
                      </a:cubicBezTo>
                      <a:cubicBezTo>
                        <a:pt x="12471" y="22670"/>
                        <a:pt x="14089" y="21908"/>
                        <a:pt x="15422" y="20288"/>
                      </a:cubicBezTo>
                      <a:cubicBezTo>
                        <a:pt x="16755" y="18669"/>
                        <a:pt x="17421" y="16192"/>
                        <a:pt x="17421" y="12859"/>
                      </a:cubicBezTo>
                      <a:cubicBezTo>
                        <a:pt x="17421" y="9716"/>
                        <a:pt x="16755" y="7239"/>
                        <a:pt x="15422" y="5715"/>
                      </a:cubicBezTo>
                      <a:cubicBezTo>
                        <a:pt x="14089" y="4096"/>
                        <a:pt x="12566" y="3334"/>
                        <a:pt x="10757" y="3334"/>
                      </a:cubicBezTo>
                      <a:cubicBezTo>
                        <a:pt x="8949" y="3334"/>
                        <a:pt x="7330" y="4191"/>
                        <a:pt x="5997" y="5905"/>
                      </a:cubicBezTo>
                      <a:cubicBezTo>
                        <a:pt x="4474" y="7620"/>
                        <a:pt x="3808" y="10001"/>
                        <a:pt x="3808" y="13240"/>
                      </a:cubicBezTo>
                      <a:close/>
                    </a:path>
                  </a:pathLst>
                </a:custGeom>
                <a:solidFill>
                  <a:srgbClr val="23509E"/>
                </a:solidFill>
                <a:ln w="9509" cap="flat">
                  <a:noFill/>
                  <a:prstDash val="solid"/>
                  <a:miter/>
                </a:ln>
              </p:spPr>
              <p:txBody>
                <a:bodyPr rtlCol="0" anchor="ctr"/>
                <a:lstStyle/>
                <a:p>
                  <a:endParaRPr lang="en-US"/>
                </a:p>
              </p:txBody>
            </p:sp>
            <p:sp>
              <p:nvSpPr>
                <p:cNvPr id="600" name="Freeform 599">
                  <a:extLst>
                    <a:ext uri="{FF2B5EF4-FFF2-40B4-BE49-F238E27FC236}">
                      <a16:creationId xmlns:a16="http://schemas.microsoft.com/office/drawing/2014/main" id="{60529D70-23E1-4D42-9A1A-CBCC4E24BF33}"/>
                    </a:ext>
                  </a:extLst>
                </p:cNvPr>
                <p:cNvSpPr/>
                <p:nvPr/>
              </p:nvSpPr>
              <p:spPr>
                <a:xfrm>
                  <a:off x="8469144" y="5027009"/>
                  <a:ext cx="23037" cy="26288"/>
                </a:xfrm>
                <a:custGeom>
                  <a:avLst/>
                  <a:gdLst>
                    <a:gd name="connsiteX0" fmla="*/ 18468 w 23037"/>
                    <a:gd name="connsiteY0" fmla="*/ 17621 h 26288"/>
                    <a:gd name="connsiteX1" fmla="*/ 22847 w 23037"/>
                    <a:gd name="connsiteY1" fmla="*/ 18193 h 26288"/>
                    <a:gd name="connsiteX2" fmla="*/ 19039 w 23037"/>
                    <a:gd name="connsiteY2" fmla="*/ 24193 h 26288"/>
                    <a:gd name="connsiteX3" fmla="*/ 11900 w 23037"/>
                    <a:gd name="connsiteY3" fmla="*/ 26289 h 26288"/>
                    <a:gd name="connsiteX4" fmla="*/ 3237 w 23037"/>
                    <a:gd name="connsiteY4" fmla="*/ 22860 h 26288"/>
                    <a:gd name="connsiteX5" fmla="*/ 0 w 23037"/>
                    <a:gd name="connsiteY5" fmla="*/ 13335 h 26288"/>
                    <a:gd name="connsiteX6" fmla="*/ 3237 w 23037"/>
                    <a:gd name="connsiteY6" fmla="*/ 3524 h 26288"/>
                    <a:gd name="connsiteX7" fmla="*/ 11709 w 23037"/>
                    <a:gd name="connsiteY7" fmla="*/ 0 h 26288"/>
                    <a:gd name="connsiteX8" fmla="*/ 19896 w 23037"/>
                    <a:gd name="connsiteY8" fmla="*/ 3429 h 26288"/>
                    <a:gd name="connsiteX9" fmla="*/ 23037 w 23037"/>
                    <a:gd name="connsiteY9" fmla="*/ 13049 h 26288"/>
                    <a:gd name="connsiteX10" fmla="*/ 23037 w 23037"/>
                    <a:gd name="connsiteY10" fmla="*/ 14192 h 26288"/>
                    <a:gd name="connsiteX11" fmla="*/ 4379 w 23037"/>
                    <a:gd name="connsiteY11" fmla="*/ 14192 h 26288"/>
                    <a:gd name="connsiteX12" fmla="*/ 6759 w 23037"/>
                    <a:gd name="connsiteY12" fmla="*/ 20479 h 26288"/>
                    <a:gd name="connsiteX13" fmla="*/ 11995 w 23037"/>
                    <a:gd name="connsiteY13" fmla="*/ 22669 h 26288"/>
                    <a:gd name="connsiteX14" fmla="*/ 15993 w 23037"/>
                    <a:gd name="connsiteY14" fmla="*/ 21431 h 26288"/>
                    <a:gd name="connsiteX15" fmla="*/ 18468 w 23037"/>
                    <a:gd name="connsiteY15" fmla="*/ 17621 h 26288"/>
                    <a:gd name="connsiteX16" fmla="*/ 4570 w 23037"/>
                    <a:gd name="connsiteY16" fmla="*/ 10763 h 26288"/>
                    <a:gd name="connsiteX17" fmla="*/ 18563 w 23037"/>
                    <a:gd name="connsiteY17" fmla="*/ 10763 h 26288"/>
                    <a:gd name="connsiteX18" fmla="*/ 16945 w 23037"/>
                    <a:gd name="connsiteY18" fmla="*/ 6001 h 26288"/>
                    <a:gd name="connsiteX19" fmla="*/ 11709 w 23037"/>
                    <a:gd name="connsiteY19" fmla="*/ 3524 h 26288"/>
                    <a:gd name="connsiteX20" fmla="*/ 6759 w 23037"/>
                    <a:gd name="connsiteY20" fmla="*/ 5525 h 26288"/>
                    <a:gd name="connsiteX21" fmla="*/ 4570 w 23037"/>
                    <a:gd name="connsiteY21" fmla="*/ 10763 h 2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037" h="26288">
                      <a:moveTo>
                        <a:pt x="18468" y="17621"/>
                      </a:moveTo>
                      <a:lnTo>
                        <a:pt x="22847" y="18193"/>
                      </a:lnTo>
                      <a:cubicBezTo>
                        <a:pt x="22181" y="20764"/>
                        <a:pt x="20848" y="22765"/>
                        <a:pt x="19039" y="24193"/>
                      </a:cubicBezTo>
                      <a:cubicBezTo>
                        <a:pt x="17135" y="25622"/>
                        <a:pt x="14755" y="26289"/>
                        <a:pt x="11900" y="26289"/>
                      </a:cubicBezTo>
                      <a:cubicBezTo>
                        <a:pt x="8282" y="26289"/>
                        <a:pt x="5331" y="25146"/>
                        <a:pt x="3237" y="22860"/>
                      </a:cubicBezTo>
                      <a:cubicBezTo>
                        <a:pt x="1047" y="20574"/>
                        <a:pt x="0" y="17431"/>
                        <a:pt x="0" y="13335"/>
                      </a:cubicBezTo>
                      <a:cubicBezTo>
                        <a:pt x="0" y="9144"/>
                        <a:pt x="1047" y="5810"/>
                        <a:pt x="3237" y="3524"/>
                      </a:cubicBezTo>
                      <a:cubicBezTo>
                        <a:pt x="5426" y="1238"/>
                        <a:pt x="8187" y="0"/>
                        <a:pt x="11709" y="0"/>
                      </a:cubicBezTo>
                      <a:cubicBezTo>
                        <a:pt x="15041" y="0"/>
                        <a:pt x="17802" y="1143"/>
                        <a:pt x="19896" y="3429"/>
                      </a:cubicBezTo>
                      <a:cubicBezTo>
                        <a:pt x="21990" y="5715"/>
                        <a:pt x="23037" y="8954"/>
                        <a:pt x="23037" y="13049"/>
                      </a:cubicBezTo>
                      <a:cubicBezTo>
                        <a:pt x="23037" y="13335"/>
                        <a:pt x="23037" y="13716"/>
                        <a:pt x="23037" y="14192"/>
                      </a:cubicBezTo>
                      <a:lnTo>
                        <a:pt x="4379" y="14192"/>
                      </a:lnTo>
                      <a:cubicBezTo>
                        <a:pt x="4570" y="16954"/>
                        <a:pt x="5331" y="19050"/>
                        <a:pt x="6759" y="20479"/>
                      </a:cubicBezTo>
                      <a:cubicBezTo>
                        <a:pt x="8187" y="21908"/>
                        <a:pt x="9901" y="22669"/>
                        <a:pt x="11995" y="22669"/>
                      </a:cubicBezTo>
                      <a:cubicBezTo>
                        <a:pt x="13518" y="22669"/>
                        <a:pt x="14851" y="22288"/>
                        <a:pt x="15993" y="21431"/>
                      </a:cubicBezTo>
                      <a:cubicBezTo>
                        <a:pt x="16945" y="20764"/>
                        <a:pt x="17897" y="19431"/>
                        <a:pt x="18468" y="17621"/>
                      </a:cubicBezTo>
                      <a:close/>
                      <a:moveTo>
                        <a:pt x="4570" y="10763"/>
                      </a:moveTo>
                      <a:lnTo>
                        <a:pt x="18563" y="10763"/>
                      </a:lnTo>
                      <a:cubicBezTo>
                        <a:pt x="18373" y="8668"/>
                        <a:pt x="17802" y="7048"/>
                        <a:pt x="16945" y="6001"/>
                      </a:cubicBezTo>
                      <a:cubicBezTo>
                        <a:pt x="15612" y="4381"/>
                        <a:pt x="13804" y="3524"/>
                        <a:pt x="11709" y="3524"/>
                      </a:cubicBezTo>
                      <a:cubicBezTo>
                        <a:pt x="9805" y="3524"/>
                        <a:pt x="8092" y="4191"/>
                        <a:pt x="6759" y="5525"/>
                      </a:cubicBezTo>
                      <a:cubicBezTo>
                        <a:pt x="5426" y="6858"/>
                        <a:pt x="4760" y="8572"/>
                        <a:pt x="4570" y="10763"/>
                      </a:cubicBezTo>
                      <a:close/>
                    </a:path>
                  </a:pathLst>
                </a:custGeom>
                <a:solidFill>
                  <a:srgbClr val="23509E"/>
                </a:solidFill>
                <a:ln w="9509" cap="flat">
                  <a:noFill/>
                  <a:prstDash val="solid"/>
                  <a:miter/>
                </a:ln>
              </p:spPr>
              <p:txBody>
                <a:bodyPr rtlCol="0" anchor="ctr"/>
                <a:lstStyle/>
                <a:p>
                  <a:endParaRPr lang="en-US"/>
                </a:p>
              </p:txBody>
            </p:sp>
            <p:sp>
              <p:nvSpPr>
                <p:cNvPr id="601" name="Freeform 600">
                  <a:extLst>
                    <a:ext uri="{FF2B5EF4-FFF2-40B4-BE49-F238E27FC236}">
                      <a16:creationId xmlns:a16="http://schemas.microsoft.com/office/drawing/2014/main" id="{395403A3-9F92-3447-8E6A-4D3DC6521991}"/>
                    </a:ext>
                  </a:extLst>
                </p:cNvPr>
                <p:cNvSpPr/>
                <p:nvPr/>
              </p:nvSpPr>
              <p:spPr>
                <a:xfrm>
                  <a:off x="8495894" y="5027295"/>
                  <a:ext cx="23037" cy="26098"/>
                </a:xfrm>
                <a:custGeom>
                  <a:avLst/>
                  <a:gdLst>
                    <a:gd name="connsiteX0" fmla="*/ 17802 w 23037"/>
                    <a:gd name="connsiteY0" fmla="*/ 22384 h 26098"/>
                    <a:gd name="connsiteX1" fmla="*/ 13232 w 23037"/>
                    <a:gd name="connsiteY1" fmla="*/ 25241 h 26098"/>
                    <a:gd name="connsiteX2" fmla="*/ 8568 w 23037"/>
                    <a:gd name="connsiteY2" fmla="*/ 26098 h 26098"/>
                    <a:gd name="connsiteX3" fmla="*/ 2190 w 23037"/>
                    <a:gd name="connsiteY3" fmla="*/ 24098 h 26098"/>
                    <a:gd name="connsiteX4" fmla="*/ 0 w 23037"/>
                    <a:gd name="connsiteY4" fmla="*/ 18955 h 26098"/>
                    <a:gd name="connsiteX5" fmla="*/ 857 w 23037"/>
                    <a:gd name="connsiteY5" fmla="*/ 15621 h 26098"/>
                    <a:gd name="connsiteX6" fmla="*/ 3046 w 23037"/>
                    <a:gd name="connsiteY6" fmla="*/ 13144 h 26098"/>
                    <a:gd name="connsiteX7" fmla="*/ 6093 w 23037"/>
                    <a:gd name="connsiteY7" fmla="*/ 11716 h 26098"/>
                    <a:gd name="connsiteX8" fmla="*/ 9901 w 23037"/>
                    <a:gd name="connsiteY8" fmla="*/ 11049 h 26098"/>
                    <a:gd name="connsiteX9" fmla="*/ 17421 w 23037"/>
                    <a:gd name="connsiteY9" fmla="*/ 9620 h 26098"/>
                    <a:gd name="connsiteX10" fmla="*/ 17421 w 23037"/>
                    <a:gd name="connsiteY10" fmla="*/ 8477 h 26098"/>
                    <a:gd name="connsiteX11" fmla="*/ 16184 w 23037"/>
                    <a:gd name="connsiteY11" fmla="*/ 4858 h 26098"/>
                    <a:gd name="connsiteX12" fmla="*/ 11328 w 23037"/>
                    <a:gd name="connsiteY12" fmla="*/ 3429 h 26098"/>
                    <a:gd name="connsiteX13" fmla="*/ 6949 w 23037"/>
                    <a:gd name="connsiteY13" fmla="*/ 4477 h 26098"/>
                    <a:gd name="connsiteX14" fmla="*/ 4855 w 23037"/>
                    <a:gd name="connsiteY14" fmla="*/ 8192 h 26098"/>
                    <a:gd name="connsiteX15" fmla="*/ 666 w 23037"/>
                    <a:gd name="connsiteY15" fmla="*/ 7620 h 26098"/>
                    <a:gd name="connsiteX16" fmla="*/ 2570 w 23037"/>
                    <a:gd name="connsiteY16" fmla="*/ 3334 h 26098"/>
                    <a:gd name="connsiteX17" fmla="*/ 6283 w 23037"/>
                    <a:gd name="connsiteY17" fmla="*/ 857 h 26098"/>
                    <a:gd name="connsiteX18" fmla="*/ 11995 w 23037"/>
                    <a:gd name="connsiteY18" fmla="*/ 0 h 26098"/>
                    <a:gd name="connsiteX19" fmla="*/ 17231 w 23037"/>
                    <a:gd name="connsiteY19" fmla="*/ 762 h 26098"/>
                    <a:gd name="connsiteX20" fmla="*/ 20182 w 23037"/>
                    <a:gd name="connsiteY20" fmla="*/ 2667 h 26098"/>
                    <a:gd name="connsiteX21" fmla="*/ 21515 w 23037"/>
                    <a:gd name="connsiteY21" fmla="*/ 5525 h 26098"/>
                    <a:gd name="connsiteX22" fmla="*/ 21705 w 23037"/>
                    <a:gd name="connsiteY22" fmla="*/ 9430 h 26098"/>
                    <a:gd name="connsiteX23" fmla="*/ 21705 w 23037"/>
                    <a:gd name="connsiteY23" fmla="*/ 15050 h 26098"/>
                    <a:gd name="connsiteX24" fmla="*/ 21990 w 23037"/>
                    <a:gd name="connsiteY24" fmla="*/ 22574 h 26098"/>
                    <a:gd name="connsiteX25" fmla="*/ 23038 w 23037"/>
                    <a:gd name="connsiteY25" fmla="*/ 25622 h 26098"/>
                    <a:gd name="connsiteX26" fmla="*/ 18563 w 23037"/>
                    <a:gd name="connsiteY26" fmla="*/ 25622 h 26098"/>
                    <a:gd name="connsiteX27" fmla="*/ 17802 w 23037"/>
                    <a:gd name="connsiteY27" fmla="*/ 22384 h 26098"/>
                    <a:gd name="connsiteX28" fmla="*/ 17421 w 23037"/>
                    <a:gd name="connsiteY28" fmla="*/ 12859 h 26098"/>
                    <a:gd name="connsiteX29" fmla="*/ 10472 w 23037"/>
                    <a:gd name="connsiteY29" fmla="*/ 14478 h 26098"/>
                    <a:gd name="connsiteX30" fmla="*/ 6759 w 23037"/>
                    <a:gd name="connsiteY30" fmla="*/ 15335 h 26098"/>
                    <a:gd name="connsiteX31" fmla="*/ 5045 w 23037"/>
                    <a:gd name="connsiteY31" fmla="*/ 16669 h 26098"/>
                    <a:gd name="connsiteX32" fmla="*/ 4474 w 23037"/>
                    <a:gd name="connsiteY32" fmla="*/ 18669 h 26098"/>
                    <a:gd name="connsiteX33" fmla="*/ 5712 w 23037"/>
                    <a:gd name="connsiteY33" fmla="*/ 21526 h 26098"/>
                    <a:gd name="connsiteX34" fmla="*/ 9424 w 23037"/>
                    <a:gd name="connsiteY34" fmla="*/ 22669 h 26098"/>
                    <a:gd name="connsiteX35" fmla="*/ 13804 w 23037"/>
                    <a:gd name="connsiteY35" fmla="*/ 21622 h 26098"/>
                    <a:gd name="connsiteX36" fmla="*/ 16564 w 23037"/>
                    <a:gd name="connsiteY36" fmla="*/ 18669 h 26098"/>
                    <a:gd name="connsiteX37" fmla="*/ 17231 w 23037"/>
                    <a:gd name="connsiteY37" fmla="*/ 14383 h 26098"/>
                    <a:gd name="connsiteX38" fmla="*/ 17231 w 23037"/>
                    <a:gd name="connsiteY38" fmla="*/ 12859 h 2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3037" h="26098">
                      <a:moveTo>
                        <a:pt x="17802" y="22384"/>
                      </a:moveTo>
                      <a:cubicBezTo>
                        <a:pt x="16184" y="23717"/>
                        <a:pt x="14755" y="24670"/>
                        <a:pt x="13232" y="25241"/>
                      </a:cubicBezTo>
                      <a:cubicBezTo>
                        <a:pt x="11804" y="25813"/>
                        <a:pt x="10186" y="26098"/>
                        <a:pt x="8568" y="26098"/>
                      </a:cubicBezTo>
                      <a:cubicBezTo>
                        <a:pt x="5807" y="26098"/>
                        <a:pt x="3713" y="25432"/>
                        <a:pt x="2190" y="24098"/>
                      </a:cubicBezTo>
                      <a:cubicBezTo>
                        <a:pt x="666" y="22765"/>
                        <a:pt x="0" y="21050"/>
                        <a:pt x="0" y="18955"/>
                      </a:cubicBezTo>
                      <a:cubicBezTo>
                        <a:pt x="0" y="17717"/>
                        <a:pt x="286" y="16573"/>
                        <a:pt x="857" y="15621"/>
                      </a:cubicBezTo>
                      <a:cubicBezTo>
                        <a:pt x="1428" y="14573"/>
                        <a:pt x="2190" y="13811"/>
                        <a:pt x="3046" y="13144"/>
                      </a:cubicBezTo>
                      <a:cubicBezTo>
                        <a:pt x="3903" y="12573"/>
                        <a:pt x="4950" y="12097"/>
                        <a:pt x="6093" y="11716"/>
                      </a:cubicBezTo>
                      <a:cubicBezTo>
                        <a:pt x="6949" y="11525"/>
                        <a:pt x="8187" y="11239"/>
                        <a:pt x="9901" y="11049"/>
                      </a:cubicBezTo>
                      <a:cubicBezTo>
                        <a:pt x="13327" y="10668"/>
                        <a:pt x="15803" y="10192"/>
                        <a:pt x="17421" y="9620"/>
                      </a:cubicBezTo>
                      <a:cubicBezTo>
                        <a:pt x="17421" y="9049"/>
                        <a:pt x="17421" y="8668"/>
                        <a:pt x="17421" y="8477"/>
                      </a:cubicBezTo>
                      <a:cubicBezTo>
                        <a:pt x="17421" y="6763"/>
                        <a:pt x="17040" y="5525"/>
                        <a:pt x="16184" y="4858"/>
                      </a:cubicBezTo>
                      <a:cubicBezTo>
                        <a:pt x="15136" y="3905"/>
                        <a:pt x="13518" y="3429"/>
                        <a:pt x="11328" y="3429"/>
                      </a:cubicBezTo>
                      <a:cubicBezTo>
                        <a:pt x="9329" y="3429"/>
                        <a:pt x="7901" y="3810"/>
                        <a:pt x="6949" y="4477"/>
                      </a:cubicBezTo>
                      <a:cubicBezTo>
                        <a:pt x="5997" y="5143"/>
                        <a:pt x="5331" y="6382"/>
                        <a:pt x="4855" y="8192"/>
                      </a:cubicBezTo>
                      <a:lnTo>
                        <a:pt x="666" y="7620"/>
                      </a:lnTo>
                      <a:cubicBezTo>
                        <a:pt x="1047" y="5810"/>
                        <a:pt x="1618" y="4381"/>
                        <a:pt x="2570" y="3334"/>
                      </a:cubicBezTo>
                      <a:cubicBezTo>
                        <a:pt x="3427" y="2286"/>
                        <a:pt x="4665" y="1429"/>
                        <a:pt x="6283" y="857"/>
                      </a:cubicBezTo>
                      <a:cubicBezTo>
                        <a:pt x="7901" y="286"/>
                        <a:pt x="9805" y="0"/>
                        <a:pt x="11995" y="0"/>
                      </a:cubicBezTo>
                      <a:cubicBezTo>
                        <a:pt x="14089" y="0"/>
                        <a:pt x="15898" y="286"/>
                        <a:pt x="17231" y="762"/>
                      </a:cubicBezTo>
                      <a:cubicBezTo>
                        <a:pt x="18563" y="1238"/>
                        <a:pt x="19515" y="1905"/>
                        <a:pt x="20182" y="2667"/>
                      </a:cubicBezTo>
                      <a:cubicBezTo>
                        <a:pt x="20848" y="3429"/>
                        <a:pt x="21229" y="4381"/>
                        <a:pt x="21515" y="5525"/>
                      </a:cubicBezTo>
                      <a:cubicBezTo>
                        <a:pt x="21610" y="6287"/>
                        <a:pt x="21705" y="7525"/>
                        <a:pt x="21705" y="9430"/>
                      </a:cubicBezTo>
                      <a:lnTo>
                        <a:pt x="21705" y="15050"/>
                      </a:lnTo>
                      <a:cubicBezTo>
                        <a:pt x="21705" y="18955"/>
                        <a:pt x="21800" y="21526"/>
                        <a:pt x="21990" y="22574"/>
                      </a:cubicBezTo>
                      <a:cubicBezTo>
                        <a:pt x="22181" y="23622"/>
                        <a:pt x="22562" y="24670"/>
                        <a:pt x="23038" y="25622"/>
                      </a:cubicBezTo>
                      <a:lnTo>
                        <a:pt x="18563" y="25622"/>
                      </a:lnTo>
                      <a:cubicBezTo>
                        <a:pt x="18183" y="24575"/>
                        <a:pt x="17897" y="23527"/>
                        <a:pt x="17802" y="22384"/>
                      </a:cubicBezTo>
                      <a:close/>
                      <a:moveTo>
                        <a:pt x="17421" y="12859"/>
                      </a:moveTo>
                      <a:cubicBezTo>
                        <a:pt x="15898" y="13525"/>
                        <a:pt x="13613" y="14002"/>
                        <a:pt x="10472" y="14478"/>
                      </a:cubicBezTo>
                      <a:cubicBezTo>
                        <a:pt x="8758" y="14764"/>
                        <a:pt x="7521" y="15050"/>
                        <a:pt x="6759" y="15335"/>
                      </a:cubicBezTo>
                      <a:cubicBezTo>
                        <a:pt x="5997" y="15621"/>
                        <a:pt x="5521" y="16097"/>
                        <a:pt x="5045" y="16669"/>
                      </a:cubicBezTo>
                      <a:cubicBezTo>
                        <a:pt x="4665" y="17240"/>
                        <a:pt x="4474" y="17907"/>
                        <a:pt x="4474" y="18669"/>
                      </a:cubicBezTo>
                      <a:cubicBezTo>
                        <a:pt x="4474" y="19812"/>
                        <a:pt x="4855" y="20764"/>
                        <a:pt x="5712" y="21526"/>
                      </a:cubicBezTo>
                      <a:cubicBezTo>
                        <a:pt x="6569" y="22288"/>
                        <a:pt x="7806" y="22669"/>
                        <a:pt x="9424" y="22669"/>
                      </a:cubicBezTo>
                      <a:cubicBezTo>
                        <a:pt x="11043" y="22669"/>
                        <a:pt x="12471" y="22288"/>
                        <a:pt x="13804" y="21622"/>
                      </a:cubicBezTo>
                      <a:cubicBezTo>
                        <a:pt x="15041" y="20860"/>
                        <a:pt x="15993" y="19907"/>
                        <a:pt x="16564" y="18669"/>
                      </a:cubicBezTo>
                      <a:cubicBezTo>
                        <a:pt x="17040" y="17717"/>
                        <a:pt x="17231" y="16288"/>
                        <a:pt x="17231" y="14383"/>
                      </a:cubicBezTo>
                      <a:lnTo>
                        <a:pt x="17231" y="12859"/>
                      </a:lnTo>
                      <a:close/>
                    </a:path>
                  </a:pathLst>
                </a:custGeom>
                <a:solidFill>
                  <a:srgbClr val="23509E"/>
                </a:solidFill>
                <a:ln w="9509" cap="flat">
                  <a:noFill/>
                  <a:prstDash val="solid"/>
                  <a:miter/>
                </a:ln>
              </p:spPr>
              <p:txBody>
                <a:bodyPr rtlCol="0" anchor="ctr"/>
                <a:lstStyle/>
                <a:p>
                  <a:endParaRPr lang="en-US"/>
                </a:p>
              </p:txBody>
            </p:sp>
            <p:sp>
              <p:nvSpPr>
                <p:cNvPr id="602" name="Freeform 601">
                  <a:extLst>
                    <a:ext uri="{FF2B5EF4-FFF2-40B4-BE49-F238E27FC236}">
                      <a16:creationId xmlns:a16="http://schemas.microsoft.com/office/drawing/2014/main" id="{E8944353-F712-C945-A3DD-79349E6F832A}"/>
                    </a:ext>
                  </a:extLst>
                </p:cNvPr>
                <p:cNvSpPr/>
                <p:nvPr/>
              </p:nvSpPr>
              <p:spPr>
                <a:xfrm>
                  <a:off x="8524167" y="5027104"/>
                  <a:ext cx="20371" cy="25622"/>
                </a:xfrm>
                <a:custGeom>
                  <a:avLst/>
                  <a:gdLst>
                    <a:gd name="connsiteX0" fmla="*/ 0 w 20371"/>
                    <a:gd name="connsiteY0" fmla="*/ 25622 h 25622"/>
                    <a:gd name="connsiteX1" fmla="*/ 0 w 20371"/>
                    <a:gd name="connsiteY1" fmla="*/ 571 h 25622"/>
                    <a:gd name="connsiteX2" fmla="*/ 3808 w 20371"/>
                    <a:gd name="connsiteY2" fmla="*/ 571 h 25622"/>
                    <a:gd name="connsiteX3" fmla="*/ 3808 w 20371"/>
                    <a:gd name="connsiteY3" fmla="*/ 4096 h 25622"/>
                    <a:gd name="connsiteX4" fmla="*/ 11804 w 20371"/>
                    <a:gd name="connsiteY4" fmla="*/ 0 h 25622"/>
                    <a:gd name="connsiteX5" fmla="*/ 15993 w 20371"/>
                    <a:gd name="connsiteY5" fmla="*/ 857 h 25622"/>
                    <a:gd name="connsiteX6" fmla="*/ 18849 w 20371"/>
                    <a:gd name="connsiteY6" fmla="*/ 2953 h 25622"/>
                    <a:gd name="connsiteX7" fmla="*/ 20182 w 20371"/>
                    <a:gd name="connsiteY7" fmla="*/ 6096 h 25622"/>
                    <a:gd name="connsiteX8" fmla="*/ 20372 w 20371"/>
                    <a:gd name="connsiteY8" fmla="*/ 10192 h 25622"/>
                    <a:gd name="connsiteX9" fmla="*/ 20372 w 20371"/>
                    <a:gd name="connsiteY9" fmla="*/ 25622 h 25622"/>
                    <a:gd name="connsiteX10" fmla="*/ 16088 w 20371"/>
                    <a:gd name="connsiteY10" fmla="*/ 25622 h 25622"/>
                    <a:gd name="connsiteX11" fmla="*/ 16088 w 20371"/>
                    <a:gd name="connsiteY11" fmla="*/ 10382 h 25622"/>
                    <a:gd name="connsiteX12" fmla="*/ 15612 w 20371"/>
                    <a:gd name="connsiteY12" fmla="*/ 6477 h 25622"/>
                    <a:gd name="connsiteX13" fmla="*/ 13899 w 20371"/>
                    <a:gd name="connsiteY13" fmla="*/ 4382 h 25622"/>
                    <a:gd name="connsiteX14" fmla="*/ 10948 w 20371"/>
                    <a:gd name="connsiteY14" fmla="*/ 3620 h 25622"/>
                    <a:gd name="connsiteX15" fmla="*/ 6283 w 20371"/>
                    <a:gd name="connsiteY15" fmla="*/ 5334 h 25622"/>
                    <a:gd name="connsiteX16" fmla="*/ 4284 w 20371"/>
                    <a:gd name="connsiteY16" fmla="*/ 11906 h 25622"/>
                    <a:gd name="connsiteX17" fmla="*/ 4284 w 20371"/>
                    <a:gd name="connsiteY17" fmla="*/ 25622 h 25622"/>
                    <a:gd name="connsiteX18" fmla="*/ 0 w 20371"/>
                    <a:gd name="connsiteY18" fmla="*/ 25622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371" h="25622">
                      <a:moveTo>
                        <a:pt x="0" y="25622"/>
                      </a:moveTo>
                      <a:lnTo>
                        <a:pt x="0" y="571"/>
                      </a:lnTo>
                      <a:lnTo>
                        <a:pt x="3808" y="571"/>
                      </a:lnTo>
                      <a:lnTo>
                        <a:pt x="3808" y="4096"/>
                      </a:lnTo>
                      <a:cubicBezTo>
                        <a:pt x="5617" y="1333"/>
                        <a:pt x="8282" y="0"/>
                        <a:pt x="11804" y="0"/>
                      </a:cubicBezTo>
                      <a:cubicBezTo>
                        <a:pt x="13327" y="0"/>
                        <a:pt x="14660" y="286"/>
                        <a:pt x="15993" y="857"/>
                      </a:cubicBezTo>
                      <a:cubicBezTo>
                        <a:pt x="17231" y="1429"/>
                        <a:pt x="18183" y="2096"/>
                        <a:pt x="18849" y="2953"/>
                      </a:cubicBezTo>
                      <a:cubicBezTo>
                        <a:pt x="19515" y="3810"/>
                        <a:pt x="19896" y="4858"/>
                        <a:pt x="20182" y="6096"/>
                      </a:cubicBezTo>
                      <a:cubicBezTo>
                        <a:pt x="20372" y="6858"/>
                        <a:pt x="20372" y="8287"/>
                        <a:pt x="20372" y="10192"/>
                      </a:cubicBezTo>
                      <a:lnTo>
                        <a:pt x="20372" y="25622"/>
                      </a:lnTo>
                      <a:lnTo>
                        <a:pt x="16088" y="25622"/>
                      </a:lnTo>
                      <a:lnTo>
                        <a:pt x="16088" y="10382"/>
                      </a:lnTo>
                      <a:cubicBezTo>
                        <a:pt x="16088" y="8668"/>
                        <a:pt x="15898" y="7334"/>
                        <a:pt x="15612" y="6477"/>
                      </a:cubicBezTo>
                      <a:cubicBezTo>
                        <a:pt x="15327" y="5620"/>
                        <a:pt x="14660" y="4953"/>
                        <a:pt x="13899" y="4382"/>
                      </a:cubicBezTo>
                      <a:cubicBezTo>
                        <a:pt x="13042" y="3905"/>
                        <a:pt x="12090" y="3620"/>
                        <a:pt x="10948" y="3620"/>
                      </a:cubicBezTo>
                      <a:cubicBezTo>
                        <a:pt x="9139" y="3620"/>
                        <a:pt x="7616" y="4191"/>
                        <a:pt x="6283" y="5334"/>
                      </a:cubicBezTo>
                      <a:cubicBezTo>
                        <a:pt x="4950" y="6477"/>
                        <a:pt x="4284" y="8668"/>
                        <a:pt x="4284" y="11906"/>
                      </a:cubicBezTo>
                      <a:lnTo>
                        <a:pt x="4284" y="25622"/>
                      </a:lnTo>
                      <a:lnTo>
                        <a:pt x="0" y="25622"/>
                      </a:lnTo>
                      <a:close/>
                    </a:path>
                  </a:pathLst>
                </a:custGeom>
                <a:solidFill>
                  <a:srgbClr val="23509E"/>
                </a:solidFill>
                <a:ln w="9509" cap="flat">
                  <a:noFill/>
                  <a:prstDash val="solid"/>
                  <a:miter/>
                </a:ln>
              </p:spPr>
              <p:txBody>
                <a:bodyPr rtlCol="0" anchor="ctr"/>
                <a:lstStyle/>
                <a:p>
                  <a:endParaRPr lang="en-US"/>
                </a:p>
              </p:txBody>
            </p:sp>
            <p:sp>
              <p:nvSpPr>
                <p:cNvPr id="603" name="Freeform 602">
                  <a:extLst>
                    <a:ext uri="{FF2B5EF4-FFF2-40B4-BE49-F238E27FC236}">
                      <a16:creationId xmlns:a16="http://schemas.microsoft.com/office/drawing/2014/main" id="{615BA90F-4B13-F643-AF3D-2F04EB07C815}"/>
                    </a:ext>
                  </a:extLst>
                </p:cNvPr>
                <p:cNvSpPr/>
                <p:nvPr/>
              </p:nvSpPr>
              <p:spPr>
                <a:xfrm>
                  <a:off x="8565102" y="5018055"/>
                  <a:ext cx="27131" cy="35242"/>
                </a:xfrm>
                <a:custGeom>
                  <a:avLst/>
                  <a:gdLst>
                    <a:gd name="connsiteX0" fmla="*/ 22562 w 27131"/>
                    <a:gd name="connsiteY0" fmla="*/ 95 h 35242"/>
                    <a:gd name="connsiteX1" fmla="*/ 27131 w 27131"/>
                    <a:gd name="connsiteY1" fmla="*/ 95 h 35242"/>
                    <a:gd name="connsiteX2" fmla="*/ 27131 w 27131"/>
                    <a:gd name="connsiteY2" fmla="*/ 20098 h 35242"/>
                    <a:gd name="connsiteX3" fmla="*/ 25989 w 27131"/>
                    <a:gd name="connsiteY3" fmla="*/ 28384 h 35242"/>
                    <a:gd name="connsiteX4" fmla="*/ 21705 w 27131"/>
                    <a:gd name="connsiteY4" fmla="*/ 33338 h 35242"/>
                    <a:gd name="connsiteX5" fmla="*/ 13613 w 27131"/>
                    <a:gd name="connsiteY5" fmla="*/ 35242 h 35242"/>
                    <a:gd name="connsiteX6" fmla="*/ 5712 w 27131"/>
                    <a:gd name="connsiteY6" fmla="*/ 33528 h 35242"/>
                    <a:gd name="connsiteX7" fmla="*/ 1333 w 27131"/>
                    <a:gd name="connsiteY7" fmla="*/ 28670 h 35242"/>
                    <a:gd name="connsiteX8" fmla="*/ 0 w 27131"/>
                    <a:gd name="connsiteY8" fmla="*/ 20002 h 35242"/>
                    <a:gd name="connsiteX9" fmla="*/ 0 w 27131"/>
                    <a:gd name="connsiteY9" fmla="*/ 0 h 35242"/>
                    <a:gd name="connsiteX10" fmla="*/ 4570 w 27131"/>
                    <a:gd name="connsiteY10" fmla="*/ 0 h 35242"/>
                    <a:gd name="connsiteX11" fmla="*/ 4570 w 27131"/>
                    <a:gd name="connsiteY11" fmla="*/ 19907 h 35242"/>
                    <a:gd name="connsiteX12" fmla="*/ 5426 w 27131"/>
                    <a:gd name="connsiteY12" fmla="*/ 26575 h 35242"/>
                    <a:gd name="connsiteX13" fmla="*/ 8282 w 27131"/>
                    <a:gd name="connsiteY13" fmla="*/ 29908 h 35242"/>
                    <a:gd name="connsiteX14" fmla="*/ 13232 w 27131"/>
                    <a:gd name="connsiteY14" fmla="*/ 31051 h 35242"/>
                    <a:gd name="connsiteX15" fmla="*/ 20468 w 27131"/>
                    <a:gd name="connsiteY15" fmla="*/ 28766 h 35242"/>
                    <a:gd name="connsiteX16" fmla="*/ 22657 w 27131"/>
                    <a:gd name="connsiteY16" fmla="*/ 20002 h 35242"/>
                    <a:gd name="connsiteX17" fmla="*/ 22657 w 27131"/>
                    <a:gd name="connsiteY17" fmla="*/ 95 h 3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131" h="35242">
                      <a:moveTo>
                        <a:pt x="22562" y="95"/>
                      </a:moveTo>
                      <a:lnTo>
                        <a:pt x="27131" y="95"/>
                      </a:lnTo>
                      <a:lnTo>
                        <a:pt x="27131" y="20098"/>
                      </a:lnTo>
                      <a:cubicBezTo>
                        <a:pt x="27131" y="23527"/>
                        <a:pt x="26750" y="26289"/>
                        <a:pt x="25989" y="28384"/>
                      </a:cubicBezTo>
                      <a:cubicBezTo>
                        <a:pt x="25227" y="30385"/>
                        <a:pt x="23799" y="32099"/>
                        <a:pt x="21705" y="33338"/>
                      </a:cubicBezTo>
                      <a:cubicBezTo>
                        <a:pt x="19610" y="34576"/>
                        <a:pt x="16945" y="35242"/>
                        <a:pt x="13613" y="35242"/>
                      </a:cubicBezTo>
                      <a:cubicBezTo>
                        <a:pt x="10376" y="35242"/>
                        <a:pt x="7711" y="34671"/>
                        <a:pt x="5712" y="33528"/>
                      </a:cubicBezTo>
                      <a:cubicBezTo>
                        <a:pt x="3618" y="32385"/>
                        <a:pt x="2190" y="30766"/>
                        <a:pt x="1333" y="28670"/>
                      </a:cubicBezTo>
                      <a:cubicBezTo>
                        <a:pt x="476" y="26575"/>
                        <a:pt x="0" y="23622"/>
                        <a:pt x="0" y="20002"/>
                      </a:cubicBezTo>
                      <a:lnTo>
                        <a:pt x="0" y="0"/>
                      </a:lnTo>
                      <a:lnTo>
                        <a:pt x="4570" y="0"/>
                      </a:lnTo>
                      <a:lnTo>
                        <a:pt x="4570" y="19907"/>
                      </a:lnTo>
                      <a:cubicBezTo>
                        <a:pt x="4570" y="22955"/>
                        <a:pt x="4855" y="25146"/>
                        <a:pt x="5426" y="26575"/>
                      </a:cubicBezTo>
                      <a:cubicBezTo>
                        <a:pt x="5997" y="28004"/>
                        <a:pt x="6949" y="29051"/>
                        <a:pt x="8282" y="29908"/>
                      </a:cubicBezTo>
                      <a:cubicBezTo>
                        <a:pt x="9615" y="30671"/>
                        <a:pt x="11328" y="31051"/>
                        <a:pt x="13232" y="31051"/>
                      </a:cubicBezTo>
                      <a:cubicBezTo>
                        <a:pt x="16564" y="31051"/>
                        <a:pt x="18944" y="30289"/>
                        <a:pt x="20468" y="28766"/>
                      </a:cubicBezTo>
                      <a:cubicBezTo>
                        <a:pt x="21895" y="27242"/>
                        <a:pt x="22657" y="24289"/>
                        <a:pt x="22657" y="20002"/>
                      </a:cubicBezTo>
                      <a:lnTo>
                        <a:pt x="22657" y="95"/>
                      </a:lnTo>
                      <a:close/>
                    </a:path>
                  </a:pathLst>
                </a:custGeom>
                <a:solidFill>
                  <a:srgbClr val="23509E"/>
                </a:solidFill>
                <a:ln w="9509" cap="flat">
                  <a:noFill/>
                  <a:prstDash val="solid"/>
                  <a:miter/>
                </a:ln>
              </p:spPr>
              <p:txBody>
                <a:bodyPr rtlCol="0" anchor="ctr"/>
                <a:lstStyle/>
                <a:p>
                  <a:endParaRPr lang="en-US"/>
                </a:p>
              </p:txBody>
            </p:sp>
            <p:sp>
              <p:nvSpPr>
                <p:cNvPr id="604" name="Freeform 603">
                  <a:extLst>
                    <a:ext uri="{FF2B5EF4-FFF2-40B4-BE49-F238E27FC236}">
                      <a16:creationId xmlns:a16="http://schemas.microsoft.com/office/drawing/2014/main" id="{E938AF01-258D-1848-913E-D6C0512F5E1E}"/>
                    </a:ext>
                  </a:extLst>
                </p:cNvPr>
                <p:cNvSpPr/>
                <p:nvPr/>
              </p:nvSpPr>
              <p:spPr>
                <a:xfrm>
                  <a:off x="8599277" y="5027104"/>
                  <a:ext cx="20372" cy="25622"/>
                </a:xfrm>
                <a:custGeom>
                  <a:avLst/>
                  <a:gdLst>
                    <a:gd name="connsiteX0" fmla="*/ 0 w 20372"/>
                    <a:gd name="connsiteY0" fmla="*/ 25622 h 25622"/>
                    <a:gd name="connsiteX1" fmla="*/ 0 w 20372"/>
                    <a:gd name="connsiteY1" fmla="*/ 571 h 25622"/>
                    <a:gd name="connsiteX2" fmla="*/ 3808 w 20372"/>
                    <a:gd name="connsiteY2" fmla="*/ 571 h 25622"/>
                    <a:gd name="connsiteX3" fmla="*/ 3808 w 20372"/>
                    <a:gd name="connsiteY3" fmla="*/ 4096 h 25622"/>
                    <a:gd name="connsiteX4" fmla="*/ 11805 w 20372"/>
                    <a:gd name="connsiteY4" fmla="*/ 0 h 25622"/>
                    <a:gd name="connsiteX5" fmla="*/ 15993 w 20372"/>
                    <a:gd name="connsiteY5" fmla="*/ 857 h 25622"/>
                    <a:gd name="connsiteX6" fmla="*/ 18849 w 20372"/>
                    <a:gd name="connsiteY6" fmla="*/ 2953 h 25622"/>
                    <a:gd name="connsiteX7" fmla="*/ 20182 w 20372"/>
                    <a:gd name="connsiteY7" fmla="*/ 6096 h 25622"/>
                    <a:gd name="connsiteX8" fmla="*/ 20372 w 20372"/>
                    <a:gd name="connsiteY8" fmla="*/ 10192 h 25622"/>
                    <a:gd name="connsiteX9" fmla="*/ 20372 w 20372"/>
                    <a:gd name="connsiteY9" fmla="*/ 25622 h 25622"/>
                    <a:gd name="connsiteX10" fmla="*/ 16088 w 20372"/>
                    <a:gd name="connsiteY10" fmla="*/ 25622 h 25622"/>
                    <a:gd name="connsiteX11" fmla="*/ 16088 w 20372"/>
                    <a:gd name="connsiteY11" fmla="*/ 10382 h 25622"/>
                    <a:gd name="connsiteX12" fmla="*/ 15612 w 20372"/>
                    <a:gd name="connsiteY12" fmla="*/ 6477 h 25622"/>
                    <a:gd name="connsiteX13" fmla="*/ 13899 w 20372"/>
                    <a:gd name="connsiteY13" fmla="*/ 4382 h 25622"/>
                    <a:gd name="connsiteX14" fmla="*/ 10948 w 20372"/>
                    <a:gd name="connsiteY14" fmla="*/ 3620 h 25622"/>
                    <a:gd name="connsiteX15" fmla="*/ 6283 w 20372"/>
                    <a:gd name="connsiteY15" fmla="*/ 5334 h 25622"/>
                    <a:gd name="connsiteX16" fmla="*/ 4284 w 20372"/>
                    <a:gd name="connsiteY16" fmla="*/ 11906 h 25622"/>
                    <a:gd name="connsiteX17" fmla="*/ 4284 w 20372"/>
                    <a:gd name="connsiteY17" fmla="*/ 25622 h 25622"/>
                    <a:gd name="connsiteX18" fmla="*/ 0 w 20372"/>
                    <a:gd name="connsiteY18" fmla="*/ 25622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372" h="25622">
                      <a:moveTo>
                        <a:pt x="0" y="25622"/>
                      </a:moveTo>
                      <a:lnTo>
                        <a:pt x="0" y="571"/>
                      </a:lnTo>
                      <a:lnTo>
                        <a:pt x="3808" y="571"/>
                      </a:lnTo>
                      <a:lnTo>
                        <a:pt x="3808" y="4096"/>
                      </a:lnTo>
                      <a:cubicBezTo>
                        <a:pt x="5617" y="1333"/>
                        <a:pt x="8282" y="0"/>
                        <a:pt x="11805" y="0"/>
                      </a:cubicBezTo>
                      <a:cubicBezTo>
                        <a:pt x="13328" y="0"/>
                        <a:pt x="14660" y="286"/>
                        <a:pt x="15993" y="857"/>
                      </a:cubicBezTo>
                      <a:cubicBezTo>
                        <a:pt x="17231" y="1429"/>
                        <a:pt x="18183" y="2096"/>
                        <a:pt x="18849" y="2953"/>
                      </a:cubicBezTo>
                      <a:cubicBezTo>
                        <a:pt x="19515" y="3810"/>
                        <a:pt x="19896" y="4858"/>
                        <a:pt x="20182" y="6096"/>
                      </a:cubicBezTo>
                      <a:cubicBezTo>
                        <a:pt x="20372" y="6858"/>
                        <a:pt x="20372" y="8287"/>
                        <a:pt x="20372" y="10192"/>
                      </a:cubicBezTo>
                      <a:lnTo>
                        <a:pt x="20372" y="25622"/>
                      </a:lnTo>
                      <a:lnTo>
                        <a:pt x="16088" y="25622"/>
                      </a:lnTo>
                      <a:lnTo>
                        <a:pt x="16088" y="10382"/>
                      </a:lnTo>
                      <a:cubicBezTo>
                        <a:pt x="16088" y="8668"/>
                        <a:pt x="15898" y="7334"/>
                        <a:pt x="15612" y="6477"/>
                      </a:cubicBezTo>
                      <a:cubicBezTo>
                        <a:pt x="15327" y="5620"/>
                        <a:pt x="14660" y="4953"/>
                        <a:pt x="13899" y="4382"/>
                      </a:cubicBezTo>
                      <a:cubicBezTo>
                        <a:pt x="13042" y="3905"/>
                        <a:pt x="12090" y="3620"/>
                        <a:pt x="10948" y="3620"/>
                      </a:cubicBezTo>
                      <a:cubicBezTo>
                        <a:pt x="9139" y="3620"/>
                        <a:pt x="7616" y="4191"/>
                        <a:pt x="6283" y="5334"/>
                      </a:cubicBezTo>
                      <a:cubicBezTo>
                        <a:pt x="4950" y="6477"/>
                        <a:pt x="4284" y="8668"/>
                        <a:pt x="4284" y="11906"/>
                      </a:cubicBezTo>
                      <a:lnTo>
                        <a:pt x="4284" y="25622"/>
                      </a:lnTo>
                      <a:lnTo>
                        <a:pt x="0" y="25622"/>
                      </a:lnTo>
                      <a:close/>
                    </a:path>
                  </a:pathLst>
                </a:custGeom>
                <a:solidFill>
                  <a:srgbClr val="23509E"/>
                </a:solidFill>
                <a:ln w="9509" cap="flat">
                  <a:noFill/>
                  <a:prstDash val="solid"/>
                  <a:miter/>
                </a:ln>
              </p:spPr>
              <p:txBody>
                <a:bodyPr rtlCol="0" anchor="ctr"/>
                <a:lstStyle/>
                <a:p>
                  <a:endParaRPr lang="en-US"/>
                </a:p>
              </p:txBody>
            </p:sp>
            <p:sp>
              <p:nvSpPr>
                <p:cNvPr id="605" name="Freeform 604">
                  <a:extLst>
                    <a:ext uri="{FF2B5EF4-FFF2-40B4-BE49-F238E27FC236}">
                      <a16:creationId xmlns:a16="http://schemas.microsoft.com/office/drawing/2014/main" id="{5599F6C1-67E3-904F-BCF5-C90CD46C7EDB}"/>
                    </a:ext>
                  </a:extLst>
                </p:cNvPr>
                <p:cNvSpPr/>
                <p:nvPr/>
              </p:nvSpPr>
              <p:spPr>
                <a:xfrm>
                  <a:off x="8626123" y="5018150"/>
                  <a:ext cx="4283" cy="34575"/>
                </a:xfrm>
                <a:custGeom>
                  <a:avLst/>
                  <a:gdLst>
                    <a:gd name="connsiteX0" fmla="*/ 0 w 4283"/>
                    <a:gd name="connsiteY0" fmla="*/ 4858 h 34575"/>
                    <a:gd name="connsiteX1" fmla="*/ 0 w 4283"/>
                    <a:gd name="connsiteY1" fmla="*/ 0 h 34575"/>
                    <a:gd name="connsiteX2" fmla="*/ 4284 w 4283"/>
                    <a:gd name="connsiteY2" fmla="*/ 0 h 34575"/>
                    <a:gd name="connsiteX3" fmla="*/ 4284 w 4283"/>
                    <a:gd name="connsiteY3" fmla="*/ 4858 h 34575"/>
                    <a:gd name="connsiteX4" fmla="*/ 0 w 4283"/>
                    <a:gd name="connsiteY4" fmla="*/ 4858 h 34575"/>
                    <a:gd name="connsiteX5" fmla="*/ 0 w 4283"/>
                    <a:gd name="connsiteY5" fmla="*/ 34576 h 34575"/>
                    <a:gd name="connsiteX6" fmla="*/ 0 w 4283"/>
                    <a:gd name="connsiteY6" fmla="*/ 9525 h 34575"/>
                    <a:gd name="connsiteX7" fmla="*/ 4284 w 4283"/>
                    <a:gd name="connsiteY7" fmla="*/ 9525 h 34575"/>
                    <a:gd name="connsiteX8" fmla="*/ 4284 w 4283"/>
                    <a:gd name="connsiteY8" fmla="*/ 34576 h 34575"/>
                    <a:gd name="connsiteX9" fmla="*/ 0 w 4283"/>
                    <a:gd name="connsiteY9" fmla="*/ 34576 h 34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83" h="34575">
                      <a:moveTo>
                        <a:pt x="0" y="4858"/>
                      </a:moveTo>
                      <a:lnTo>
                        <a:pt x="0" y="0"/>
                      </a:lnTo>
                      <a:lnTo>
                        <a:pt x="4284" y="0"/>
                      </a:lnTo>
                      <a:lnTo>
                        <a:pt x="4284" y="4858"/>
                      </a:lnTo>
                      <a:lnTo>
                        <a:pt x="0" y="4858"/>
                      </a:lnTo>
                      <a:close/>
                      <a:moveTo>
                        <a:pt x="0" y="34576"/>
                      </a:moveTo>
                      <a:lnTo>
                        <a:pt x="0" y="9525"/>
                      </a:lnTo>
                      <a:lnTo>
                        <a:pt x="4284" y="9525"/>
                      </a:lnTo>
                      <a:lnTo>
                        <a:pt x="4284" y="34576"/>
                      </a:lnTo>
                      <a:lnTo>
                        <a:pt x="0" y="34576"/>
                      </a:lnTo>
                      <a:close/>
                    </a:path>
                  </a:pathLst>
                </a:custGeom>
                <a:solidFill>
                  <a:srgbClr val="23509E"/>
                </a:solidFill>
                <a:ln w="9509" cap="flat">
                  <a:noFill/>
                  <a:prstDash val="solid"/>
                  <a:miter/>
                </a:ln>
              </p:spPr>
              <p:txBody>
                <a:bodyPr rtlCol="0" anchor="ctr"/>
                <a:lstStyle/>
                <a:p>
                  <a:endParaRPr lang="en-US"/>
                </a:p>
              </p:txBody>
            </p:sp>
            <p:sp>
              <p:nvSpPr>
                <p:cNvPr id="606" name="Freeform 605">
                  <a:extLst>
                    <a:ext uri="{FF2B5EF4-FFF2-40B4-BE49-F238E27FC236}">
                      <a16:creationId xmlns:a16="http://schemas.microsoft.com/office/drawing/2014/main" id="{12C11CB8-D86A-5247-A0DE-B262AC554AEC}"/>
                    </a:ext>
                  </a:extLst>
                </p:cNvPr>
                <p:cNvSpPr/>
                <p:nvPr/>
              </p:nvSpPr>
              <p:spPr>
                <a:xfrm>
                  <a:off x="8635262" y="5027199"/>
                  <a:ext cx="23513" cy="26193"/>
                </a:xfrm>
                <a:custGeom>
                  <a:avLst/>
                  <a:gdLst>
                    <a:gd name="connsiteX0" fmla="*/ 0 w 23513"/>
                    <a:gd name="connsiteY0" fmla="*/ 13049 h 26193"/>
                    <a:gd name="connsiteX1" fmla="*/ 3903 w 23513"/>
                    <a:gd name="connsiteY1" fmla="*/ 2762 h 26193"/>
                    <a:gd name="connsiteX2" fmla="*/ 11804 w 23513"/>
                    <a:gd name="connsiteY2" fmla="*/ 0 h 26193"/>
                    <a:gd name="connsiteX3" fmla="*/ 20277 w 23513"/>
                    <a:gd name="connsiteY3" fmla="*/ 3429 h 26193"/>
                    <a:gd name="connsiteX4" fmla="*/ 23513 w 23513"/>
                    <a:gd name="connsiteY4" fmla="*/ 12764 h 26193"/>
                    <a:gd name="connsiteX5" fmla="*/ 22085 w 23513"/>
                    <a:gd name="connsiteY5" fmla="*/ 20383 h 26193"/>
                    <a:gd name="connsiteX6" fmla="*/ 17897 w 23513"/>
                    <a:gd name="connsiteY6" fmla="*/ 24670 h 26193"/>
                    <a:gd name="connsiteX7" fmla="*/ 11900 w 23513"/>
                    <a:gd name="connsiteY7" fmla="*/ 26194 h 26193"/>
                    <a:gd name="connsiteX8" fmla="*/ 3427 w 23513"/>
                    <a:gd name="connsiteY8" fmla="*/ 22860 h 26193"/>
                    <a:gd name="connsiteX9" fmla="*/ 0 w 23513"/>
                    <a:gd name="connsiteY9" fmla="*/ 13049 h 26193"/>
                    <a:gd name="connsiteX10" fmla="*/ 4379 w 23513"/>
                    <a:gd name="connsiteY10" fmla="*/ 13049 h 26193"/>
                    <a:gd name="connsiteX11" fmla="*/ 6473 w 23513"/>
                    <a:gd name="connsiteY11" fmla="*/ 20288 h 26193"/>
                    <a:gd name="connsiteX12" fmla="*/ 11709 w 23513"/>
                    <a:gd name="connsiteY12" fmla="*/ 22670 h 26193"/>
                    <a:gd name="connsiteX13" fmla="*/ 16945 w 23513"/>
                    <a:gd name="connsiteY13" fmla="*/ 20288 h 26193"/>
                    <a:gd name="connsiteX14" fmla="*/ 19039 w 23513"/>
                    <a:gd name="connsiteY14" fmla="*/ 12954 h 26193"/>
                    <a:gd name="connsiteX15" fmla="*/ 16945 w 23513"/>
                    <a:gd name="connsiteY15" fmla="*/ 5906 h 26193"/>
                    <a:gd name="connsiteX16" fmla="*/ 11709 w 23513"/>
                    <a:gd name="connsiteY16" fmla="*/ 3524 h 26193"/>
                    <a:gd name="connsiteX17" fmla="*/ 6473 w 23513"/>
                    <a:gd name="connsiteY17" fmla="*/ 5906 h 26193"/>
                    <a:gd name="connsiteX18" fmla="*/ 4379 w 23513"/>
                    <a:gd name="connsiteY18" fmla="*/ 13049 h 2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513" h="26193">
                      <a:moveTo>
                        <a:pt x="0" y="13049"/>
                      </a:moveTo>
                      <a:cubicBezTo>
                        <a:pt x="0" y="8382"/>
                        <a:pt x="1333" y="4953"/>
                        <a:pt x="3903" y="2762"/>
                      </a:cubicBezTo>
                      <a:cubicBezTo>
                        <a:pt x="6092" y="953"/>
                        <a:pt x="8663" y="0"/>
                        <a:pt x="11804" y="0"/>
                      </a:cubicBezTo>
                      <a:cubicBezTo>
                        <a:pt x="15231" y="0"/>
                        <a:pt x="18087" y="1143"/>
                        <a:pt x="20277" y="3429"/>
                      </a:cubicBezTo>
                      <a:cubicBezTo>
                        <a:pt x="22466" y="5715"/>
                        <a:pt x="23513" y="8763"/>
                        <a:pt x="23513" y="12764"/>
                      </a:cubicBezTo>
                      <a:cubicBezTo>
                        <a:pt x="23513" y="16002"/>
                        <a:pt x="23037" y="18479"/>
                        <a:pt x="22085" y="20383"/>
                      </a:cubicBezTo>
                      <a:cubicBezTo>
                        <a:pt x="21133" y="22193"/>
                        <a:pt x="19705" y="23622"/>
                        <a:pt x="17897" y="24670"/>
                      </a:cubicBezTo>
                      <a:cubicBezTo>
                        <a:pt x="16088" y="25718"/>
                        <a:pt x="13994" y="26194"/>
                        <a:pt x="11900" y="26194"/>
                      </a:cubicBezTo>
                      <a:cubicBezTo>
                        <a:pt x="8377" y="26194"/>
                        <a:pt x="5521" y="25051"/>
                        <a:pt x="3427" y="22860"/>
                      </a:cubicBezTo>
                      <a:cubicBezTo>
                        <a:pt x="1142" y="20479"/>
                        <a:pt x="0" y="17240"/>
                        <a:pt x="0" y="13049"/>
                      </a:cubicBezTo>
                      <a:close/>
                      <a:moveTo>
                        <a:pt x="4379" y="13049"/>
                      </a:moveTo>
                      <a:cubicBezTo>
                        <a:pt x="4379" y="16288"/>
                        <a:pt x="5045" y="18669"/>
                        <a:pt x="6473" y="20288"/>
                      </a:cubicBezTo>
                      <a:cubicBezTo>
                        <a:pt x="7901" y="21908"/>
                        <a:pt x="9615" y="22670"/>
                        <a:pt x="11709" y="22670"/>
                      </a:cubicBezTo>
                      <a:cubicBezTo>
                        <a:pt x="13803" y="22670"/>
                        <a:pt x="15612" y="21908"/>
                        <a:pt x="16945" y="20288"/>
                      </a:cubicBezTo>
                      <a:cubicBezTo>
                        <a:pt x="18373" y="18669"/>
                        <a:pt x="19039" y="16288"/>
                        <a:pt x="19039" y="12954"/>
                      </a:cubicBezTo>
                      <a:cubicBezTo>
                        <a:pt x="19039" y="9811"/>
                        <a:pt x="18373" y="7525"/>
                        <a:pt x="16945" y="5906"/>
                      </a:cubicBezTo>
                      <a:cubicBezTo>
                        <a:pt x="15517" y="4286"/>
                        <a:pt x="13803" y="3524"/>
                        <a:pt x="11709" y="3524"/>
                      </a:cubicBezTo>
                      <a:cubicBezTo>
                        <a:pt x="9615" y="3524"/>
                        <a:pt x="7806" y="4286"/>
                        <a:pt x="6473" y="5906"/>
                      </a:cubicBezTo>
                      <a:cubicBezTo>
                        <a:pt x="5045" y="7430"/>
                        <a:pt x="4379" y="9811"/>
                        <a:pt x="4379" y="13049"/>
                      </a:cubicBezTo>
                      <a:close/>
                    </a:path>
                  </a:pathLst>
                </a:custGeom>
                <a:solidFill>
                  <a:srgbClr val="23509E"/>
                </a:solidFill>
                <a:ln w="9509" cap="flat">
                  <a:noFill/>
                  <a:prstDash val="solid"/>
                  <a:miter/>
                </a:ln>
              </p:spPr>
              <p:txBody>
                <a:bodyPr rtlCol="0" anchor="ctr"/>
                <a:lstStyle/>
                <a:p>
                  <a:endParaRPr lang="en-US"/>
                </a:p>
              </p:txBody>
            </p:sp>
            <p:sp>
              <p:nvSpPr>
                <p:cNvPr id="607" name="Freeform 606">
                  <a:extLst>
                    <a:ext uri="{FF2B5EF4-FFF2-40B4-BE49-F238E27FC236}">
                      <a16:creationId xmlns:a16="http://schemas.microsoft.com/office/drawing/2014/main" id="{04075A2B-45B7-7E48-808A-A97CE61EC60A}"/>
                    </a:ext>
                  </a:extLst>
                </p:cNvPr>
                <p:cNvSpPr/>
                <p:nvPr/>
              </p:nvSpPr>
              <p:spPr>
                <a:xfrm>
                  <a:off x="8663726" y="5027104"/>
                  <a:ext cx="20371" cy="25622"/>
                </a:xfrm>
                <a:custGeom>
                  <a:avLst/>
                  <a:gdLst>
                    <a:gd name="connsiteX0" fmla="*/ 0 w 20371"/>
                    <a:gd name="connsiteY0" fmla="*/ 25622 h 25622"/>
                    <a:gd name="connsiteX1" fmla="*/ 0 w 20371"/>
                    <a:gd name="connsiteY1" fmla="*/ 571 h 25622"/>
                    <a:gd name="connsiteX2" fmla="*/ 3808 w 20371"/>
                    <a:gd name="connsiteY2" fmla="*/ 571 h 25622"/>
                    <a:gd name="connsiteX3" fmla="*/ 3808 w 20371"/>
                    <a:gd name="connsiteY3" fmla="*/ 4096 h 25622"/>
                    <a:gd name="connsiteX4" fmla="*/ 11804 w 20371"/>
                    <a:gd name="connsiteY4" fmla="*/ 0 h 25622"/>
                    <a:gd name="connsiteX5" fmla="*/ 15993 w 20371"/>
                    <a:gd name="connsiteY5" fmla="*/ 857 h 25622"/>
                    <a:gd name="connsiteX6" fmla="*/ 18849 w 20371"/>
                    <a:gd name="connsiteY6" fmla="*/ 2953 h 25622"/>
                    <a:gd name="connsiteX7" fmla="*/ 20182 w 20371"/>
                    <a:gd name="connsiteY7" fmla="*/ 6096 h 25622"/>
                    <a:gd name="connsiteX8" fmla="*/ 20372 w 20371"/>
                    <a:gd name="connsiteY8" fmla="*/ 10192 h 25622"/>
                    <a:gd name="connsiteX9" fmla="*/ 20372 w 20371"/>
                    <a:gd name="connsiteY9" fmla="*/ 25622 h 25622"/>
                    <a:gd name="connsiteX10" fmla="*/ 16088 w 20371"/>
                    <a:gd name="connsiteY10" fmla="*/ 25622 h 25622"/>
                    <a:gd name="connsiteX11" fmla="*/ 16088 w 20371"/>
                    <a:gd name="connsiteY11" fmla="*/ 10382 h 25622"/>
                    <a:gd name="connsiteX12" fmla="*/ 15612 w 20371"/>
                    <a:gd name="connsiteY12" fmla="*/ 6477 h 25622"/>
                    <a:gd name="connsiteX13" fmla="*/ 13899 w 20371"/>
                    <a:gd name="connsiteY13" fmla="*/ 4382 h 25622"/>
                    <a:gd name="connsiteX14" fmla="*/ 10948 w 20371"/>
                    <a:gd name="connsiteY14" fmla="*/ 3620 h 25622"/>
                    <a:gd name="connsiteX15" fmla="*/ 6283 w 20371"/>
                    <a:gd name="connsiteY15" fmla="*/ 5334 h 25622"/>
                    <a:gd name="connsiteX16" fmla="*/ 4284 w 20371"/>
                    <a:gd name="connsiteY16" fmla="*/ 11906 h 25622"/>
                    <a:gd name="connsiteX17" fmla="*/ 4284 w 20371"/>
                    <a:gd name="connsiteY17" fmla="*/ 25622 h 25622"/>
                    <a:gd name="connsiteX18" fmla="*/ 0 w 20371"/>
                    <a:gd name="connsiteY18" fmla="*/ 25622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371" h="25622">
                      <a:moveTo>
                        <a:pt x="0" y="25622"/>
                      </a:moveTo>
                      <a:lnTo>
                        <a:pt x="0" y="571"/>
                      </a:lnTo>
                      <a:lnTo>
                        <a:pt x="3808" y="571"/>
                      </a:lnTo>
                      <a:lnTo>
                        <a:pt x="3808" y="4096"/>
                      </a:lnTo>
                      <a:cubicBezTo>
                        <a:pt x="5617" y="1333"/>
                        <a:pt x="8282" y="0"/>
                        <a:pt x="11804" y="0"/>
                      </a:cubicBezTo>
                      <a:cubicBezTo>
                        <a:pt x="13327" y="0"/>
                        <a:pt x="14660" y="286"/>
                        <a:pt x="15993" y="857"/>
                      </a:cubicBezTo>
                      <a:cubicBezTo>
                        <a:pt x="17231" y="1429"/>
                        <a:pt x="18183" y="2096"/>
                        <a:pt x="18849" y="2953"/>
                      </a:cubicBezTo>
                      <a:cubicBezTo>
                        <a:pt x="19515" y="3810"/>
                        <a:pt x="19896" y="4858"/>
                        <a:pt x="20182" y="6096"/>
                      </a:cubicBezTo>
                      <a:cubicBezTo>
                        <a:pt x="20372" y="6858"/>
                        <a:pt x="20372" y="8287"/>
                        <a:pt x="20372" y="10192"/>
                      </a:cubicBezTo>
                      <a:lnTo>
                        <a:pt x="20372" y="25622"/>
                      </a:lnTo>
                      <a:lnTo>
                        <a:pt x="16088" y="25622"/>
                      </a:lnTo>
                      <a:lnTo>
                        <a:pt x="16088" y="10382"/>
                      </a:lnTo>
                      <a:cubicBezTo>
                        <a:pt x="16088" y="8668"/>
                        <a:pt x="15898" y="7334"/>
                        <a:pt x="15612" y="6477"/>
                      </a:cubicBezTo>
                      <a:cubicBezTo>
                        <a:pt x="15327" y="5620"/>
                        <a:pt x="14660" y="4953"/>
                        <a:pt x="13899" y="4382"/>
                      </a:cubicBezTo>
                      <a:cubicBezTo>
                        <a:pt x="13042" y="3905"/>
                        <a:pt x="12090" y="3620"/>
                        <a:pt x="10948" y="3620"/>
                      </a:cubicBezTo>
                      <a:cubicBezTo>
                        <a:pt x="9139" y="3620"/>
                        <a:pt x="7616" y="4191"/>
                        <a:pt x="6283" y="5334"/>
                      </a:cubicBezTo>
                      <a:cubicBezTo>
                        <a:pt x="4950" y="6477"/>
                        <a:pt x="4284" y="8668"/>
                        <a:pt x="4284" y="11906"/>
                      </a:cubicBezTo>
                      <a:lnTo>
                        <a:pt x="4284" y="25622"/>
                      </a:lnTo>
                      <a:lnTo>
                        <a:pt x="0" y="25622"/>
                      </a:lnTo>
                      <a:close/>
                    </a:path>
                  </a:pathLst>
                </a:custGeom>
                <a:solidFill>
                  <a:srgbClr val="23509E"/>
                </a:solidFill>
                <a:ln w="9509" cap="flat">
                  <a:noFill/>
                  <a:prstDash val="solid"/>
                  <a:miter/>
                </a:ln>
              </p:spPr>
              <p:txBody>
                <a:bodyPr rtlCol="0" anchor="ctr"/>
                <a:lstStyle/>
                <a:p>
                  <a:endParaRPr lang="en-US"/>
                </a:p>
              </p:txBody>
            </p:sp>
          </p:grpSp>
        </p:grpSp>
        <p:grpSp>
          <p:nvGrpSpPr>
            <p:cNvPr id="329" name="Graphic 76">
              <a:extLst>
                <a:ext uri="{FF2B5EF4-FFF2-40B4-BE49-F238E27FC236}">
                  <a16:creationId xmlns:a16="http://schemas.microsoft.com/office/drawing/2014/main" id="{F8B2A893-8DCC-7A4D-810A-D8B09D39631A}"/>
                </a:ext>
              </a:extLst>
            </p:cNvPr>
            <p:cNvGrpSpPr/>
            <p:nvPr/>
          </p:nvGrpSpPr>
          <p:grpSpPr>
            <a:xfrm>
              <a:off x="6923246" y="4898421"/>
              <a:ext cx="951775" cy="153542"/>
              <a:chOff x="6923246" y="4898421"/>
              <a:chExt cx="951775" cy="153542"/>
            </a:xfrm>
            <a:solidFill>
              <a:srgbClr val="231F20"/>
            </a:solidFill>
          </p:grpSpPr>
          <p:sp>
            <p:nvSpPr>
              <p:cNvPr id="353" name="Freeform 352">
                <a:extLst>
                  <a:ext uri="{FF2B5EF4-FFF2-40B4-BE49-F238E27FC236}">
                    <a16:creationId xmlns:a16="http://schemas.microsoft.com/office/drawing/2014/main" id="{71DC6374-9DDE-EA44-A8CB-9361A8B51F6D}"/>
                  </a:ext>
                </a:extLst>
              </p:cNvPr>
              <p:cNvSpPr/>
              <p:nvPr/>
            </p:nvSpPr>
            <p:spPr>
              <a:xfrm>
                <a:off x="6923246" y="4898707"/>
                <a:ext cx="16183" cy="23717"/>
              </a:xfrm>
              <a:custGeom>
                <a:avLst/>
                <a:gdLst>
                  <a:gd name="connsiteX0" fmla="*/ 9520 w 16183"/>
                  <a:gd name="connsiteY0" fmla="*/ 23717 h 23717"/>
                  <a:gd name="connsiteX1" fmla="*/ 6664 w 16183"/>
                  <a:gd name="connsiteY1" fmla="*/ 23717 h 23717"/>
                  <a:gd name="connsiteX2" fmla="*/ 6664 w 16183"/>
                  <a:gd name="connsiteY2" fmla="*/ 2476 h 23717"/>
                  <a:gd name="connsiteX3" fmla="*/ 0 w 16183"/>
                  <a:gd name="connsiteY3" fmla="*/ 2476 h 23717"/>
                  <a:gd name="connsiteX4" fmla="*/ 0 w 16183"/>
                  <a:gd name="connsiteY4" fmla="*/ 0 h 23717"/>
                  <a:gd name="connsiteX5" fmla="*/ 16183 w 16183"/>
                  <a:gd name="connsiteY5" fmla="*/ 0 h 23717"/>
                  <a:gd name="connsiteX6" fmla="*/ 16183 w 16183"/>
                  <a:gd name="connsiteY6" fmla="*/ 2476 h 23717"/>
                  <a:gd name="connsiteX7" fmla="*/ 9520 w 16183"/>
                  <a:gd name="connsiteY7" fmla="*/ 2476 h 23717"/>
                  <a:gd name="connsiteX8" fmla="*/ 9520 w 16183"/>
                  <a:gd name="connsiteY8" fmla="*/ 23717 h 2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183" h="23717">
                    <a:moveTo>
                      <a:pt x="9520" y="23717"/>
                    </a:moveTo>
                    <a:lnTo>
                      <a:pt x="6664" y="23717"/>
                    </a:lnTo>
                    <a:lnTo>
                      <a:pt x="6664" y="2476"/>
                    </a:lnTo>
                    <a:lnTo>
                      <a:pt x="0" y="2476"/>
                    </a:lnTo>
                    <a:lnTo>
                      <a:pt x="0" y="0"/>
                    </a:lnTo>
                    <a:lnTo>
                      <a:pt x="16183" y="0"/>
                    </a:lnTo>
                    <a:lnTo>
                      <a:pt x="16183" y="2476"/>
                    </a:lnTo>
                    <a:lnTo>
                      <a:pt x="9520" y="2476"/>
                    </a:lnTo>
                    <a:lnTo>
                      <a:pt x="9520" y="23717"/>
                    </a:lnTo>
                    <a:close/>
                  </a:path>
                </a:pathLst>
              </a:custGeom>
              <a:solidFill>
                <a:srgbClr val="231F20"/>
              </a:solidFill>
              <a:ln w="9509" cap="flat">
                <a:noFill/>
                <a:prstDash val="solid"/>
                <a:miter/>
              </a:ln>
            </p:spPr>
            <p:txBody>
              <a:bodyPr rtlCol="0" anchor="ctr"/>
              <a:lstStyle/>
              <a:p>
                <a:endParaRPr lang="en-US"/>
              </a:p>
            </p:txBody>
          </p:sp>
          <p:sp>
            <p:nvSpPr>
              <p:cNvPr id="355" name="Freeform 354">
                <a:extLst>
                  <a:ext uri="{FF2B5EF4-FFF2-40B4-BE49-F238E27FC236}">
                    <a16:creationId xmlns:a16="http://schemas.microsoft.com/office/drawing/2014/main" id="{AE301515-DCD2-A840-9CE5-673EA0B00493}"/>
                  </a:ext>
                </a:extLst>
              </p:cNvPr>
              <p:cNvSpPr/>
              <p:nvPr/>
            </p:nvSpPr>
            <p:spPr>
              <a:xfrm>
                <a:off x="6941428" y="4898802"/>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3 w 13803"/>
                  <a:gd name="connsiteY4" fmla="*/ 12573 h 23812"/>
                  <a:gd name="connsiteX5" fmla="*/ 13803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4" y="5620"/>
                      <a:pt x="13803" y="8001"/>
                      <a:pt x="13803" y="12573"/>
                    </a:cubicBezTo>
                    <a:lnTo>
                      <a:pt x="13803" y="23717"/>
                    </a:lnTo>
                    <a:lnTo>
                      <a:pt x="11233" y="23717"/>
                    </a:lnTo>
                    <a:lnTo>
                      <a:pt x="11233" y="12383"/>
                    </a:lnTo>
                    <a:cubicBezTo>
                      <a:pt x="11233" y="9525"/>
                      <a:pt x="9900"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a:p>
            </p:txBody>
          </p:sp>
          <p:sp>
            <p:nvSpPr>
              <p:cNvPr id="357" name="Freeform 356">
                <a:extLst>
                  <a:ext uri="{FF2B5EF4-FFF2-40B4-BE49-F238E27FC236}">
                    <a16:creationId xmlns:a16="http://schemas.microsoft.com/office/drawing/2014/main" id="{D6B1FADA-56FB-F147-9066-A582ED436904}"/>
                  </a:ext>
                </a:extLst>
              </p:cNvPr>
              <p:cNvSpPr/>
              <p:nvPr/>
            </p:nvSpPr>
            <p:spPr>
              <a:xfrm>
                <a:off x="6959896" y="4898802"/>
                <a:ext cx="2570" cy="23621"/>
              </a:xfrm>
              <a:custGeom>
                <a:avLst/>
                <a:gdLst>
                  <a:gd name="connsiteX0" fmla="*/ 0 w 2570"/>
                  <a:gd name="connsiteY0" fmla="*/ 0 h 23621"/>
                  <a:gd name="connsiteX1" fmla="*/ 2570 w 2570"/>
                  <a:gd name="connsiteY1" fmla="*/ 0 h 23621"/>
                  <a:gd name="connsiteX2" fmla="*/ 2570 w 2570"/>
                  <a:gd name="connsiteY2" fmla="*/ 2572 h 23621"/>
                  <a:gd name="connsiteX3" fmla="*/ 0 w 2570"/>
                  <a:gd name="connsiteY3" fmla="*/ 2572 h 23621"/>
                  <a:gd name="connsiteX4" fmla="*/ 0 w 2570"/>
                  <a:gd name="connsiteY4" fmla="*/ 0 h 23621"/>
                  <a:gd name="connsiteX5" fmla="*/ 0 w 2570"/>
                  <a:gd name="connsiteY5" fmla="*/ 6096 h 23621"/>
                  <a:gd name="connsiteX6" fmla="*/ 2570 w 2570"/>
                  <a:gd name="connsiteY6" fmla="*/ 6096 h 23621"/>
                  <a:gd name="connsiteX7" fmla="*/ 2570 w 2570"/>
                  <a:gd name="connsiteY7" fmla="*/ 23622 h 23621"/>
                  <a:gd name="connsiteX8" fmla="*/ 0 w 2570"/>
                  <a:gd name="connsiteY8" fmla="*/ 23622 h 23621"/>
                  <a:gd name="connsiteX9" fmla="*/ 0 w 2570"/>
                  <a:gd name="connsiteY9" fmla="*/ 6096 h 23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621">
                    <a:moveTo>
                      <a:pt x="0" y="0"/>
                    </a:moveTo>
                    <a:lnTo>
                      <a:pt x="2570" y="0"/>
                    </a:lnTo>
                    <a:lnTo>
                      <a:pt x="2570" y="2572"/>
                    </a:lnTo>
                    <a:lnTo>
                      <a:pt x="0" y="2572"/>
                    </a:lnTo>
                    <a:lnTo>
                      <a:pt x="0" y="0"/>
                    </a:lnTo>
                    <a:close/>
                    <a:moveTo>
                      <a:pt x="0" y="6096"/>
                    </a:moveTo>
                    <a:lnTo>
                      <a:pt x="2570" y="6096"/>
                    </a:lnTo>
                    <a:lnTo>
                      <a:pt x="2570" y="23622"/>
                    </a:lnTo>
                    <a:lnTo>
                      <a:pt x="0" y="23622"/>
                    </a:lnTo>
                    <a:lnTo>
                      <a:pt x="0" y="6096"/>
                    </a:lnTo>
                    <a:close/>
                  </a:path>
                </a:pathLst>
              </a:custGeom>
              <a:solidFill>
                <a:srgbClr val="231F20"/>
              </a:solidFill>
              <a:ln w="9509" cap="flat">
                <a:noFill/>
                <a:prstDash val="solid"/>
                <a:miter/>
              </a:ln>
            </p:spPr>
            <p:txBody>
              <a:bodyPr rtlCol="0" anchor="ctr"/>
              <a:lstStyle/>
              <a:p>
                <a:endParaRPr lang="en-US"/>
              </a:p>
            </p:txBody>
          </p:sp>
          <p:sp>
            <p:nvSpPr>
              <p:cNvPr id="359" name="Freeform 358">
                <a:extLst>
                  <a:ext uri="{FF2B5EF4-FFF2-40B4-BE49-F238E27FC236}">
                    <a16:creationId xmlns:a16="http://schemas.microsoft.com/office/drawing/2014/main" id="{23EB761C-2CF8-784A-BA45-9EBC3A6FC8C0}"/>
                  </a:ext>
                </a:extLst>
              </p:cNvPr>
              <p:cNvSpPr/>
              <p:nvPr/>
            </p:nvSpPr>
            <p:spPr>
              <a:xfrm>
                <a:off x="6965798" y="4904422"/>
                <a:ext cx="13993" cy="18478"/>
              </a:xfrm>
              <a:custGeom>
                <a:avLst/>
                <a:gdLst>
                  <a:gd name="connsiteX0" fmla="*/ 2189 w 13993"/>
                  <a:gd name="connsiteY0" fmla="*/ 12954 h 18478"/>
                  <a:gd name="connsiteX1" fmla="*/ 7140 w 13993"/>
                  <a:gd name="connsiteY1" fmla="*/ 16288 h 18478"/>
                  <a:gd name="connsiteX2" fmla="*/ 11138 w 13993"/>
                  <a:gd name="connsiteY2" fmla="*/ 13335 h 18478"/>
                  <a:gd name="connsiteX3" fmla="*/ 6093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9 h 18478"/>
                  <a:gd name="connsiteX13" fmla="*/ 0 w 13993"/>
                  <a:gd name="connsiteY13" fmla="*/ 13430 h 18478"/>
                  <a:gd name="connsiteX14" fmla="*/ 2189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89" y="12954"/>
                    </a:moveTo>
                    <a:cubicBezTo>
                      <a:pt x="2951" y="15145"/>
                      <a:pt x="4760" y="16288"/>
                      <a:pt x="7140" y="16288"/>
                    </a:cubicBezTo>
                    <a:cubicBezTo>
                      <a:pt x="9615" y="16288"/>
                      <a:pt x="11138" y="15050"/>
                      <a:pt x="11138" y="13335"/>
                    </a:cubicBezTo>
                    <a:cubicBezTo>
                      <a:pt x="11138" y="11144"/>
                      <a:pt x="9329" y="10954"/>
                      <a:pt x="6093"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69" y="2191"/>
                      <a:pt x="3237" y="3334"/>
                      <a:pt x="3237" y="4953"/>
                    </a:cubicBezTo>
                    <a:cubicBezTo>
                      <a:pt x="3237" y="7144"/>
                      <a:pt x="5236" y="7144"/>
                      <a:pt x="8568" y="8001"/>
                    </a:cubicBezTo>
                    <a:cubicBezTo>
                      <a:pt x="12185" y="8954"/>
                      <a:pt x="13994" y="10287"/>
                      <a:pt x="13994" y="13049"/>
                    </a:cubicBezTo>
                    <a:cubicBezTo>
                      <a:pt x="13994" y="16193"/>
                      <a:pt x="11328" y="18479"/>
                      <a:pt x="7330" y="18479"/>
                    </a:cubicBezTo>
                    <a:cubicBezTo>
                      <a:pt x="3427" y="18479"/>
                      <a:pt x="762" y="16574"/>
                      <a:pt x="0" y="13430"/>
                    </a:cubicBezTo>
                    <a:lnTo>
                      <a:pt x="2189" y="12954"/>
                    </a:lnTo>
                    <a:close/>
                  </a:path>
                </a:pathLst>
              </a:custGeom>
              <a:solidFill>
                <a:srgbClr val="231F20"/>
              </a:solidFill>
              <a:ln w="9509" cap="flat">
                <a:noFill/>
                <a:prstDash val="solid"/>
                <a:miter/>
              </a:ln>
            </p:spPr>
            <p:txBody>
              <a:bodyPr rtlCol="0" anchor="ctr"/>
              <a:lstStyle/>
              <a:p>
                <a:endParaRPr lang="en-US"/>
              </a:p>
            </p:txBody>
          </p:sp>
          <p:sp>
            <p:nvSpPr>
              <p:cNvPr id="361" name="Freeform 360">
                <a:extLst>
                  <a:ext uri="{FF2B5EF4-FFF2-40B4-BE49-F238E27FC236}">
                    <a16:creationId xmlns:a16="http://schemas.microsoft.com/office/drawing/2014/main" id="{095DE0E4-5393-9C47-820C-C3A2282824CA}"/>
                  </a:ext>
                </a:extLst>
              </p:cNvPr>
              <p:cNvSpPr/>
              <p:nvPr/>
            </p:nvSpPr>
            <p:spPr>
              <a:xfrm>
                <a:off x="7000069" y="4904422"/>
                <a:ext cx="14565" cy="24098"/>
              </a:xfrm>
              <a:custGeom>
                <a:avLst/>
                <a:gdLst>
                  <a:gd name="connsiteX0" fmla="*/ 0 w 14565"/>
                  <a:gd name="connsiteY0" fmla="*/ 476 h 24098"/>
                  <a:gd name="connsiteX1" fmla="*/ 2380 w 14565"/>
                  <a:gd name="connsiteY1" fmla="*/ 476 h 24098"/>
                  <a:gd name="connsiteX2" fmla="*/ 2380 w 14565"/>
                  <a:gd name="connsiteY2" fmla="*/ 3905 h 24098"/>
                  <a:gd name="connsiteX3" fmla="*/ 7806 w 14565"/>
                  <a:gd name="connsiteY3" fmla="*/ 0 h 24098"/>
                  <a:gd name="connsiteX4" fmla="*/ 14565 w 14565"/>
                  <a:gd name="connsiteY4" fmla="*/ 9144 h 24098"/>
                  <a:gd name="connsiteX5" fmla="*/ 7616 w 14565"/>
                  <a:gd name="connsiteY5" fmla="*/ 18383 h 24098"/>
                  <a:gd name="connsiteX6" fmla="*/ 2570 w 14565"/>
                  <a:gd name="connsiteY6" fmla="*/ 15240 h 24098"/>
                  <a:gd name="connsiteX7" fmla="*/ 2570 w 14565"/>
                  <a:gd name="connsiteY7" fmla="*/ 24098 h 24098"/>
                  <a:gd name="connsiteX8" fmla="*/ 0 w 14565"/>
                  <a:gd name="connsiteY8" fmla="*/ 24098 h 24098"/>
                  <a:gd name="connsiteX9" fmla="*/ 0 w 14565"/>
                  <a:gd name="connsiteY9" fmla="*/ 476 h 24098"/>
                  <a:gd name="connsiteX10" fmla="*/ 7045 w 14565"/>
                  <a:gd name="connsiteY10" fmla="*/ 16097 h 24098"/>
                  <a:gd name="connsiteX11" fmla="*/ 11709 w 14565"/>
                  <a:gd name="connsiteY11" fmla="*/ 9144 h 24098"/>
                  <a:gd name="connsiteX12" fmla="*/ 7140 w 14565"/>
                  <a:gd name="connsiteY12" fmla="*/ 2286 h 24098"/>
                  <a:gd name="connsiteX13" fmla="*/ 2570 w 14565"/>
                  <a:gd name="connsiteY13" fmla="*/ 7715 h 24098"/>
                  <a:gd name="connsiteX14" fmla="*/ 2570 w 14565"/>
                  <a:gd name="connsiteY14" fmla="*/ 10668 h 24098"/>
                  <a:gd name="connsiteX15" fmla="*/ 7045 w 14565"/>
                  <a:gd name="connsiteY15" fmla="*/ 16097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0" y="476"/>
                    </a:moveTo>
                    <a:lnTo>
                      <a:pt x="2380" y="476"/>
                    </a:lnTo>
                    <a:lnTo>
                      <a:pt x="2380" y="3905"/>
                    </a:lnTo>
                    <a:cubicBezTo>
                      <a:pt x="3618" y="1333"/>
                      <a:pt x="5426" y="0"/>
                      <a:pt x="7806" y="0"/>
                    </a:cubicBezTo>
                    <a:cubicBezTo>
                      <a:pt x="11614" y="0"/>
                      <a:pt x="14565" y="3524"/>
                      <a:pt x="14565" y="9144"/>
                    </a:cubicBezTo>
                    <a:cubicBezTo>
                      <a:pt x="14565" y="14859"/>
                      <a:pt x="11519" y="18383"/>
                      <a:pt x="7616" y="18383"/>
                    </a:cubicBezTo>
                    <a:cubicBezTo>
                      <a:pt x="5617" y="18383"/>
                      <a:pt x="3713" y="17336"/>
                      <a:pt x="2570" y="15240"/>
                    </a:cubicBezTo>
                    <a:lnTo>
                      <a:pt x="2570" y="24098"/>
                    </a:lnTo>
                    <a:lnTo>
                      <a:pt x="0" y="24098"/>
                    </a:lnTo>
                    <a:lnTo>
                      <a:pt x="0" y="476"/>
                    </a:lnTo>
                    <a:close/>
                    <a:moveTo>
                      <a:pt x="7045" y="16097"/>
                    </a:moveTo>
                    <a:cubicBezTo>
                      <a:pt x="9901" y="16097"/>
                      <a:pt x="11709" y="13621"/>
                      <a:pt x="11709" y="9144"/>
                    </a:cubicBezTo>
                    <a:cubicBezTo>
                      <a:pt x="11709" y="4763"/>
                      <a:pt x="9901" y="2286"/>
                      <a:pt x="7140" y="2286"/>
                    </a:cubicBezTo>
                    <a:cubicBezTo>
                      <a:pt x="4665" y="2286"/>
                      <a:pt x="2570" y="4477"/>
                      <a:pt x="2570" y="7715"/>
                    </a:cubicBezTo>
                    <a:lnTo>
                      <a:pt x="2570" y="10668"/>
                    </a:lnTo>
                    <a:cubicBezTo>
                      <a:pt x="2570" y="14097"/>
                      <a:pt x="4474" y="16097"/>
                      <a:pt x="7045" y="16097"/>
                    </a:cubicBezTo>
                    <a:close/>
                  </a:path>
                </a:pathLst>
              </a:custGeom>
              <a:solidFill>
                <a:srgbClr val="231F20"/>
              </a:solidFill>
              <a:ln w="9509" cap="flat">
                <a:noFill/>
                <a:prstDash val="solid"/>
                <a:miter/>
              </a:ln>
            </p:spPr>
            <p:txBody>
              <a:bodyPr rtlCol="0" anchor="ctr"/>
              <a:lstStyle/>
              <a:p>
                <a:endParaRPr lang="en-US"/>
              </a:p>
            </p:txBody>
          </p:sp>
          <p:sp>
            <p:nvSpPr>
              <p:cNvPr id="364" name="Freeform 363">
                <a:extLst>
                  <a:ext uri="{FF2B5EF4-FFF2-40B4-BE49-F238E27FC236}">
                    <a16:creationId xmlns:a16="http://schemas.microsoft.com/office/drawing/2014/main" id="{1EBDDB8A-6024-5E4F-8EAF-CED22F74692B}"/>
                  </a:ext>
                </a:extLst>
              </p:cNvPr>
              <p:cNvSpPr/>
              <p:nvPr/>
            </p:nvSpPr>
            <p:spPr>
              <a:xfrm>
                <a:off x="7018061" y="4904327"/>
                <a:ext cx="8662" cy="18192"/>
              </a:xfrm>
              <a:custGeom>
                <a:avLst/>
                <a:gdLst>
                  <a:gd name="connsiteX0" fmla="*/ 95 w 8662"/>
                  <a:gd name="connsiteY0" fmla="*/ 571 h 18192"/>
                  <a:gd name="connsiteX1" fmla="*/ 2570 w 8662"/>
                  <a:gd name="connsiteY1" fmla="*/ 571 h 18192"/>
                  <a:gd name="connsiteX2" fmla="*/ 2570 w 8662"/>
                  <a:gd name="connsiteY2" fmla="*/ 4477 h 18192"/>
                  <a:gd name="connsiteX3" fmla="*/ 7711 w 8662"/>
                  <a:gd name="connsiteY3" fmla="*/ 0 h 18192"/>
                  <a:gd name="connsiteX4" fmla="*/ 8663 w 8662"/>
                  <a:gd name="connsiteY4" fmla="*/ 95 h 18192"/>
                  <a:gd name="connsiteX5" fmla="*/ 8663 w 8662"/>
                  <a:gd name="connsiteY5" fmla="*/ 2762 h 18192"/>
                  <a:gd name="connsiteX6" fmla="*/ 8187 w 8662"/>
                  <a:gd name="connsiteY6" fmla="*/ 2762 h 18192"/>
                  <a:gd name="connsiteX7" fmla="*/ 2665 w 8662"/>
                  <a:gd name="connsiteY7" fmla="*/ 9334 h 18192"/>
                  <a:gd name="connsiteX8" fmla="*/ 2665 w 8662"/>
                  <a:gd name="connsiteY8" fmla="*/ 18193 h 18192"/>
                  <a:gd name="connsiteX9" fmla="*/ 0 w 8662"/>
                  <a:gd name="connsiteY9" fmla="*/ 18193 h 18192"/>
                  <a:gd name="connsiteX10" fmla="*/ 0 w 8662"/>
                  <a:gd name="connsiteY10" fmla="*/ 571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2" h="18192">
                    <a:moveTo>
                      <a:pt x="95" y="571"/>
                    </a:moveTo>
                    <a:lnTo>
                      <a:pt x="2570" y="571"/>
                    </a:lnTo>
                    <a:lnTo>
                      <a:pt x="2570" y="4477"/>
                    </a:lnTo>
                    <a:cubicBezTo>
                      <a:pt x="3618" y="1524"/>
                      <a:pt x="5236" y="0"/>
                      <a:pt x="7711" y="0"/>
                    </a:cubicBezTo>
                    <a:cubicBezTo>
                      <a:pt x="7997" y="0"/>
                      <a:pt x="8282" y="0"/>
                      <a:pt x="8663" y="95"/>
                    </a:cubicBezTo>
                    <a:lnTo>
                      <a:pt x="8663" y="2762"/>
                    </a:lnTo>
                    <a:cubicBezTo>
                      <a:pt x="8472" y="2762"/>
                      <a:pt x="8377" y="2762"/>
                      <a:pt x="8187" y="2762"/>
                    </a:cubicBezTo>
                    <a:cubicBezTo>
                      <a:pt x="4855" y="2762"/>
                      <a:pt x="2665" y="5239"/>
                      <a:pt x="2665" y="9334"/>
                    </a:cubicBezTo>
                    <a:lnTo>
                      <a:pt x="2665" y="18193"/>
                    </a:lnTo>
                    <a:lnTo>
                      <a:pt x="0" y="18193"/>
                    </a:lnTo>
                    <a:lnTo>
                      <a:pt x="0" y="571"/>
                    </a:lnTo>
                    <a:close/>
                  </a:path>
                </a:pathLst>
              </a:custGeom>
              <a:solidFill>
                <a:srgbClr val="231F20"/>
              </a:solidFill>
              <a:ln w="9509" cap="flat">
                <a:noFill/>
                <a:prstDash val="solid"/>
                <a:miter/>
              </a:ln>
            </p:spPr>
            <p:txBody>
              <a:bodyPr rtlCol="0" anchor="ctr"/>
              <a:lstStyle/>
              <a:p>
                <a:endParaRPr lang="en-US"/>
              </a:p>
            </p:txBody>
          </p:sp>
          <p:sp>
            <p:nvSpPr>
              <p:cNvPr id="365" name="Freeform 364">
                <a:extLst>
                  <a:ext uri="{FF2B5EF4-FFF2-40B4-BE49-F238E27FC236}">
                    <a16:creationId xmlns:a16="http://schemas.microsoft.com/office/drawing/2014/main" id="{A8E8257D-66C4-0C4E-902E-EBF149771B33}"/>
                  </a:ext>
                </a:extLst>
              </p:cNvPr>
              <p:cNvSpPr/>
              <p:nvPr/>
            </p:nvSpPr>
            <p:spPr>
              <a:xfrm>
                <a:off x="7027486" y="4904422"/>
                <a:ext cx="15802" cy="18480"/>
              </a:xfrm>
              <a:custGeom>
                <a:avLst/>
                <a:gdLst>
                  <a:gd name="connsiteX0" fmla="*/ 0 w 15802"/>
                  <a:gd name="connsiteY0" fmla="*/ 9239 h 18480"/>
                  <a:gd name="connsiteX1" fmla="*/ 7901 w 15802"/>
                  <a:gd name="connsiteY1" fmla="*/ 0 h 18480"/>
                  <a:gd name="connsiteX2" fmla="*/ 15803 w 15802"/>
                  <a:gd name="connsiteY2" fmla="*/ 9239 h 18480"/>
                  <a:gd name="connsiteX3" fmla="*/ 7901 w 15802"/>
                  <a:gd name="connsiteY3" fmla="*/ 18479 h 18480"/>
                  <a:gd name="connsiteX4" fmla="*/ 0 w 15802"/>
                  <a:gd name="connsiteY4" fmla="*/ 9239 h 18480"/>
                  <a:gd name="connsiteX5" fmla="*/ 12947 w 15802"/>
                  <a:gd name="connsiteY5" fmla="*/ 9239 h 18480"/>
                  <a:gd name="connsiteX6" fmla="*/ 7901 w 15802"/>
                  <a:gd name="connsiteY6" fmla="*/ 2191 h 18480"/>
                  <a:gd name="connsiteX7" fmla="*/ 2856 w 15802"/>
                  <a:gd name="connsiteY7" fmla="*/ 9239 h 18480"/>
                  <a:gd name="connsiteX8" fmla="*/ 7901 w 15802"/>
                  <a:gd name="connsiteY8" fmla="*/ 16288 h 18480"/>
                  <a:gd name="connsiteX9" fmla="*/ 12947 w 15802"/>
                  <a:gd name="connsiteY9" fmla="*/ 9239 h 1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80">
                    <a:moveTo>
                      <a:pt x="0" y="9239"/>
                    </a:moveTo>
                    <a:cubicBezTo>
                      <a:pt x="0" y="3524"/>
                      <a:pt x="3237" y="0"/>
                      <a:pt x="7901" y="0"/>
                    </a:cubicBezTo>
                    <a:cubicBezTo>
                      <a:pt x="12566" y="0"/>
                      <a:pt x="15803" y="3620"/>
                      <a:pt x="15803" y="9239"/>
                    </a:cubicBezTo>
                    <a:cubicBezTo>
                      <a:pt x="15803" y="14859"/>
                      <a:pt x="12566" y="18479"/>
                      <a:pt x="7901" y="18479"/>
                    </a:cubicBezTo>
                    <a:cubicBezTo>
                      <a:pt x="3237" y="18574"/>
                      <a:pt x="0" y="14859"/>
                      <a:pt x="0" y="9239"/>
                    </a:cubicBezTo>
                    <a:close/>
                    <a:moveTo>
                      <a:pt x="12947" y="9239"/>
                    </a:moveTo>
                    <a:cubicBezTo>
                      <a:pt x="12947" y="4763"/>
                      <a:pt x="10948" y="2191"/>
                      <a:pt x="7901" y="2191"/>
                    </a:cubicBezTo>
                    <a:cubicBezTo>
                      <a:pt x="4855" y="2191"/>
                      <a:pt x="2856" y="4763"/>
                      <a:pt x="2856" y="9239"/>
                    </a:cubicBezTo>
                    <a:cubicBezTo>
                      <a:pt x="2856" y="13716"/>
                      <a:pt x="4855" y="16288"/>
                      <a:pt x="7901" y="16288"/>
                    </a:cubicBezTo>
                    <a:cubicBezTo>
                      <a:pt x="10948" y="16288"/>
                      <a:pt x="12947" y="13716"/>
                      <a:pt x="12947" y="9239"/>
                    </a:cubicBezTo>
                    <a:close/>
                  </a:path>
                </a:pathLst>
              </a:custGeom>
              <a:solidFill>
                <a:srgbClr val="231F20"/>
              </a:solidFill>
              <a:ln w="9509" cap="flat">
                <a:noFill/>
                <a:prstDash val="solid"/>
                <a:miter/>
              </a:ln>
            </p:spPr>
            <p:txBody>
              <a:bodyPr rtlCol="0" anchor="ctr"/>
              <a:lstStyle/>
              <a:p>
                <a:endParaRPr lang="en-US"/>
              </a:p>
            </p:txBody>
          </p:sp>
          <p:sp>
            <p:nvSpPr>
              <p:cNvPr id="366" name="Freeform 365">
                <a:extLst>
                  <a:ext uri="{FF2B5EF4-FFF2-40B4-BE49-F238E27FC236}">
                    <a16:creationId xmlns:a16="http://schemas.microsoft.com/office/drawing/2014/main" id="{4B7AB930-11BB-4A45-B8BE-7179488005D8}"/>
                  </a:ext>
                </a:extLst>
              </p:cNvPr>
              <p:cNvSpPr/>
              <p:nvPr/>
            </p:nvSpPr>
            <p:spPr>
              <a:xfrm>
                <a:off x="7041956" y="4898802"/>
                <a:ext cx="7425" cy="30194"/>
              </a:xfrm>
              <a:custGeom>
                <a:avLst/>
                <a:gdLst>
                  <a:gd name="connsiteX0" fmla="*/ 4855 w 7425"/>
                  <a:gd name="connsiteY0" fmla="*/ 6096 h 30194"/>
                  <a:gd name="connsiteX1" fmla="*/ 7425 w 7425"/>
                  <a:gd name="connsiteY1" fmla="*/ 6096 h 30194"/>
                  <a:gd name="connsiteX2" fmla="*/ 7425 w 7425"/>
                  <a:gd name="connsiteY2" fmla="*/ 23050 h 30194"/>
                  <a:gd name="connsiteX3" fmla="*/ 2475 w 7425"/>
                  <a:gd name="connsiteY3" fmla="*/ 30194 h 30194"/>
                  <a:gd name="connsiteX4" fmla="*/ 0 w 7425"/>
                  <a:gd name="connsiteY4" fmla="*/ 29908 h 30194"/>
                  <a:gd name="connsiteX5" fmla="*/ 0 w 7425"/>
                  <a:gd name="connsiteY5" fmla="*/ 27908 h 30194"/>
                  <a:gd name="connsiteX6" fmla="*/ 1904 w 7425"/>
                  <a:gd name="connsiteY6" fmla="*/ 28099 h 30194"/>
                  <a:gd name="connsiteX7" fmla="*/ 4760 w 7425"/>
                  <a:gd name="connsiteY7" fmla="*/ 23241 h 30194"/>
                  <a:gd name="connsiteX8" fmla="*/ 4760 w 7425"/>
                  <a:gd name="connsiteY8" fmla="*/ 6096 h 30194"/>
                  <a:gd name="connsiteX9" fmla="*/ 4855 w 7425"/>
                  <a:gd name="connsiteY9" fmla="*/ 0 h 30194"/>
                  <a:gd name="connsiteX10" fmla="*/ 7425 w 7425"/>
                  <a:gd name="connsiteY10" fmla="*/ 0 h 30194"/>
                  <a:gd name="connsiteX11" fmla="*/ 7425 w 7425"/>
                  <a:gd name="connsiteY11" fmla="*/ 2572 h 30194"/>
                  <a:gd name="connsiteX12" fmla="*/ 4855 w 7425"/>
                  <a:gd name="connsiteY12" fmla="*/ 2572 h 30194"/>
                  <a:gd name="connsiteX13" fmla="*/ 4855 w 7425"/>
                  <a:gd name="connsiteY13" fmla="*/ 0 h 3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25" h="30194">
                    <a:moveTo>
                      <a:pt x="4855" y="6096"/>
                    </a:moveTo>
                    <a:lnTo>
                      <a:pt x="7425" y="6096"/>
                    </a:lnTo>
                    <a:lnTo>
                      <a:pt x="7425" y="23050"/>
                    </a:lnTo>
                    <a:cubicBezTo>
                      <a:pt x="7425" y="28004"/>
                      <a:pt x="6378" y="30194"/>
                      <a:pt x="2475" y="30194"/>
                    </a:cubicBezTo>
                    <a:cubicBezTo>
                      <a:pt x="1809" y="30194"/>
                      <a:pt x="1047" y="30099"/>
                      <a:pt x="0" y="29908"/>
                    </a:cubicBezTo>
                    <a:lnTo>
                      <a:pt x="0" y="27908"/>
                    </a:lnTo>
                    <a:cubicBezTo>
                      <a:pt x="857" y="28004"/>
                      <a:pt x="1523" y="28099"/>
                      <a:pt x="1904" y="28099"/>
                    </a:cubicBezTo>
                    <a:cubicBezTo>
                      <a:pt x="4474" y="28099"/>
                      <a:pt x="4760" y="26575"/>
                      <a:pt x="4760" y="23241"/>
                    </a:cubicBezTo>
                    <a:lnTo>
                      <a:pt x="4760" y="6096"/>
                    </a:lnTo>
                    <a:close/>
                    <a:moveTo>
                      <a:pt x="4855" y="0"/>
                    </a:moveTo>
                    <a:lnTo>
                      <a:pt x="7425" y="0"/>
                    </a:lnTo>
                    <a:lnTo>
                      <a:pt x="7425" y="2572"/>
                    </a:lnTo>
                    <a:lnTo>
                      <a:pt x="4855" y="2572"/>
                    </a:lnTo>
                    <a:lnTo>
                      <a:pt x="4855" y="0"/>
                    </a:lnTo>
                    <a:close/>
                  </a:path>
                </a:pathLst>
              </a:custGeom>
              <a:solidFill>
                <a:srgbClr val="231F20"/>
              </a:solidFill>
              <a:ln w="9509" cap="flat">
                <a:noFill/>
                <a:prstDash val="solid"/>
                <a:miter/>
              </a:ln>
            </p:spPr>
            <p:txBody>
              <a:bodyPr rtlCol="0" anchor="ctr"/>
              <a:lstStyle/>
              <a:p>
                <a:endParaRPr lang="en-US"/>
              </a:p>
            </p:txBody>
          </p:sp>
          <p:sp>
            <p:nvSpPr>
              <p:cNvPr id="367" name="Freeform 366">
                <a:extLst>
                  <a:ext uri="{FF2B5EF4-FFF2-40B4-BE49-F238E27FC236}">
                    <a16:creationId xmlns:a16="http://schemas.microsoft.com/office/drawing/2014/main" id="{00082771-CB68-A84B-83CB-A7D98144F550}"/>
                  </a:ext>
                </a:extLst>
              </p:cNvPr>
              <p:cNvSpPr/>
              <p:nvPr/>
            </p:nvSpPr>
            <p:spPr>
              <a:xfrm>
                <a:off x="7052998" y="4904517"/>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9 h 18478"/>
                  <a:gd name="connsiteX11" fmla="*/ 12756 w 15612"/>
                  <a:gd name="connsiteY11" fmla="*/ 7429 h 18478"/>
                  <a:gd name="connsiteX12" fmla="*/ 7997 w 15612"/>
                  <a:gd name="connsiteY12" fmla="*/ 2096 h 18478"/>
                  <a:gd name="connsiteX13" fmla="*/ 2856 w 15612"/>
                  <a:gd name="connsiteY13" fmla="*/ 7429 h 18478"/>
                  <a:gd name="connsiteX14" fmla="*/ 12756 w 15612"/>
                  <a:gd name="connsiteY14" fmla="*/ 742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2" y="12859"/>
                    </a:cubicBezTo>
                    <a:lnTo>
                      <a:pt x="15327" y="13335"/>
                    </a:lnTo>
                    <a:cubicBezTo>
                      <a:pt x="14184" y="16669"/>
                      <a:pt x="11519" y="18479"/>
                      <a:pt x="7901" y="18479"/>
                    </a:cubicBezTo>
                    <a:close/>
                    <a:moveTo>
                      <a:pt x="12756" y="7429"/>
                    </a:moveTo>
                    <a:cubicBezTo>
                      <a:pt x="12661" y="4000"/>
                      <a:pt x="10853" y="2096"/>
                      <a:pt x="7997" y="2096"/>
                    </a:cubicBezTo>
                    <a:cubicBezTo>
                      <a:pt x="5141" y="2096"/>
                      <a:pt x="3332" y="4000"/>
                      <a:pt x="2856" y="7429"/>
                    </a:cubicBezTo>
                    <a:lnTo>
                      <a:pt x="12756" y="7429"/>
                    </a:lnTo>
                    <a:close/>
                  </a:path>
                </a:pathLst>
              </a:custGeom>
              <a:solidFill>
                <a:srgbClr val="231F20"/>
              </a:solidFill>
              <a:ln w="9509" cap="flat">
                <a:noFill/>
                <a:prstDash val="solid"/>
                <a:miter/>
              </a:ln>
            </p:spPr>
            <p:txBody>
              <a:bodyPr rtlCol="0" anchor="ctr"/>
              <a:lstStyle/>
              <a:p>
                <a:endParaRPr lang="en-US"/>
              </a:p>
            </p:txBody>
          </p:sp>
          <p:sp>
            <p:nvSpPr>
              <p:cNvPr id="368" name="Freeform 367">
                <a:extLst>
                  <a:ext uri="{FF2B5EF4-FFF2-40B4-BE49-F238E27FC236}">
                    <a16:creationId xmlns:a16="http://schemas.microsoft.com/office/drawing/2014/main" id="{B13047C5-EE99-6840-8702-C549C13941E3}"/>
                  </a:ext>
                </a:extLst>
              </p:cNvPr>
              <p:cNvSpPr/>
              <p:nvPr/>
            </p:nvSpPr>
            <p:spPr>
              <a:xfrm>
                <a:off x="7070991" y="4904422"/>
                <a:ext cx="14184" cy="18478"/>
              </a:xfrm>
              <a:custGeom>
                <a:avLst/>
                <a:gdLst>
                  <a:gd name="connsiteX0" fmla="*/ 7520 w 14184"/>
                  <a:gd name="connsiteY0" fmla="*/ 2191 h 18478"/>
                  <a:gd name="connsiteX1" fmla="*/ 2761 w 14184"/>
                  <a:gd name="connsiteY1" fmla="*/ 9239 h 18478"/>
                  <a:gd name="connsiteX2" fmla="*/ 7520 w 14184"/>
                  <a:gd name="connsiteY2" fmla="*/ 16193 h 18478"/>
                  <a:gd name="connsiteX3" fmla="*/ 11804 w 14184"/>
                  <a:gd name="connsiteY3" fmla="*/ 11906 h 18478"/>
                  <a:gd name="connsiteX4" fmla="*/ 14184 w 14184"/>
                  <a:gd name="connsiteY4" fmla="*/ 12383 h 18478"/>
                  <a:gd name="connsiteX5" fmla="*/ 7425 w 14184"/>
                  <a:gd name="connsiteY5" fmla="*/ 18479 h 18478"/>
                  <a:gd name="connsiteX6" fmla="*/ 0 w 14184"/>
                  <a:gd name="connsiteY6" fmla="*/ 9239 h 18478"/>
                  <a:gd name="connsiteX7" fmla="*/ 7901 w 14184"/>
                  <a:gd name="connsiteY7" fmla="*/ 0 h 18478"/>
                  <a:gd name="connsiteX8" fmla="*/ 14184 w 14184"/>
                  <a:gd name="connsiteY8" fmla="*/ 6287 h 18478"/>
                  <a:gd name="connsiteX9" fmla="*/ 11709 w 14184"/>
                  <a:gd name="connsiteY9" fmla="*/ 6668 h 18478"/>
                  <a:gd name="connsiteX10" fmla="*/ 7520 w 14184"/>
                  <a:gd name="connsiteY10" fmla="*/ 2191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84" h="18478">
                    <a:moveTo>
                      <a:pt x="7520" y="2191"/>
                    </a:moveTo>
                    <a:cubicBezTo>
                      <a:pt x="4760" y="2191"/>
                      <a:pt x="2761" y="4763"/>
                      <a:pt x="2761" y="9239"/>
                    </a:cubicBezTo>
                    <a:cubicBezTo>
                      <a:pt x="2761" y="13621"/>
                      <a:pt x="4665" y="16193"/>
                      <a:pt x="7520" y="16193"/>
                    </a:cubicBezTo>
                    <a:cubicBezTo>
                      <a:pt x="9615" y="16193"/>
                      <a:pt x="11233" y="14669"/>
                      <a:pt x="11804" y="11906"/>
                    </a:cubicBezTo>
                    <a:lnTo>
                      <a:pt x="14184" y="12383"/>
                    </a:lnTo>
                    <a:cubicBezTo>
                      <a:pt x="13518" y="16288"/>
                      <a:pt x="11043" y="18479"/>
                      <a:pt x="7425" y="18479"/>
                    </a:cubicBezTo>
                    <a:cubicBezTo>
                      <a:pt x="3046" y="18479"/>
                      <a:pt x="0" y="14954"/>
                      <a:pt x="0" y="9239"/>
                    </a:cubicBezTo>
                    <a:cubicBezTo>
                      <a:pt x="0" y="3620"/>
                      <a:pt x="3237" y="0"/>
                      <a:pt x="7901" y="0"/>
                    </a:cubicBezTo>
                    <a:cubicBezTo>
                      <a:pt x="11233" y="0"/>
                      <a:pt x="13613" y="2286"/>
                      <a:pt x="14184" y="6287"/>
                    </a:cubicBezTo>
                    <a:lnTo>
                      <a:pt x="11709" y="6668"/>
                    </a:lnTo>
                    <a:cubicBezTo>
                      <a:pt x="11233" y="3810"/>
                      <a:pt x="9520" y="2191"/>
                      <a:pt x="7520" y="2191"/>
                    </a:cubicBezTo>
                    <a:close/>
                  </a:path>
                </a:pathLst>
              </a:custGeom>
              <a:solidFill>
                <a:srgbClr val="231F20"/>
              </a:solidFill>
              <a:ln w="9509" cap="flat">
                <a:noFill/>
                <a:prstDash val="solid"/>
                <a:miter/>
              </a:ln>
            </p:spPr>
            <p:txBody>
              <a:bodyPr rtlCol="0" anchor="ctr"/>
              <a:lstStyle/>
              <a:p>
                <a:endParaRPr lang="en-US"/>
              </a:p>
            </p:txBody>
          </p:sp>
          <p:sp>
            <p:nvSpPr>
              <p:cNvPr id="369" name="Freeform 368">
                <a:extLst>
                  <a:ext uri="{FF2B5EF4-FFF2-40B4-BE49-F238E27FC236}">
                    <a16:creationId xmlns:a16="http://schemas.microsoft.com/office/drawing/2014/main" id="{EA36435B-464F-664B-AC0B-8E56D0BDD9AE}"/>
                  </a:ext>
                </a:extLst>
              </p:cNvPr>
              <p:cNvSpPr/>
              <p:nvPr/>
            </p:nvSpPr>
            <p:spPr>
              <a:xfrm>
                <a:off x="7086222" y="4900421"/>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1 w 10471"/>
                  <a:gd name="connsiteY7" fmla="*/ 4477 h 22479"/>
                  <a:gd name="connsiteX8" fmla="*/ 9901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1" y="4477"/>
                    </a:lnTo>
                    <a:lnTo>
                      <a:pt x="9901"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a:p>
            </p:txBody>
          </p:sp>
          <p:sp>
            <p:nvSpPr>
              <p:cNvPr id="370" name="Freeform 369">
                <a:extLst>
                  <a:ext uri="{FF2B5EF4-FFF2-40B4-BE49-F238E27FC236}">
                    <a16:creationId xmlns:a16="http://schemas.microsoft.com/office/drawing/2014/main" id="{F9970F17-CB54-9542-8F1E-9E97FD5D49C4}"/>
                  </a:ext>
                </a:extLst>
              </p:cNvPr>
              <p:cNvSpPr/>
              <p:nvPr/>
            </p:nvSpPr>
            <p:spPr>
              <a:xfrm>
                <a:off x="7116304" y="4898802"/>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3 w 13803"/>
                  <a:gd name="connsiteY4" fmla="*/ 12573 h 23812"/>
                  <a:gd name="connsiteX5" fmla="*/ 13803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4" y="5620"/>
                      <a:pt x="13803" y="8001"/>
                      <a:pt x="13803" y="12573"/>
                    </a:cubicBezTo>
                    <a:lnTo>
                      <a:pt x="13803" y="23717"/>
                    </a:lnTo>
                    <a:lnTo>
                      <a:pt x="11233" y="23717"/>
                    </a:lnTo>
                    <a:lnTo>
                      <a:pt x="11233" y="12383"/>
                    </a:lnTo>
                    <a:cubicBezTo>
                      <a:pt x="11233" y="9525"/>
                      <a:pt x="9900"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a:p>
            </p:txBody>
          </p:sp>
          <p:sp>
            <p:nvSpPr>
              <p:cNvPr id="371" name="Freeform 370">
                <a:extLst>
                  <a:ext uri="{FF2B5EF4-FFF2-40B4-BE49-F238E27FC236}">
                    <a16:creationId xmlns:a16="http://schemas.microsoft.com/office/drawing/2014/main" id="{610CBFE4-DA94-5046-93B9-0D2E0D7680A5}"/>
                  </a:ext>
                </a:extLst>
              </p:cNvPr>
              <p:cNvSpPr/>
              <p:nvPr/>
            </p:nvSpPr>
            <p:spPr>
              <a:xfrm>
                <a:off x="7133440" y="4904517"/>
                <a:ext cx="15136" cy="18383"/>
              </a:xfrm>
              <a:custGeom>
                <a:avLst/>
                <a:gdLst>
                  <a:gd name="connsiteX0" fmla="*/ 11995 w 15136"/>
                  <a:gd name="connsiteY0" fmla="*/ 14668 h 18383"/>
                  <a:gd name="connsiteX1" fmla="*/ 5997 w 15136"/>
                  <a:gd name="connsiteY1" fmla="*/ 18383 h 18383"/>
                  <a:gd name="connsiteX2" fmla="*/ 0 w 15136"/>
                  <a:gd name="connsiteY2" fmla="*/ 13049 h 18383"/>
                  <a:gd name="connsiteX3" fmla="*/ 10567 w 15136"/>
                  <a:gd name="connsiteY3" fmla="*/ 7048 h 18383"/>
                  <a:gd name="connsiteX4" fmla="*/ 12090 w 15136"/>
                  <a:gd name="connsiteY4" fmla="*/ 7048 h 18383"/>
                  <a:gd name="connsiteX5" fmla="*/ 12090 w 15136"/>
                  <a:gd name="connsiteY5" fmla="*/ 6001 h 18383"/>
                  <a:gd name="connsiteX6" fmla="*/ 7711 w 15136"/>
                  <a:gd name="connsiteY6" fmla="*/ 2096 h 18383"/>
                  <a:gd name="connsiteX7" fmla="*/ 3046 w 15136"/>
                  <a:gd name="connsiteY7" fmla="*/ 5143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7 h 18383"/>
                  <a:gd name="connsiteX13" fmla="*/ 12471 w 15136"/>
                  <a:gd name="connsiteY13" fmla="*/ 18097 h 18383"/>
                  <a:gd name="connsiteX14" fmla="*/ 11995 w 15136"/>
                  <a:gd name="connsiteY14" fmla="*/ 14668 h 18383"/>
                  <a:gd name="connsiteX15" fmla="*/ 9996 w 15136"/>
                  <a:gd name="connsiteY15" fmla="*/ 9049 h 18383"/>
                  <a:gd name="connsiteX16" fmla="*/ 2856 w 15136"/>
                  <a:gd name="connsiteY16" fmla="*/ 13049 h 18383"/>
                  <a:gd name="connsiteX17" fmla="*/ 6473 w 15136"/>
                  <a:gd name="connsiteY17" fmla="*/ 16192 h 18383"/>
                  <a:gd name="connsiteX18" fmla="*/ 11995 w 15136"/>
                  <a:gd name="connsiteY18" fmla="*/ 10001 h 18383"/>
                  <a:gd name="connsiteX19" fmla="*/ 11995 w 15136"/>
                  <a:gd name="connsiteY19" fmla="*/ 9049 h 18383"/>
                  <a:gd name="connsiteX20" fmla="*/ 9996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1995" y="14668"/>
                    </a:moveTo>
                    <a:cubicBezTo>
                      <a:pt x="10757" y="17050"/>
                      <a:pt x="8663" y="18383"/>
                      <a:pt x="5997" y="18383"/>
                    </a:cubicBezTo>
                    <a:cubicBezTo>
                      <a:pt x="2380" y="18383"/>
                      <a:pt x="0" y="16097"/>
                      <a:pt x="0" y="13049"/>
                    </a:cubicBezTo>
                    <a:cubicBezTo>
                      <a:pt x="0" y="9049"/>
                      <a:pt x="3522" y="7048"/>
                      <a:pt x="10567" y="7048"/>
                    </a:cubicBezTo>
                    <a:cubicBezTo>
                      <a:pt x="11043" y="7048"/>
                      <a:pt x="11519" y="7048"/>
                      <a:pt x="12090" y="7048"/>
                    </a:cubicBezTo>
                    <a:lnTo>
                      <a:pt x="12090" y="6001"/>
                    </a:lnTo>
                    <a:cubicBezTo>
                      <a:pt x="12090" y="3334"/>
                      <a:pt x="10662" y="2096"/>
                      <a:pt x="7711" y="2096"/>
                    </a:cubicBezTo>
                    <a:cubicBezTo>
                      <a:pt x="5045" y="2096"/>
                      <a:pt x="3522" y="3048"/>
                      <a:pt x="3046" y="5143"/>
                    </a:cubicBezTo>
                    <a:lnTo>
                      <a:pt x="571" y="4763"/>
                    </a:lnTo>
                    <a:cubicBezTo>
                      <a:pt x="1333" y="1619"/>
                      <a:pt x="3808" y="0"/>
                      <a:pt x="8187" y="0"/>
                    </a:cubicBezTo>
                    <a:cubicBezTo>
                      <a:pt x="12756" y="0"/>
                      <a:pt x="14660" y="2191"/>
                      <a:pt x="14660" y="6953"/>
                    </a:cubicBezTo>
                    <a:lnTo>
                      <a:pt x="14660" y="14478"/>
                    </a:lnTo>
                    <a:cubicBezTo>
                      <a:pt x="14660" y="15812"/>
                      <a:pt x="14755" y="16954"/>
                      <a:pt x="15136" y="18097"/>
                    </a:cubicBezTo>
                    <a:lnTo>
                      <a:pt x="12471" y="18097"/>
                    </a:lnTo>
                    <a:cubicBezTo>
                      <a:pt x="12185" y="16954"/>
                      <a:pt x="11995" y="15812"/>
                      <a:pt x="11995" y="14668"/>
                    </a:cubicBezTo>
                    <a:close/>
                    <a:moveTo>
                      <a:pt x="9996" y="9049"/>
                    </a:moveTo>
                    <a:cubicBezTo>
                      <a:pt x="5236" y="9049"/>
                      <a:pt x="2856" y="10477"/>
                      <a:pt x="2856" y="13049"/>
                    </a:cubicBezTo>
                    <a:cubicBezTo>
                      <a:pt x="2856" y="14954"/>
                      <a:pt x="4189" y="16192"/>
                      <a:pt x="6473" y="16192"/>
                    </a:cubicBezTo>
                    <a:cubicBezTo>
                      <a:pt x="9520" y="16192"/>
                      <a:pt x="11995" y="13430"/>
                      <a:pt x="11995" y="10001"/>
                    </a:cubicBezTo>
                    <a:lnTo>
                      <a:pt x="11995" y="9049"/>
                    </a:lnTo>
                    <a:cubicBezTo>
                      <a:pt x="11328" y="9049"/>
                      <a:pt x="10662" y="9049"/>
                      <a:pt x="9996" y="9049"/>
                    </a:cubicBezTo>
                    <a:close/>
                  </a:path>
                </a:pathLst>
              </a:custGeom>
              <a:solidFill>
                <a:srgbClr val="231F20"/>
              </a:solidFill>
              <a:ln w="9509" cap="flat">
                <a:noFill/>
                <a:prstDash val="solid"/>
                <a:miter/>
              </a:ln>
            </p:spPr>
            <p:txBody>
              <a:bodyPr rtlCol="0" anchor="ctr"/>
              <a:lstStyle/>
              <a:p>
                <a:endParaRPr lang="en-US"/>
              </a:p>
            </p:txBody>
          </p:sp>
          <p:sp>
            <p:nvSpPr>
              <p:cNvPr id="372" name="Freeform 371">
                <a:extLst>
                  <a:ext uri="{FF2B5EF4-FFF2-40B4-BE49-F238E27FC236}">
                    <a16:creationId xmlns:a16="http://schemas.microsoft.com/office/drawing/2014/main" id="{652D5582-DDE3-5A42-B709-D32A8F4B8C6C}"/>
                  </a:ext>
                </a:extLst>
              </p:cNvPr>
              <p:cNvSpPr/>
              <p:nvPr/>
            </p:nvSpPr>
            <p:spPr>
              <a:xfrm>
                <a:off x="7150956" y="4904422"/>
                <a:ext cx="13993" cy="18478"/>
              </a:xfrm>
              <a:custGeom>
                <a:avLst/>
                <a:gdLst>
                  <a:gd name="connsiteX0" fmla="*/ 2189 w 13993"/>
                  <a:gd name="connsiteY0" fmla="*/ 12954 h 18478"/>
                  <a:gd name="connsiteX1" fmla="*/ 7140 w 13993"/>
                  <a:gd name="connsiteY1" fmla="*/ 16288 h 18478"/>
                  <a:gd name="connsiteX2" fmla="*/ 11138 w 13993"/>
                  <a:gd name="connsiteY2" fmla="*/ 13335 h 18478"/>
                  <a:gd name="connsiteX3" fmla="*/ 6093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9 h 18478"/>
                  <a:gd name="connsiteX13" fmla="*/ 0 w 13993"/>
                  <a:gd name="connsiteY13" fmla="*/ 13430 h 18478"/>
                  <a:gd name="connsiteX14" fmla="*/ 2189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89" y="12954"/>
                    </a:moveTo>
                    <a:cubicBezTo>
                      <a:pt x="2951" y="15145"/>
                      <a:pt x="4760" y="16288"/>
                      <a:pt x="7140" y="16288"/>
                    </a:cubicBezTo>
                    <a:cubicBezTo>
                      <a:pt x="9615" y="16288"/>
                      <a:pt x="11138" y="15050"/>
                      <a:pt x="11138" y="13335"/>
                    </a:cubicBezTo>
                    <a:cubicBezTo>
                      <a:pt x="11138" y="11144"/>
                      <a:pt x="9329" y="10954"/>
                      <a:pt x="6093"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69" y="2191"/>
                      <a:pt x="3237" y="3334"/>
                      <a:pt x="3237" y="4953"/>
                    </a:cubicBezTo>
                    <a:cubicBezTo>
                      <a:pt x="3237" y="7144"/>
                      <a:pt x="5236" y="7144"/>
                      <a:pt x="8568" y="8001"/>
                    </a:cubicBezTo>
                    <a:cubicBezTo>
                      <a:pt x="12185" y="8954"/>
                      <a:pt x="13994" y="10287"/>
                      <a:pt x="13994" y="13049"/>
                    </a:cubicBezTo>
                    <a:cubicBezTo>
                      <a:pt x="13994" y="16193"/>
                      <a:pt x="11328" y="18479"/>
                      <a:pt x="7330" y="18479"/>
                    </a:cubicBezTo>
                    <a:cubicBezTo>
                      <a:pt x="3427" y="18479"/>
                      <a:pt x="762" y="16574"/>
                      <a:pt x="0" y="13430"/>
                    </a:cubicBezTo>
                    <a:lnTo>
                      <a:pt x="2189" y="12954"/>
                    </a:lnTo>
                    <a:close/>
                  </a:path>
                </a:pathLst>
              </a:custGeom>
              <a:solidFill>
                <a:srgbClr val="231F20"/>
              </a:solidFill>
              <a:ln w="9509" cap="flat">
                <a:noFill/>
                <a:prstDash val="solid"/>
                <a:miter/>
              </a:ln>
            </p:spPr>
            <p:txBody>
              <a:bodyPr rtlCol="0" anchor="ctr"/>
              <a:lstStyle/>
              <a:p>
                <a:endParaRPr lang="en-US"/>
              </a:p>
            </p:txBody>
          </p:sp>
          <p:sp>
            <p:nvSpPr>
              <p:cNvPr id="373" name="Freeform 372">
                <a:extLst>
                  <a:ext uri="{FF2B5EF4-FFF2-40B4-BE49-F238E27FC236}">
                    <a16:creationId xmlns:a16="http://schemas.microsoft.com/office/drawing/2014/main" id="{391C876F-3808-3345-A420-0098CDD5074E}"/>
                  </a:ext>
                </a:extLst>
              </p:cNvPr>
              <p:cNvSpPr/>
              <p:nvPr/>
            </p:nvSpPr>
            <p:spPr>
              <a:xfrm>
                <a:off x="7185227" y="4898802"/>
                <a:ext cx="14565" cy="24003"/>
              </a:xfrm>
              <a:custGeom>
                <a:avLst/>
                <a:gdLst>
                  <a:gd name="connsiteX0" fmla="*/ 0 w 14565"/>
                  <a:gd name="connsiteY0" fmla="*/ 0 h 24003"/>
                  <a:gd name="connsiteX1" fmla="*/ 2570 w 14565"/>
                  <a:gd name="connsiteY1" fmla="*/ 0 h 24003"/>
                  <a:gd name="connsiteX2" fmla="*/ 2570 w 14565"/>
                  <a:gd name="connsiteY2" fmla="*/ 9239 h 24003"/>
                  <a:gd name="connsiteX3" fmla="*/ 7806 w 14565"/>
                  <a:gd name="connsiteY3" fmla="*/ 5620 h 24003"/>
                  <a:gd name="connsiteX4" fmla="*/ 14565 w 14565"/>
                  <a:gd name="connsiteY4" fmla="*/ 14764 h 24003"/>
                  <a:gd name="connsiteX5" fmla="*/ 7711 w 14565"/>
                  <a:gd name="connsiteY5" fmla="*/ 24003 h 24003"/>
                  <a:gd name="connsiteX6" fmla="*/ 2380 w 14565"/>
                  <a:gd name="connsiteY6" fmla="*/ 20669 h 24003"/>
                  <a:gd name="connsiteX7" fmla="*/ 1333 w 14565"/>
                  <a:gd name="connsiteY7" fmla="*/ 23813 h 24003"/>
                  <a:gd name="connsiteX8" fmla="*/ 0 w 14565"/>
                  <a:gd name="connsiteY8" fmla="*/ 23813 h 24003"/>
                  <a:gd name="connsiteX9" fmla="*/ 0 w 14565"/>
                  <a:gd name="connsiteY9" fmla="*/ 0 h 24003"/>
                  <a:gd name="connsiteX10" fmla="*/ 7044 w 14565"/>
                  <a:gd name="connsiteY10" fmla="*/ 21717 h 24003"/>
                  <a:gd name="connsiteX11" fmla="*/ 11709 w 14565"/>
                  <a:gd name="connsiteY11" fmla="*/ 14764 h 24003"/>
                  <a:gd name="connsiteX12" fmla="*/ 7140 w 14565"/>
                  <a:gd name="connsiteY12" fmla="*/ 7906 h 24003"/>
                  <a:gd name="connsiteX13" fmla="*/ 2570 w 14565"/>
                  <a:gd name="connsiteY13" fmla="*/ 13335 h 24003"/>
                  <a:gd name="connsiteX14" fmla="*/ 2570 w 14565"/>
                  <a:gd name="connsiteY14" fmla="*/ 16192 h 24003"/>
                  <a:gd name="connsiteX15" fmla="*/ 7044 w 14565"/>
                  <a:gd name="connsiteY15" fmla="*/ 21717 h 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03">
                    <a:moveTo>
                      <a:pt x="0" y="0"/>
                    </a:moveTo>
                    <a:lnTo>
                      <a:pt x="2570" y="0"/>
                    </a:lnTo>
                    <a:lnTo>
                      <a:pt x="2570" y="9239"/>
                    </a:lnTo>
                    <a:cubicBezTo>
                      <a:pt x="3713" y="6858"/>
                      <a:pt x="5617" y="5620"/>
                      <a:pt x="7806" y="5620"/>
                    </a:cubicBezTo>
                    <a:cubicBezTo>
                      <a:pt x="11614" y="5620"/>
                      <a:pt x="14565" y="9144"/>
                      <a:pt x="14565" y="14764"/>
                    </a:cubicBezTo>
                    <a:cubicBezTo>
                      <a:pt x="14565" y="20479"/>
                      <a:pt x="11614" y="24003"/>
                      <a:pt x="7711" y="24003"/>
                    </a:cubicBezTo>
                    <a:cubicBezTo>
                      <a:pt x="5521" y="24003"/>
                      <a:pt x="3808" y="22955"/>
                      <a:pt x="2380" y="20669"/>
                    </a:cubicBezTo>
                    <a:lnTo>
                      <a:pt x="1333" y="23813"/>
                    </a:lnTo>
                    <a:lnTo>
                      <a:pt x="0" y="23813"/>
                    </a:lnTo>
                    <a:lnTo>
                      <a:pt x="0" y="0"/>
                    </a:lnTo>
                    <a:close/>
                    <a:moveTo>
                      <a:pt x="7044" y="21717"/>
                    </a:moveTo>
                    <a:cubicBezTo>
                      <a:pt x="9900" y="21717"/>
                      <a:pt x="11709" y="19241"/>
                      <a:pt x="11709" y="14764"/>
                    </a:cubicBezTo>
                    <a:cubicBezTo>
                      <a:pt x="11709" y="10382"/>
                      <a:pt x="9900" y="7906"/>
                      <a:pt x="7140" y="7906"/>
                    </a:cubicBezTo>
                    <a:cubicBezTo>
                      <a:pt x="4665" y="7906"/>
                      <a:pt x="2570" y="10096"/>
                      <a:pt x="2570" y="13335"/>
                    </a:cubicBezTo>
                    <a:lnTo>
                      <a:pt x="2570" y="16192"/>
                    </a:lnTo>
                    <a:cubicBezTo>
                      <a:pt x="2570" y="19717"/>
                      <a:pt x="4474" y="21717"/>
                      <a:pt x="7044" y="21717"/>
                    </a:cubicBezTo>
                    <a:close/>
                  </a:path>
                </a:pathLst>
              </a:custGeom>
              <a:solidFill>
                <a:srgbClr val="231F20"/>
              </a:solidFill>
              <a:ln w="9509" cap="flat">
                <a:noFill/>
                <a:prstDash val="solid"/>
                <a:miter/>
              </a:ln>
            </p:spPr>
            <p:txBody>
              <a:bodyPr rtlCol="0" anchor="ctr"/>
              <a:lstStyle/>
              <a:p>
                <a:endParaRPr lang="en-US"/>
              </a:p>
            </p:txBody>
          </p:sp>
          <p:sp>
            <p:nvSpPr>
              <p:cNvPr id="374" name="Freeform 373">
                <a:extLst>
                  <a:ext uri="{FF2B5EF4-FFF2-40B4-BE49-F238E27FC236}">
                    <a16:creationId xmlns:a16="http://schemas.microsoft.com/office/drawing/2014/main" id="{5959F929-9D65-4548-99E8-BE2D37E801AB}"/>
                  </a:ext>
                </a:extLst>
              </p:cNvPr>
              <p:cNvSpPr/>
              <p:nvPr/>
            </p:nvSpPr>
            <p:spPr>
              <a:xfrm>
                <a:off x="7201981" y="4904517"/>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1 w 15612"/>
                  <a:gd name="connsiteY8" fmla="*/ 12859 h 18478"/>
                  <a:gd name="connsiteX9" fmla="*/ 15327 w 15612"/>
                  <a:gd name="connsiteY9" fmla="*/ 13335 h 18478"/>
                  <a:gd name="connsiteX10" fmla="*/ 7901 w 15612"/>
                  <a:gd name="connsiteY10" fmla="*/ 18479 h 18478"/>
                  <a:gd name="connsiteX11" fmla="*/ 12851 w 15612"/>
                  <a:gd name="connsiteY11" fmla="*/ 7429 h 18478"/>
                  <a:gd name="connsiteX12" fmla="*/ 8092 w 15612"/>
                  <a:gd name="connsiteY12" fmla="*/ 2096 h 18478"/>
                  <a:gd name="connsiteX13" fmla="*/ 2951 w 15612"/>
                  <a:gd name="connsiteY13" fmla="*/ 7429 h 18478"/>
                  <a:gd name="connsiteX14" fmla="*/ 12851 w 15612"/>
                  <a:gd name="connsiteY14" fmla="*/ 742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1" y="12859"/>
                    </a:cubicBezTo>
                    <a:lnTo>
                      <a:pt x="15327" y="13335"/>
                    </a:lnTo>
                    <a:cubicBezTo>
                      <a:pt x="14184" y="16669"/>
                      <a:pt x="11614" y="18479"/>
                      <a:pt x="7901" y="18479"/>
                    </a:cubicBezTo>
                    <a:close/>
                    <a:moveTo>
                      <a:pt x="12851" y="7429"/>
                    </a:moveTo>
                    <a:cubicBezTo>
                      <a:pt x="12756" y="4000"/>
                      <a:pt x="10948" y="2096"/>
                      <a:pt x="8092" y="2096"/>
                    </a:cubicBezTo>
                    <a:cubicBezTo>
                      <a:pt x="5236" y="2096"/>
                      <a:pt x="3427" y="4000"/>
                      <a:pt x="2951" y="7429"/>
                    </a:cubicBezTo>
                    <a:lnTo>
                      <a:pt x="12851" y="7429"/>
                    </a:lnTo>
                    <a:close/>
                  </a:path>
                </a:pathLst>
              </a:custGeom>
              <a:solidFill>
                <a:srgbClr val="231F20"/>
              </a:solidFill>
              <a:ln w="9509" cap="flat">
                <a:noFill/>
                <a:prstDash val="solid"/>
                <a:miter/>
              </a:ln>
            </p:spPr>
            <p:txBody>
              <a:bodyPr rtlCol="0" anchor="ctr"/>
              <a:lstStyle/>
              <a:p>
                <a:endParaRPr lang="en-US"/>
              </a:p>
            </p:txBody>
          </p:sp>
          <p:sp>
            <p:nvSpPr>
              <p:cNvPr id="375" name="Freeform 374">
                <a:extLst>
                  <a:ext uri="{FF2B5EF4-FFF2-40B4-BE49-F238E27FC236}">
                    <a16:creationId xmlns:a16="http://schemas.microsoft.com/office/drawing/2014/main" id="{C67C0496-B253-EB4D-A117-8AD463FC942A}"/>
                  </a:ext>
                </a:extLst>
              </p:cNvPr>
              <p:cNvSpPr/>
              <p:nvPr/>
            </p:nvSpPr>
            <p:spPr>
              <a:xfrm>
                <a:off x="7219878" y="4904517"/>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1 w 15612"/>
                  <a:gd name="connsiteY8" fmla="*/ 12859 h 18478"/>
                  <a:gd name="connsiteX9" fmla="*/ 15327 w 15612"/>
                  <a:gd name="connsiteY9" fmla="*/ 13335 h 18478"/>
                  <a:gd name="connsiteX10" fmla="*/ 7901 w 15612"/>
                  <a:gd name="connsiteY10" fmla="*/ 18479 h 18478"/>
                  <a:gd name="connsiteX11" fmla="*/ 12756 w 15612"/>
                  <a:gd name="connsiteY11" fmla="*/ 7429 h 18478"/>
                  <a:gd name="connsiteX12" fmla="*/ 7996 w 15612"/>
                  <a:gd name="connsiteY12" fmla="*/ 2096 h 18478"/>
                  <a:gd name="connsiteX13" fmla="*/ 2856 w 15612"/>
                  <a:gd name="connsiteY13" fmla="*/ 7429 h 18478"/>
                  <a:gd name="connsiteX14" fmla="*/ 12756 w 15612"/>
                  <a:gd name="connsiteY14" fmla="*/ 742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1" y="18479"/>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1" y="12859"/>
                    </a:cubicBezTo>
                    <a:lnTo>
                      <a:pt x="15327" y="13335"/>
                    </a:lnTo>
                    <a:cubicBezTo>
                      <a:pt x="14184" y="16669"/>
                      <a:pt x="11519" y="18479"/>
                      <a:pt x="7901" y="18479"/>
                    </a:cubicBezTo>
                    <a:close/>
                    <a:moveTo>
                      <a:pt x="12756" y="7429"/>
                    </a:moveTo>
                    <a:cubicBezTo>
                      <a:pt x="12661" y="4000"/>
                      <a:pt x="10852" y="2096"/>
                      <a:pt x="7996" y="2096"/>
                    </a:cubicBezTo>
                    <a:cubicBezTo>
                      <a:pt x="5141" y="2096"/>
                      <a:pt x="3332" y="4000"/>
                      <a:pt x="2856" y="7429"/>
                    </a:cubicBezTo>
                    <a:lnTo>
                      <a:pt x="12756" y="7429"/>
                    </a:lnTo>
                    <a:close/>
                  </a:path>
                </a:pathLst>
              </a:custGeom>
              <a:solidFill>
                <a:srgbClr val="231F20"/>
              </a:solidFill>
              <a:ln w="9509" cap="flat">
                <a:noFill/>
                <a:prstDash val="solid"/>
                <a:miter/>
              </a:ln>
            </p:spPr>
            <p:txBody>
              <a:bodyPr rtlCol="0" anchor="ctr"/>
              <a:lstStyle/>
              <a:p>
                <a:endParaRPr lang="en-US"/>
              </a:p>
            </p:txBody>
          </p:sp>
          <p:sp>
            <p:nvSpPr>
              <p:cNvPr id="376" name="Freeform 375">
                <a:extLst>
                  <a:ext uri="{FF2B5EF4-FFF2-40B4-BE49-F238E27FC236}">
                    <a16:creationId xmlns:a16="http://schemas.microsoft.com/office/drawing/2014/main" id="{B44E881F-1A24-AB42-B634-04CEE61B47CE}"/>
                  </a:ext>
                </a:extLst>
              </p:cNvPr>
              <p:cNvSpPr/>
              <p:nvPr/>
            </p:nvSpPr>
            <p:spPr>
              <a:xfrm>
                <a:off x="7239013" y="4904422"/>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0"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a:p>
            </p:txBody>
          </p:sp>
          <p:sp>
            <p:nvSpPr>
              <p:cNvPr id="377" name="Freeform 376">
                <a:extLst>
                  <a:ext uri="{FF2B5EF4-FFF2-40B4-BE49-F238E27FC236}">
                    <a16:creationId xmlns:a16="http://schemas.microsoft.com/office/drawing/2014/main" id="{2017C65E-BAF2-524C-92A8-73EA05BC8D90}"/>
                  </a:ext>
                </a:extLst>
              </p:cNvPr>
              <p:cNvSpPr/>
              <p:nvPr/>
            </p:nvSpPr>
            <p:spPr>
              <a:xfrm>
                <a:off x="7272332" y="4898421"/>
                <a:ext cx="10947" cy="24002"/>
              </a:xfrm>
              <a:custGeom>
                <a:avLst/>
                <a:gdLst>
                  <a:gd name="connsiteX0" fmla="*/ 3142 w 10947"/>
                  <a:gd name="connsiteY0" fmla="*/ 8382 h 24002"/>
                  <a:gd name="connsiteX1" fmla="*/ 0 w 10947"/>
                  <a:gd name="connsiteY1" fmla="*/ 8382 h 24002"/>
                  <a:gd name="connsiteX2" fmla="*/ 0 w 10947"/>
                  <a:gd name="connsiteY2" fmla="*/ 6477 h 24002"/>
                  <a:gd name="connsiteX3" fmla="*/ 3142 w 10947"/>
                  <a:gd name="connsiteY3" fmla="*/ 6477 h 24002"/>
                  <a:gd name="connsiteX4" fmla="*/ 3142 w 10947"/>
                  <a:gd name="connsiteY4" fmla="*/ 6382 h 24002"/>
                  <a:gd name="connsiteX5" fmla="*/ 8377 w 10947"/>
                  <a:gd name="connsiteY5" fmla="*/ 0 h 24002"/>
                  <a:gd name="connsiteX6" fmla="*/ 10948 w 10947"/>
                  <a:gd name="connsiteY6" fmla="*/ 190 h 24002"/>
                  <a:gd name="connsiteX7" fmla="*/ 10948 w 10947"/>
                  <a:gd name="connsiteY7" fmla="*/ 2381 h 24002"/>
                  <a:gd name="connsiteX8" fmla="*/ 8853 w 10947"/>
                  <a:gd name="connsiteY8" fmla="*/ 2191 h 24002"/>
                  <a:gd name="connsiteX9" fmla="*/ 5712 w 10947"/>
                  <a:gd name="connsiteY9" fmla="*/ 5810 h 24002"/>
                  <a:gd name="connsiteX10" fmla="*/ 5712 w 10947"/>
                  <a:gd name="connsiteY10" fmla="*/ 6477 h 24002"/>
                  <a:gd name="connsiteX11" fmla="*/ 9900 w 10947"/>
                  <a:gd name="connsiteY11" fmla="*/ 6477 h 24002"/>
                  <a:gd name="connsiteX12" fmla="*/ 9900 w 10947"/>
                  <a:gd name="connsiteY12" fmla="*/ 8382 h 24002"/>
                  <a:gd name="connsiteX13" fmla="*/ 5712 w 10947"/>
                  <a:gd name="connsiteY13" fmla="*/ 8382 h 24002"/>
                  <a:gd name="connsiteX14" fmla="*/ 5712 w 10947"/>
                  <a:gd name="connsiteY14" fmla="*/ 24003 h 24002"/>
                  <a:gd name="connsiteX15" fmla="*/ 3142 w 10947"/>
                  <a:gd name="connsiteY15" fmla="*/ 24003 h 24002"/>
                  <a:gd name="connsiteX16" fmla="*/ 3142 w 10947"/>
                  <a:gd name="connsiteY16" fmla="*/ 8382 h 24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947" h="24002">
                    <a:moveTo>
                      <a:pt x="3142" y="8382"/>
                    </a:moveTo>
                    <a:lnTo>
                      <a:pt x="0" y="8382"/>
                    </a:lnTo>
                    <a:lnTo>
                      <a:pt x="0" y="6477"/>
                    </a:lnTo>
                    <a:lnTo>
                      <a:pt x="3142" y="6477"/>
                    </a:lnTo>
                    <a:cubicBezTo>
                      <a:pt x="3142" y="6477"/>
                      <a:pt x="3142" y="6382"/>
                      <a:pt x="3142" y="6382"/>
                    </a:cubicBezTo>
                    <a:cubicBezTo>
                      <a:pt x="3142" y="2096"/>
                      <a:pt x="4855" y="0"/>
                      <a:pt x="8377" y="0"/>
                    </a:cubicBezTo>
                    <a:cubicBezTo>
                      <a:pt x="9234" y="0"/>
                      <a:pt x="10091" y="95"/>
                      <a:pt x="10948" y="190"/>
                    </a:cubicBezTo>
                    <a:lnTo>
                      <a:pt x="10948" y="2381"/>
                    </a:lnTo>
                    <a:cubicBezTo>
                      <a:pt x="9996" y="2191"/>
                      <a:pt x="9329" y="2191"/>
                      <a:pt x="8853" y="2191"/>
                    </a:cubicBezTo>
                    <a:cubicBezTo>
                      <a:pt x="6664" y="2191"/>
                      <a:pt x="5712" y="3334"/>
                      <a:pt x="5712" y="5810"/>
                    </a:cubicBezTo>
                    <a:cubicBezTo>
                      <a:pt x="5712" y="6001"/>
                      <a:pt x="5712" y="6286"/>
                      <a:pt x="5712" y="6477"/>
                    </a:cubicBezTo>
                    <a:lnTo>
                      <a:pt x="9900" y="6477"/>
                    </a:lnTo>
                    <a:lnTo>
                      <a:pt x="9900" y="8382"/>
                    </a:lnTo>
                    <a:lnTo>
                      <a:pt x="5712" y="8382"/>
                    </a:lnTo>
                    <a:lnTo>
                      <a:pt x="5712" y="24003"/>
                    </a:lnTo>
                    <a:lnTo>
                      <a:pt x="3142" y="24003"/>
                    </a:lnTo>
                    <a:lnTo>
                      <a:pt x="3142" y="8382"/>
                    </a:lnTo>
                    <a:close/>
                  </a:path>
                </a:pathLst>
              </a:custGeom>
              <a:solidFill>
                <a:srgbClr val="231F20"/>
              </a:solidFill>
              <a:ln w="9509" cap="flat">
                <a:noFill/>
                <a:prstDash val="solid"/>
                <a:miter/>
              </a:ln>
            </p:spPr>
            <p:txBody>
              <a:bodyPr rtlCol="0" anchor="ctr"/>
              <a:lstStyle/>
              <a:p>
                <a:endParaRPr lang="en-US"/>
              </a:p>
            </p:txBody>
          </p:sp>
          <p:sp>
            <p:nvSpPr>
              <p:cNvPr id="378" name="Freeform 377">
                <a:extLst>
                  <a:ext uri="{FF2B5EF4-FFF2-40B4-BE49-F238E27FC236}">
                    <a16:creationId xmlns:a16="http://schemas.microsoft.com/office/drawing/2014/main" id="{C96127E5-8D44-5E4A-913A-3E6AD0735A4F}"/>
                  </a:ext>
                </a:extLst>
              </p:cNvPr>
              <p:cNvSpPr/>
              <p:nvPr/>
            </p:nvSpPr>
            <p:spPr>
              <a:xfrm>
                <a:off x="7284041" y="4904708"/>
                <a:ext cx="13708" cy="18192"/>
              </a:xfrm>
              <a:custGeom>
                <a:avLst/>
                <a:gdLst>
                  <a:gd name="connsiteX0" fmla="*/ 13708 w 13708"/>
                  <a:gd name="connsiteY0" fmla="*/ 17717 h 18192"/>
                  <a:gd name="connsiteX1" fmla="*/ 11328 w 13708"/>
                  <a:gd name="connsiteY1" fmla="*/ 17717 h 18192"/>
                  <a:gd name="connsiteX2" fmla="*/ 11328 w 13708"/>
                  <a:gd name="connsiteY2" fmla="*/ 14478 h 18192"/>
                  <a:gd name="connsiteX3" fmla="*/ 5712 w 13708"/>
                  <a:gd name="connsiteY3" fmla="*/ 18193 h 18192"/>
                  <a:gd name="connsiteX4" fmla="*/ 0 w 13708"/>
                  <a:gd name="connsiteY4" fmla="*/ 11240 h 18192"/>
                  <a:gd name="connsiteX5" fmla="*/ 0 w 13708"/>
                  <a:gd name="connsiteY5" fmla="*/ 95 h 18192"/>
                  <a:gd name="connsiteX6" fmla="*/ 2475 w 13708"/>
                  <a:gd name="connsiteY6" fmla="*/ 95 h 18192"/>
                  <a:gd name="connsiteX7" fmla="*/ 2475 w 13708"/>
                  <a:gd name="connsiteY7" fmla="*/ 11430 h 18192"/>
                  <a:gd name="connsiteX8" fmla="*/ 6093 w 13708"/>
                  <a:gd name="connsiteY8" fmla="*/ 15907 h 18192"/>
                  <a:gd name="connsiteX9" fmla="*/ 11138 w 13708"/>
                  <a:gd name="connsiteY9" fmla="*/ 9716 h 18192"/>
                  <a:gd name="connsiteX10" fmla="*/ 11138 w 13708"/>
                  <a:gd name="connsiteY10" fmla="*/ 0 h 18192"/>
                  <a:gd name="connsiteX11" fmla="*/ 13613 w 13708"/>
                  <a:gd name="connsiteY11" fmla="*/ 0 h 18192"/>
                  <a:gd name="connsiteX12" fmla="*/ 13613 w 13708"/>
                  <a:gd name="connsiteY12" fmla="*/ 17717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08" h="18192">
                    <a:moveTo>
                      <a:pt x="13708" y="17717"/>
                    </a:moveTo>
                    <a:lnTo>
                      <a:pt x="11328" y="17717"/>
                    </a:lnTo>
                    <a:lnTo>
                      <a:pt x="11328" y="14478"/>
                    </a:lnTo>
                    <a:cubicBezTo>
                      <a:pt x="9901" y="17050"/>
                      <a:pt x="8092" y="18193"/>
                      <a:pt x="5712" y="18193"/>
                    </a:cubicBezTo>
                    <a:cubicBezTo>
                      <a:pt x="1999" y="18193"/>
                      <a:pt x="0" y="15812"/>
                      <a:pt x="0" y="11240"/>
                    </a:cubicBezTo>
                    <a:lnTo>
                      <a:pt x="0" y="95"/>
                    </a:lnTo>
                    <a:lnTo>
                      <a:pt x="2475" y="95"/>
                    </a:lnTo>
                    <a:lnTo>
                      <a:pt x="2475" y="11430"/>
                    </a:lnTo>
                    <a:cubicBezTo>
                      <a:pt x="2475" y="14383"/>
                      <a:pt x="3808" y="15907"/>
                      <a:pt x="6093" y="15907"/>
                    </a:cubicBezTo>
                    <a:cubicBezTo>
                      <a:pt x="8853" y="15907"/>
                      <a:pt x="11138" y="13430"/>
                      <a:pt x="11138" y="9716"/>
                    </a:cubicBezTo>
                    <a:lnTo>
                      <a:pt x="11138" y="0"/>
                    </a:lnTo>
                    <a:lnTo>
                      <a:pt x="13613" y="0"/>
                    </a:lnTo>
                    <a:lnTo>
                      <a:pt x="13613" y="17717"/>
                    </a:lnTo>
                    <a:close/>
                  </a:path>
                </a:pathLst>
              </a:custGeom>
              <a:solidFill>
                <a:srgbClr val="231F20"/>
              </a:solidFill>
              <a:ln w="9509" cap="flat">
                <a:noFill/>
                <a:prstDash val="solid"/>
                <a:miter/>
              </a:ln>
            </p:spPr>
            <p:txBody>
              <a:bodyPr rtlCol="0" anchor="ctr"/>
              <a:lstStyle/>
              <a:p>
                <a:endParaRPr lang="en-US"/>
              </a:p>
            </p:txBody>
          </p:sp>
          <p:sp>
            <p:nvSpPr>
              <p:cNvPr id="379" name="Freeform 378">
                <a:extLst>
                  <a:ext uri="{FF2B5EF4-FFF2-40B4-BE49-F238E27FC236}">
                    <a16:creationId xmlns:a16="http://schemas.microsoft.com/office/drawing/2014/main" id="{6B66D789-FAA0-1F43-B8F2-5A52FB58B190}"/>
                  </a:ext>
                </a:extLst>
              </p:cNvPr>
              <p:cNvSpPr/>
              <p:nvPr/>
            </p:nvSpPr>
            <p:spPr>
              <a:xfrm>
                <a:off x="7302509" y="4904422"/>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0"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a:p>
            </p:txBody>
          </p:sp>
          <p:sp>
            <p:nvSpPr>
              <p:cNvPr id="380" name="Freeform 379">
                <a:extLst>
                  <a:ext uri="{FF2B5EF4-FFF2-40B4-BE49-F238E27FC236}">
                    <a16:creationId xmlns:a16="http://schemas.microsoft.com/office/drawing/2014/main" id="{A9FBC72C-5FFA-104E-99F8-486712AA502E}"/>
                  </a:ext>
                </a:extLst>
              </p:cNvPr>
              <p:cNvSpPr/>
              <p:nvPr/>
            </p:nvSpPr>
            <p:spPr>
              <a:xfrm>
                <a:off x="7319644" y="4898707"/>
                <a:ext cx="14565" cy="24098"/>
              </a:xfrm>
              <a:custGeom>
                <a:avLst/>
                <a:gdLst>
                  <a:gd name="connsiteX0" fmla="*/ 14565 w 14565"/>
                  <a:gd name="connsiteY0" fmla="*/ 23717 h 24098"/>
                  <a:gd name="connsiteX1" fmla="*/ 12185 w 14565"/>
                  <a:gd name="connsiteY1" fmla="*/ 23717 h 24098"/>
                  <a:gd name="connsiteX2" fmla="*/ 12185 w 14565"/>
                  <a:gd name="connsiteY2" fmla="*/ 20193 h 24098"/>
                  <a:gd name="connsiteX3" fmla="*/ 6759 w 14565"/>
                  <a:gd name="connsiteY3" fmla="*/ 24098 h 24098"/>
                  <a:gd name="connsiteX4" fmla="*/ 0 w 14565"/>
                  <a:gd name="connsiteY4" fmla="*/ 15050 h 24098"/>
                  <a:gd name="connsiteX5" fmla="*/ 6949 w 14565"/>
                  <a:gd name="connsiteY5" fmla="*/ 5715 h 24098"/>
                  <a:gd name="connsiteX6" fmla="*/ 11995 w 14565"/>
                  <a:gd name="connsiteY6" fmla="*/ 8858 h 24098"/>
                  <a:gd name="connsiteX7" fmla="*/ 11995 w 14565"/>
                  <a:gd name="connsiteY7" fmla="*/ 0 h 24098"/>
                  <a:gd name="connsiteX8" fmla="*/ 14565 w 14565"/>
                  <a:gd name="connsiteY8" fmla="*/ 0 h 24098"/>
                  <a:gd name="connsiteX9" fmla="*/ 14565 w 14565"/>
                  <a:gd name="connsiteY9" fmla="*/ 23717 h 24098"/>
                  <a:gd name="connsiteX10" fmla="*/ 7425 w 14565"/>
                  <a:gd name="connsiteY10" fmla="*/ 8096 h 24098"/>
                  <a:gd name="connsiteX11" fmla="*/ 2856 w 14565"/>
                  <a:gd name="connsiteY11" fmla="*/ 15050 h 24098"/>
                  <a:gd name="connsiteX12" fmla="*/ 7425 w 14565"/>
                  <a:gd name="connsiteY12" fmla="*/ 21908 h 24098"/>
                  <a:gd name="connsiteX13" fmla="*/ 11995 w 14565"/>
                  <a:gd name="connsiteY13" fmla="*/ 16288 h 24098"/>
                  <a:gd name="connsiteX14" fmla="*/ 11995 w 14565"/>
                  <a:gd name="connsiteY14" fmla="*/ 13621 h 24098"/>
                  <a:gd name="connsiteX15" fmla="*/ 7425 w 14565"/>
                  <a:gd name="connsiteY15" fmla="*/ 8096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14565" y="23717"/>
                    </a:moveTo>
                    <a:lnTo>
                      <a:pt x="12185" y="23717"/>
                    </a:lnTo>
                    <a:lnTo>
                      <a:pt x="12185" y="20193"/>
                    </a:lnTo>
                    <a:cubicBezTo>
                      <a:pt x="10948" y="22765"/>
                      <a:pt x="9044" y="24098"/>
                      <a:pt x="6759" y="24098"/>
                    </a:cubicBezTo>
                    <a:cubicBezTo>
                      <a:pt x="2951" y="24098"/>
                      <a:pt x="0" y="20574"/>
                      <a:pt x="0" y="15050"/>
                    </a:cubicBezTo>
                    <a:cubicBezTo>
                      <a:pt x="0" y="9334"/>
                      <a:pt x="3046" y="5715"/>
                      <a:pt x="6949" y="5715"/>
                    </a:cubicBezTo>
                    <a:cubicBezTo>
                      <a:pt x="9044" y="5715"/>
                      <a:pt x="10852" y="6763"/>
                      <a:pt x="11995" y="8858"/>
                    </a:cubicBezTo>
                    <a:lnTo>
                      <a:pt x="11995" y="0"/>
                    </a:lnTo>
                    <a:lnTo>
                      <a:pt x="14565" y="0"/>
                    </a:lnTo>
                    <a:lnTo>
                      <a:pt x="14565" y="23717"/>
                    </a:lnTo>
                    <a:close/>
                    <a:moveTo>
                      <a:pt x="7425" y="8096"/>
                    </a:moveTo>
                    <a:cubicBezTo>
                      <a:pt x="4760" y="8096"/>
                      <a:pt x="2856" y="10573"/>
                      <a:pt x="2856" y="15050"/>
                    </a:cubicBezTo>
                    <a:cubicBezTo>
                      <a:pt x="2856" y="19431"/>
                      <a:pt x="4665" y="21908"/>
                      <a:pt x="7425" y="21908"/>
                    </a:cubicBezTo>
                    <a:cubicBezTo>
                      <a:pt x="9900" y="21908"/>
                      <a:pt x="11995" y="19717"/>
                      <a:pt x="11995" y="16288"/>
                    </a:cubicBezTo>
                    <a:lnTo>
                      <a:pt x="11995" y="13621"/>
                    </a:lnTo>
                    <a:cubicBezTo>
                      <a:pt x="11995" y="10096"/>
                      <a:pt x="10186" y="8096"/>
                      <a:pt x="7425" y="8096"/>
                    </a:cubicBezTo>
                    <a:close/>
                  </a:path>
                </a:pathLst>
              </a:custGeom>
              <a:solidFill>
                <a:srgbClr val="231F20"/>
              </a:solidFill>
              <a:ln w="9509" cap="flat">
                <a:noFill/>
                <a:prstDash val="solid"/>
                <a:miter/>
              </a:ln>
            </p:spPr>
            <p:txBody>
              <a:bodyPr rtlCol="0" anchor="ctr"/>
              <a:lstStyle/>
              <a:p>
                <a:endParaRPr lang="en-US"/>
              </a:p>
            </p:txBody>
          </p:sp>
          <p:sp>
            <p:nvSpPr>
              <p:cNvPr id="381" name="Freeform 380">
                <a:extLst>
                  <a:ext uri="{FF2B5EF4-FFF2-40B4-BE49-F238E27FC236}">
                    <a16:creationId xmlns:a16="http://schemas.microsoft.com/office/drawing/2014/main" id="{C8FE6655-D13A-9148-ADC1-5743DE50A617}"/>
                  </a:ext>
                </a:extLst>
              </p:cNvPr>
              <p:cNvSpPr/>
              <p:nvPr/>
            </p:nvSpPr>
            <p:spPr>
              <a:xfrm>
                <a:off x="7337636" y="4904517"/>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1 w 15612"/>
                  <a:gd name="connsiteY8" fmla="*/ 12859 h 18478"/>
                  <a:gd name="connsiteX9" fmla="*/ 15327 w 15612"/>
                  <a:gd name="connsiteY9" fmla="*/ 13335 h 18478"/>
                  <a:gd name="connsiteX10" fmla="*/ 7901 w 15612"/>
                  <a:gd name="connsiteY10" fmla="*/ 18479 h 18478"/>
                  <a:gd name="connsiteX11" fmla="*/ 12851 w 15612"/>
                  <a:gd name="connsiteY11" fmla="*/ 7429 h 18478"/>
                  <a:gd name="connsiteX12" fmla="*/ 8092 w 15612"/>
                  <a:gd name="connsiteY12" fmla="*/ 2096 h 18478"/>
                  <a:gd name="connsiteX13" fmla="*/ 2951 w 15612"/>
                  <a:gd name="connsiteY13" fmla="*/ 7429 h 18478"/>
                  <a:gd name="connsiteX14" fmla="*/ 12851 w 15612"/>
                  <a:gd name="connsiteY14" fmla="*/ 742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1" y="12859"/>
                    </a:cubicBezTo>
                    <a:lnTo>
                      <a:pt x="15327" y="13335"/>
                    </a:lnTo>
                    <a:cubicBezTo>
                      <a:pt x="14184" y="16669"/>
                      <a:pt x="11614" y="18479"/>
                      <a:pt x="7901" y="18479"/>
                    </a:cubicBezTo>
                    <a:close/>
                    <a:moveTo>
                      <a:pt x="12851" y="7429"/>
                    </a:moveTo>
                    <a:cubicBezTo>
                      <a:pt x="12756" y="4000"/>
                      <a:pt x="10948" y="2096"/>
                      <a:pt x="8092" y="2096"/>
                    </a:cubicBezTo>
                    <a:cubicBezTo>
                      <a:pt x="5236" y="2096"/>
                      <a:pt x="3427" y="4000"/>
                      <a:pt x="2951" y="7429"/>
                    </a:cubicBezTo>
                    <a:lnTo>
                      <a:pt x="12851" y="7429"/>
                    </a:lnTo>
                    <a:close/>
                  </a:path>
                </a:pathLst>
              </a:custGeom>
              <a:solidFill>
                <a:srgbClr val="231F20"/>
              </a:solidFill>
              <a:ln w="9509" cap="flat">
                <a:noFill/>
                <a:prstDash val="solid"/>
                <a:miter/>
              </a:ln>
            </p:spPr>
            <p:txBody>
              <a:bodyPr rtlCol="0" anchor="ctr"/>
              <a:lstStyle/>
              <a:p>
                <a:endParaRPr lang="en-US"/>
              </a:p>
            </p:txBody>
          </p:sp>
          <p:sp>
            <p:nvSpPr>
              <p:cNvPr id="382" name="Freeform 381">
                <a:extLst>
                  <a:ext uri="{FF2B5EF4-FFF2-40B4-BE49-F238E27FC236}">
                    <a16:creationId xmlns:a16="http://schemas.microsoft.com/office/drawing/2014/main" id="{9D07EE68-B3B6-1E4E-9B75-3117524DF836}"/>
                  </a:ext>
                </a:extLst>
              </p:cNvPr>
              <p:cNvSpPr/>
              <p:nvPr/>
            </p:nvSpPr>
            <p:spPr>
              <a:xfrm>
                <a:off x="7355629" y="4898707"/>
                <a:ext cx="14565" cy="24098"/>
              </a:xfrm>
              <a:custGeom>
                <a:avLst/>
                <a:gdLst>
                  <a:gd name="connsiteX0" fmla="*/ 14470 w 14565"/>
                  <a:gd name="connsiteY0" fmla="*/ 23717 h 24098"/>
                  <a:gd name="connsiteX1" fmla="*/ 12185 w 14565"/>
                  <a:gd name="connsiteY1" fmla="*/ 23717 h 24098"/>
                  <a:gd name="connsiteX2" fmla="*/ 12185 w 14565"/>
                  <a:gd name="connsiteY2" fmla="*/ 20193 h 24098"/>
                  <a:gd name="connsiteX3" fmla="*/ 6759 w 14565"/>
                  <a:gd name="connsiteY3" fmla="*/ 24098 h 24098"/>
                  <a:gd name="connsiteX4" fmla="*/ 0 w 14565"/>
                  <a:gd name="connsiteY4" fmla="*/ 15050 h 24098"/>
                  <a:gd name="connsiteX5" fmla="*/ 6949 w 14565"/>
                  <a:gd name="connsiteY5" fmla="*/ 5715 h 24098"/>
                  <a:gd name="connsiteX6" fmla="*/ 11995 w 14565"/>
                  <a:gd name="connsiteY6" fmla="*/ 8858 h 24098"/>
                  <a:gd name="connsiteX7" fmla="*/ 11995 w 14565"/>
                  <a:gd name="connsiteY7" fmla="*/ 0 h 24098"/>
                  <a:gd name="connsiteX8" fmla="*/ 14565 w 14565"/>
                  <a:gd name="connsiteY8" fmla="*/ 0 h 24098"/>
                  <a:gd name="connsiteX9" fmla="*/ 14565 w 14565"/>
                  <a:gd name="connsiteY9" fmla="*/ 23717 h 24098"/>
                  <a:gd name="connsiteX10" fmla="*/ 7330 w 14565"/>
                  <a:gd name="connsiteY10" fmla="*/ 8096 h 24098"/>
                  <a:gd name="connsiteX11" fmla="*/ 2761 w 14565"/>
                  <a:gd name="connsiteY11" fmla="*/ 15050 h 24098"/>
                  <a:gd name="connsiteX12" fmla="*/ 7330 w 14565"/>
                  <a:gd name="connsiteY12" fmla="*/ 21908 h 24098"/>
                  <a:gd name="connsiteX13" fmla="*/ 11900 w 14565"/>
                  <a:gd name="connsiteY13" fmla="*/ 16288 h 24098"/>
                  <a:gd name="connsiteX14" fmla="*/ 11900 w 14565"/>
                  <a:gd name="connsiteY14" fmla="*/ 13621 h 24098"/>
                  <a:gd name="connsiteX15" fmla="*/ 7330 w 14565"/>
                  <a:gd name="connsiteY15" fmla="*/ 8096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14470" y="23717"/>
                    </a:moveTo>
                    <a:lnTo>
                      <a:pt x="12185" y="23717"/>
                    </a:lnTo>
                    <a:lnTo>
                      <a:pt x="12185" y="20193"/>
                    </a:lnTo>
                    <a:cubicBezTo>
                      <a:pt x="10948" y="22765"/>
                      <a:pt x="9044" y="24098"/>
                      <a:pt x="6759" y="24098"/>
                    </a:cubicBezTo>
                    <a:cubicBezTo>
                      <a:pt x="2951" y="24098"/>
                      <a:pt x="0" y="20574"/>
                      <a:pt x="0" y="15050"/>
                    </a:cubicBezTo>
                    <a:cubicBezTo>
                      <a:pt x="0" y="9334"/>
                      <a:pt x="3046" y="5715"/>
                      <a:pt x="6949" y="5715"/>
                    </a:cubicBezTo>
                    <a:cubicBezTo>
                      <a:pt x="9044" y="5715"/>
                      <a:pt x="10852" y="6763"/>
                      <a:pt x="11995" y="8858"/>
                    </a:cubicBezTo>
                    <a:lnTo>
                      <a:pt x="11995" y="0"/>
                    </a:lnTo>
                    <a:lnTo>
                      <a:pt x="14565" y="0"/>
                    </a:lnTo>
                    <a:lnTo>
                      <a:pt x="14565" y="23717"/>
                    </a:lnTo>
                    <a:close/>
                    <a:moveTo>
                      <a:pt x="7330" y="8096"/>
                    </a:moveTo>
                    <a:cubicBezTo>
                      <a:pt x="4665" y="8096"/>
                      <a:pt x="2761" y="10573"/>
                      <a:pt x="2761" y="15050"/>
                    </a:cubicBezTo>
                    <a:cubicBezTo>
                      <a:pt x="2761" y="19431"/>
                      <a:pt x="4569" y="21908"/>
                      <a:pt x="7330" y="21908"/>
                    </a:cubicBezTo>
                    <a:cubicBezTo>
                      <a:pt x="9805" y="21908"/>
                      <a:pt x="11900" y="19717"/>
                      <a:pt x="11900" y="16288"/>
                    </a:cubicBezTo>
                    <a:lnTo>
                      <a:pt x="11900" y="13621"/>
                    </a:lnTo>
                    <a:cubicBezTo>
                      <a:pt x="11995" y="10096"/>
                      <a:pt x="10091" y="8096"/>
                      <a:pt x="7330" y="8096"/>
                    </a:cubicBezTo>
                    <a:close/>
                  </a:path>
                </a:pathLst>
              </a:custGeom>
              <a:solidFill>
                <a:srgbClr val="231F20"/>
              </a:solidFill>
              <a:ln w="9509" cap="flat">
                <a:noFill/>
                <a:prstDash val="solid"/>
                <a:miter/>
              </a:ln>
            </p:spPr>
            <p:txBody>
              <a:bodyPr rtlCol="0" anchor="ctr"/>
              <a:lstStyle/>
              <a:p>
                <a:endParaRPr lang="en-US"/>
              </a:p>
            </p:txBody>
          </p:sp>
          <p:sp>
            <p:nvSpPr>
              <p:cNvPr id="383" name="Freeform 382">
                <a:extLst>
                  <a:ext uri="{FF2B5EF4-FFF2-40B4-BE49-F238E27FC236}">
                    <a16:creationId xmlns:a16="http://schemas.microsoft.com/office/drawing/2014/main" id="{88692BD2-E7B8-9944-A1C0-4F63A1BF4C25}"/>
                  </a:ext>
                </a:extLst>
              </p:cNvPr>
              <p:cNvSpPr/>
              <p:nvPr/>
            </p:nvSpPr>
            <p:spPr>
              <a:xfrm>
                <a:off x="7389994" y="4904898"/>
                <a:ext cx="22371" cy="17525"/>
              </a:xfrm>
              <a:custGeom>
                <a:avLst/>
                <a:gdLst>
                  <a:gd name="connsiteX0" fmla="*/ 0 w 22371"/>
                  <a:gd name="connsiteY0" fmla="*/ 0 h 17525"/>
                  <a:gd name="connsiteX1" fmla="*/ 2570 w 22371"/>
                  <a:gd name="connsiteY1" fmla="*/ 0 h 17525"/>
                  <a:gd name="connsiteX2" fmla="*/ 6474 w 22371"/>
                  <a:gd name="connsiteY2" fmla="*/ 14097 h 17525"/>
                  <a:gd name="connsiteX3" fmla="*/ 10091 w 22371"/>
                  <a:gd name="connsiteY3" fmla="*/ 0 h 17525"/>
                  <a:gd name="connsiteX4" fmla="*/ 12090 w 22371"/>
                  <a:gd name="connsiteY4" fmla="*/ 0 h 17525"/>
                  <a:gd name="connsiteX5" fmla="*/ 15993 w 22371"/>
                  <a:gd name="connsiteY5" fmla="*/ 14097 h 17525"/>
                  <a:gd name="connsiteX6" fmla="*/ 20087 w 22371"/>
                  <a:gd name="connsiteY6" fmla="*/ 0 h 17525"/>
                  <a:gd name="connsiteX7" fmla="*/ 22371 w 22371"/>
                  <a:gd name="connsiteY7" fmla="*/ 0 h 17525"/>
                  <a:gd name="connsiteX8" fmla="*/ 17040 w 22371"/>
                  <a:gd name="connsiteY8" fmla="*/ 17526 h 17525"/>
                  <a:gd name="connsiteX9" fmla="*/ 14756 w 22371"/>
                  <a:gd name="connsiteY9" fmla="*/ 17526 h 17525"/>
                  <a:gd name="connsiteX10" fmla="*/ 10948 w 22371"/>
                  <a:gd name="connsiteY10" fmla="*/ 3620 h 17525"/>
                  <a:gd name="connsiteX11" fmla="*/ 7425 w 22371"/>
                  <a:gd name="connsiteY11" fmla="*/ 17526 h 17525"/>
                  <a:gd name="connsiteX12" fmla="*/ 5045 w 22371"/>
                  <a:gd name="connsiteY12" fmla="*/ 17526 h 17525"/>
                  <a:gd name="connsiteX13" fmla="*/ 0 w 22371"/>
                  <a:gd name="connsiteY13" fmla="*/ 0 h 1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371" h="17525">
                    <a:moveTo>
                      <a:pt x="0" y="0"/>
                    </a:moveTo>
                    <a:lnTo>
                      <a:pt x="2570" y="0"/>
                    </a:lnTo>
                    <a:lnTo>
                      <a:pt x="6474" y="14097"/>
                    </a:lnTo>
                    <a:lnTo>
                      <a:pt x="10091" y="0"/>
                    </a:lnTo>
                    <a:lnTo>
                      <a:pt x="12090" y="0"/>
                    </a:lnTo>
                    <a:lnTo>
                      <a:pt x="15993" y="14097"/>
                    </a:lnTo>
                    <a:lnTo>
                      <a:pt x="20087" y="0"/>
                    </a:lnTo>
                    <a:lnTo>
                      <a:pt x="22371" y="0"/>
                    </a:lnTo>
                    <a:lnTo>
                      <a:pt x="17040" y="17526"/>
                    </a:lnTo>
                    <a:lnTo>
                      <a:pt x="14756" y="17526"/>
                    </a:lnTo>
                    <a:lnTo>
                      <a:pt x="10948" y="3620"/>
                    </a:lnTo>
                    <a:lnTo>
                      <a:pt x="7425" y="17526"/>
                    </a:lnTo>
                    <a:lnTo>
                      <a:pt x="5045" y="17526"/>
                    </a:lnTo>
                    <a:lnTo>
                      <a:pt x="0" y="0"/>
                    </a:lnTo>
                    <a:close/>
                  </a:path>
                </a:pathLst>
              </a:custGeom>
              <a:solidFill>
                <a:srgbClr val="231F20"/>
              </a:solidFill>
              <a:ln w="9509" cap="flat">
                <a:noFill/>
                <a:prstDash val="solid"/>
                <a:miter/>
              </a:ln>
            </p:spPr>
            <p:txBody>
              <a:bodyPr rtlCol="0" anchor="ctr"/>
              <a:lstStyle/>
              <a:p>
                <a:endParaRPr lang="en-US"/>
              </a:p>
            </p:txBody>
          </p:sp>
          <p:sp>
            <p:nvSpPr>
              <p:cNvPr id="384" name="Freeform 383">
                <a:extLst>
                  <a:ext uri="{FF2B5EF4-FFF2-40B4-BE49-F238E27FC236}">
                    <a16:creationId xmlns:a16="http://schemas.microsoft.com/office/drawing/2014/main" id="{208D8111-65B5-BC4B-A646-4118F174811D}"/>
                  </a:ext>
                </a:extLst>
              </p:cNvPr>
              <p:cNvSpPr/>
              <p:nvPr/>
            </p:nvSpPr>
            <p:spPr>
              <a:xfrm>
                <a:off x="7414651" y="4898802"/>
                <a:ext cx="2570" cy="23621"/>
              </a:xfrm>
              <a:custGeom>
                <a:avLst/>
                <a:gdLst>
                  <a:gd name="connsiteX0" fmla="*/ 0 w 2570"/>
                  <a:gd name="connsiteY0" fmla="*/ 0 h 23621"/>
                  <a:gd name="connsiteX1" fmla="*/ 2570 w 2570"/>
                  <a:gd name="connsiteY1" fmla="*/ 0 h 23621"/>
                  <a:gd name="connsiteX2" fmla="*/ 2570 w 2570"/>
                  <a:gd name="connsiteY2" fmla="*/ 2572 h 23621"/>
                  <a:gd name="connsiteX3" fmla="*/ 0 w 2570"/>
                  <a:gd name="connsiteY3" fmla="*/ 2572 h 23621"/>
                  <a:gd name="connsiteX4" fmla="*/ 0 w 2570"/>
                  <a:gd name="connsiteY4" fmla="*/ 0 h 23621"/>
                  <a:gd name="connsiteX5" fmla="*/ 0 w 2570"/>
                  <a:gd name="connsiteY5" fmla="*/ 6096 h 23621"/>
                  <a:gd name="connsiteX6" fmla="*/ 2570 w 2570"/>
                  <a:gd name="connsiteY6" fmla="*/ 6096 h 23621"/>
                  <a:gd name="connsiteX7" fmla="*/ 2570 w 2570"/>
                  <a:gd name="connsiteY7" fmla="*/ 23622 h 23621"/>
                  <a:gd name="connsiteX8" fmla="*/ 0 w 2570"/>
                  <a:gd name="connsiteY8" fmla="*/ 23622 h 23621"/>
                  <a:gd name="connsiteX9" fmla="*/ 0 w 2570"/>
                  <a:gd name="connsiteY9" fmla="*/ 6096 h 23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621">
                    <a:moveTo>
                      <a:pt x="0" y="0"/>
                    </a:moveTo>
                    <a:lnTo>
                      <a:pt x="2570" y="0"/>
                    </a:lnTo>
                    <a:lnTo>
                      <a:pt x="2570" y="2572"/>
                    </a:lnTo>
                    <a:lnTo>
                      <a:pt x="0" y="2572"/>
                    </a:lnTo>
                    <a:lnTo>
                      <a:pt x="0" y="0"/>
                    </a:lnTo>
                    <a:close/>
                    <a:moveTo>
                      <a:pt x="0" y="6096"/>
                    </a:moveTo>
                    <a:lnTo>
                      <a:pt x="2570" y="6096"/>
                    </a:lnTo>
                    <a:lnTo>
                      <a:pt x="2570" y="23622"/>
                    </a:lnTo>
                    <a:lnTo>
                      <a:pt x="0" y="23622"/>
                    </a:lnTo>
                    <a:lnTo>
                      <a:pt x="0" y="6096"/>
                    </a:lnTo>
                    <a:close/>
                  </a:path>
                </a:pathLst>
              </a:custGeom>
              <a:solidFill>
                <a:srgbClr val="231F20"/>
              </a:solidFill>
              <a:ln w="9509" cap="flat">
                <a:noFill/>
                <a:prstDash val="solid"/>
                <a:miter/>
              </a:ln>
            </p:spPr>
            <p:txBody>
              <a:bodyPr rtlCol="0" anchor="ctr"/>
              <a:lstStyle/>
              <a:p>
                <a:endParaRPr lang="en-US"/>
              </a:p>
            </p:txBody>
          </p:sp>
          <p:sp>
            <p:nvSpPr>
              <p:cNvPr id="385" name="Freeform 384">
                <a:extLst>
                  <a:ext uri="{FF2B5EF4-FFF2-40B4-BE49-F238E27FC236}">
                    <a16:creationId xmlns:a16="http://schemas.microsoft.com/office/drawing/2014/main" id="{5D56232B-EE64-484E-94A5-FF6332D8C354}"/>
                  </a:ext>
                </a:extLst>
              </p:cNvPr>
              <p:cNvSpPr/>
              <p:nvPr/>
            </p:nvSpPr>
            <p:spPr>
              <a:xfrm>
                <a:off x="7419791" y="4900421"/>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1 w 10471"/>
                  <a:gd name="connsiteY7" fmla="*/ 4477 h 22479"/>
                  <a:gd name="connsiteX8" fmla="*/ 9901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1" y="4477"/>
                    </a:lnTo>
                    <a:lnTo>
                      <a:pt x="9901"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a:p>
            </p:txBody>
          </p:sp>
          <p:sp>
            <p:nvSpPr>
              <p:cNvPr id="386" name="Freeform 385">
                <a:extLst>
                  <a:ext uri="{FF2B5EF4-FFF2-40B4-BE49-F238E27FC236}">
                    <a16:creationId xmlns:a16="http://schemas.microsoft.com/office/drawing/2014/main" id="{A4B1D090-F5AF-194D-9BD7-8118B0F2D700}"/>
                  </a:ext>
                </a:extLst>
              </p:cNvPr>
              <p:cNvSpPr/>
              <p:nvPr/>
            </p:nvSpPr>
            <p:spPr>
              <a:xfrm>
                <a:off x="7432547" y="4898802"/>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4 w 13803"/>
                  <a:gd name="connsiteY4" fmla="*/ 12573 h 23812"/>
                  <a:gd name="connsiteX5" fmla="*/ 13804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5" y="5620"/>
                      <a:pt x="13804" y="8001"/>
                      <a:pt x="13804" y="12573"/>
                    </a:cubicBezTo>
                    <a:lnTo>
                      <a:pt x="13804" y="23717"/>
                    </a:lnTo>
                    <a:lnTo>
                      <a:pt x="11233" y="23717"/>
                    </a:lnTo>
                    <a:lnTo>
                      <a:pt x="11233" y="12383"/>
                    </a:lnTo>
                    <a:cubicBezTo>
                      <a:pt x="11233" y="9525"/>
                      <a:pt x="9901"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a:p>
            </p:txBody>
          </p:sp>
          <p:sp>
            <p:nvSpPr>
              <p:cNvPr id="387" name="Freeform 386">
                <a:extLst>
                  <a:ext uri="{FF2B5EF4-FFF2-40B4-BE49-F238E27FC236}">
                    <a16:creationId xmlns:a16="http://schemas.microsoft.com/office/drawing/2014/main" id="{22B7CC65-0BDD-3047-A172-C64997E86920}"/>
                  </a:ext>
                </a:extLst>
              </p:cNvPr>
              <p:cNvSpPr/>
              <p:nvPr/>
            </p:nvSpPr>
            <p:spPr>
              <a:xfrm>
                <a:off x="7466723" y="4904422"/>
                <a:ext cx="13993" cy="18478"/>
              </a:xfrm>
              <a:custGeom>
                <a:avLst/>
                <a:gdLst>
                  <a:gd name="connsiteX0" fmla="*/ 2189 w 13993"/>
                  <a:gd name="connsiteY0" fmla="*/ 12954 h 18478"/>
                  <a:gd name="connsiteX1" fmla="*/ 7140 w 13993"/>
                  <a:gd name="connsiteY1" fmla="*/ 16288 h 18478"/>
                  <a:gd name="connsiteX2" fmla="*/ 11138 w 13993"/>
                  <a:gd name="connsiteY2" fmla="*/ 13335 h 18478"/>
                  <a:gd name="connsiteX3" fmla="*/ 6092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9 h 18478"/>
                  <a:gd name="connsiteX13" fmla="*/ 0 w 13993"/>
                  <a:gd name="connsiteY13" fmla="*/ 13430 h 18478"/>
                  <a:gd name="connsiteX14" fmla="*/ 2189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89" y="12954"/>
                    </a:moveTo>
                    <a:cubicBezTo>
                      <a:pt x="2951" y="15145"/>
                      <a:pt x="4760" y="16288"/>
                      <a:pt x="7140" y="16288"/>
                    </a:cubicBezTo>
                    <a:cubicBezTo>
                      <a:pt x="9615" y="16288"/>
                      <a:pt x="11138" y="15050"/>
                      <a:pt x="11138" y="13335"/>
                    </a:cubicBezTo>
                    <a:cubicBezTo>
                      <a:pt x="11138" y="11144"/>
                      <a:pt x="9329" y="10954"/>
                      <a:pt x="6092"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69" y="2191"/>
                      <a:pt x="3237" y="3334"/>
                      <a:pt x="3237" y="4953"/>
                    </a:cubicBezTo>
                    <a:cubicBezTo>
                      <a:pt x="3237" y="7144"/>
                      <a:pt x="5236" y="7144"/>
                      <a:pt x="8568" y="8001"/>
                    </a:cubicBezTo>
                    <a:cubicBezTo>
                      <a:pt x="12185" y="8954"/>
                      <a:pt x="13994" y="10287"/>
                      <a:pt x="13994" y="13049"/>
                    </a:cubicBezTo>
                    <a:cubicBezTo>
                      <a:pt x="13994" y="16193"/>
                      <a:pt x="11328" y="18479"/>
                      <a:pt x="7330" y="18479"/>
                    </a:cubicBezTo>
                    <a:cubicBezTo>
                      <a:pt x="3427" y="18479"/>
                      <a:pt x="761" y="16574"/>
                      <a:pt x="0" y="13430"/>
                    </a:cubicBezTo>
                    <a:lnTo>
                      <a:pt x="2189" y="12954"/>
                    </a:lnTo>
                    <a:close/>
                  </a:path>
                </a:pathLst>
              </a:custGeom>
              <a:solidFill>
                <a:srgbClr val="231F20"/>
              </a:solidFill>
              <a:ln w="9509" cap="flat">
                <a:noFill/>
                <a:prstDash val="solid"/>
                <a:miter/>
              </a:ln>
            </p:spPr>
            <p:txBody>
              <a:bodyPr rtlCol="0" anchor="ctr"/>
              <a:lstStyle/>
              <a:p>
                <a:endParaRPr lang="en-US"/>
              </a:p>
            </p:txBody>
          </p:sp>
          <p:sp>
            <p:nvSpPr>
              <p:cNvPr id="388" name="Freeform 387">
                <a:extLst>
                  <a:ext uri="{FF2B5EF4-FFF2-40B4-BE49-F238E27FC236}">
                    <a16:creationId xmlns:a16="http://schemas.microsoft.com/office/drawing/2014/main" id="{E63F332D-FB5A-E046-8902-0364F9B64C69}"/>
                  </a:ext>
                </a:extLst>
              </p:cNvPr>
              <p:cNvSpPr/>
              <p:nvPr/>
            </p:nvSpPr>
            <p:spPr>
              <a:xfrm>
                <a:off x="7483573" y="4904708"/>
                <a:ext cx="13708" cy="18192"/>
              </a:xfrm>
              <a:custGeom>
                <a:avLst/>
                <a:gdLst>
                  <a:gd name="connsiteX0" fmla="*/ 13708 w 13708"/>
                  <a:gd name="connsiteY0" fmla="*/ 17717 h 18192"/>
                  <a:gd name="connsiteX1" fmla="*/ 11328 w 13708"/>
                  <a:gd name="connsiteY1" fmla="*/ 17717 h 18192"/>
                  <a:gd name="connsiteX2" fmla="*/ 11328 w 13708"/>
                  <a:gd name="connsiteY2" fmla="*/ 14478 h 18192"/>
                  <a:gd name="connsiteX3" fmla="*/ 5712 w 13708"/>
                  <a:gd name="connsiteY3" fmla="*/ 18193 h 18192"/>
                  <a:gd name="connsiteX4" fmla="*/ 0 w 13708"/>
                  <a:gd name="connsiteY4" fmla="*/ 11240 h 18192"/>
                  <a:gd name="connsiteX5" fmla="*/ 0 w 13708"/>
                  <a:gd name="connsiteY5" fmla="*/ 95 h 18192"/>
                  <a:gd name="connsiteX6" fmla="*/ 2475 w 13708"/>
                  <a:gd name="connsiteY6" fmla="*/ 95 h 18192"/>
                  <a:gd name="connsiteX7" fmla="*/ 2475 w 13708"/>
                  <a:gd name="connsiteY7" fmla="*/ 11430 h 18192"/>
                  <a:gd name="connsiteX8" fmla="*/ 6092 w 13708"/>
                  <a:gd name="connsiteY8" fmla="*/ 15907 h 18192"/>
                  <a:gd name="connsiteX9" fmla="*/ 11138 w 13708"/>
                  <a:gd name="connsiteY9" fmla="*/ 9716 h 18192"/>
                  <a:gd name="connsiteX10" fmla="*/ 11138 w 13708"/>
                  <a:gd name="connsiteY10" fmla="*/ 0 h 18192"/>
                  <a:gd name="connsiteX11" fmla="*/ 13613 w 13708"/>
                  <a:gd name="connsiteY11" fmla="*/ 0 h 18192"/>
                  <a:gd name="connsiteX12" fmla="*/ 13613 w 13708"/>
                  <a:gd name="connsiteY12" fmla="*/ 17717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08" h="18192">
                    <a:moveTo>
                      <a:pt x="13708" y="17717"/>
                    </a:moveTo>
                    <a:lnTo>
                      <a:pt x="11328" y="17717"/>
                    </a:lnTo>
                    <a:lnTo>
                      <a:pt x="11328" y="14478"/>
                    </a:lnTo>
                    <a:cubicBezTo>
                      <a:pt x="9901" y="17050"/>
                      <a:pt x="8092" y="18193"/>
                      <a:pt x="5712" y="18193"/>
                    </a:cubicBezTo>
                    <a:cubicBezTo>
                      <a:pt x="1999" y="18193"/>
                      <a:pt x="0" y="15812"/>
                      <a:pt x="0" y="11240"/>
                    </a:cubicBezTo>
                    <a:lnTo>
                      <a:pt x="0" y="95"/>
                    </a:lnTo>
                    <a:lnTo>
                      <a:pt x="2475" y="95"/>
                    </a:lnTo>
                    <a:lnTo>
                      <a:pt x="2475" y="11430"/>
                    </a:lnTo>
                    <a:cubicBezTo>
                      <a:pt x="2475" y="14383"/>
                      <a:pt x="3808" y="15907"/>
                      <a:pt x="6092" y="15907"/>
                    </a:cubicBezTo>
                    <a:cubicBezTo>
                      <a:pt x="8853" y="15907"/>
                      <a:pt x="11138" y="13430"/>
                      <a:pt x="11138" y="9716"/>
                    </a:cubicBezTo>
                    <a:lnTo>
                      <a:pt x="11138" y="0"/>
                    </a:lnTo>
                    <a:lnTo>
                      <a:pt x="13613" y="0"/>
                    </a:lnTo>
                    <a:lnTo>
                      <a:pt x="13613" y="17717"/>
                    </a:lnTo>
                    <a:close/>
                  </a:path>
                </a:pathLst>
              </a:custGeom>
              <a:solidFill>
                <a:srgbClr val="231F20"/>
              </a:solidFill>
              <a:ln w="9509" cap="flat">
                <a:noFill/>
                <a:prstDash val="solid"/>
                <a:miter/>
              </a:ln>
            </p:spPr>
            <p:txBody>
              <a:bodyPr rtlCol="0" anchor="ctr"/>
              <a:lstStyle/>
              <a:p>
                <a:endParaRPr lang="en-US"/>
              </a:p>
            </p:txBody>
          </p:sp>
          <p:sp>
            <p:nvSpPr>
              <p:cNvPr id="389" name="Freeform 388">
                <a:extLst>
                  <a:ext uri="{FF2B5EF4-FFF2-40B4-BE49-F238E27FC236}">
                    <a16:creationId xmlns:a16="http://schemas.microsoft.com/office/drawing/2014/main" id="{AAF3EE3D-DEA4-5347-9608-C2019CB456FC}"/>
                  </a:ext>
                </a:extLst>
              </p:cNvPr>
              <p:cNvSpPr/>
              <p:nvPr/>
            </p:nvSpPr>
            <p:spPr>
              <a:xfrm>
                <a:off x="7502041" y="4904422"/>
                <a:ext cx="14565" cy="24098"/>
              </a:xfrm>
              <a:custGeom>
                <a:avLst/>
                <a:gdLst>
                  <a:gd name="connsiteX0" fmla="*/ 0 w 14565"/>
                  <a:gd name="connsiteY0" fmla="*/ 476 h 24098"/>
                  <a:gd name="connsiteX1" fmla="*/ 2380 w 14565"/>
                  <a:gd name="connsiteY1" fmla="*/ 476 h 24098"/>
                  <a:gd name="connsiteX2" fmla="*/ 2380 w 14565"/>
                  <a:gd name="connsiteY2" fmla="*/ 3905 h 24098"/>
                  <a:gd name="connsiteX3" fmla="*/ 7806 w 14565"/>
                  <a:gd name="connsiteY3" fmla="*/ 0 h 24098"/>
                  <a:gd name="connsiteX4" fmla="*/ 14565 w 14565"/>
                  <a:gd name="connsiteY4" fmla="*/ 9144 h 24098"/>
                  <a:gd name="connsiteX5" fmla="*/ 7616 w 14565"/>
                  <a:gd name="connsiteY5" fmla="*/ 18383 h 24098"/>
                  <a:gd name="connsiteX6" fmla="*/ 2570 w 14565"/>
                  <a:gd name="connsiteY6" fmla="*/ 15240 h 24098"/>
                  <a:gd name="connsiteX7" fmla="*/ 2570 w 14565"/>
                  <a:gd name="connsiteY7" fmla="*/ 24098 h 24098"/>
                  <a:gd name="connsiteX8" fmla="*/ 0 w 14565"/>
                  <a:gd name="connsiteY8" fmla="*/ 24098 h 24098"/>
                  <a:gd name="connsiteX9" fmla="*/ 0 w 14565"/>
                  <a:gd name="connsiteY9" fmla="*/ 476 h 24098"/>
                  <a:gd name="connsiteX10" fmla="*/ 7044 w 14565"/>
                  <a:gd name="connsiteY10" fmla="*/ 16097 h 24098"/>
                  <a:gd name="connsiteX11" fmla="*/ 11709 w 14565"/>
                  <a:gd name="connsiteY11" fmla="*/ 9144 h 24098"/>
                  <a:gd name="connsiteX12" fmla="*/ 7140 w 14565"/>
                  <a:gd name="connsiteY12" fmla="*/ 2286 h 24098"/>
                  <a:gd name="connsiteX13" fmla="*/ 2570 w 14565"/>
                  <a:gd name="connsiteY13" fmla="*/ 7715 h 24098"/>
                  <a:gd name="connsiteX14" fmla="*/ 2570 w 14565"/>
                  <a:gd name="connsiteY14" fmla="*/ 10668 h 24098"/>
                  <a:gd name="connsiteX15" fmla="*/ 7044 w 14565"/>
                  <a:gd name="connsiteY15" fmla="*/ 16097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0" y="476"/>
                    </a:moveTo>
                    <a:lnTo>
                      <a:pt x="2380" y="476"/>
                    </a:lnTo>
                    <a:lnTo>
                      <a:pt x="2380" y="3905"/>
                    </a:lnTo>
                    <a:cubicBezTo>
                      <a:pt x="3618" y="1333"/>
                      <a:pt x="5426" y="0"/>
                      <a:pt x="7806" y="0"/>
                    </a:cubicBezTo>
                    <a:cubicBezTo>
                      <a:pt x="11614" y="0"/>
                      <a:pt x="14565" y="3524"/>
                      <a:pt x="14565" y="9144"/>
                    </a:cubicBezTo>
                    <a:cubicBezTo>
                      <a:pt x="14565" y="14859"/>
                      <a:pt x="11519" y="18383"/>
                      <a:pt x="7616" y="18383"/>
                    </a:cubicBezTo>
                    <a:cubicBezTo>
                      <a:pt x="5617" y="18383"/>
                      <a:pt x="3713" y="17336"/>
                      <a:pt x="2570" y="15240"/>
                    </a:cubicBezTo>
                    <a:lnTo>
                      <a:pt x="2570" y="24098"/>
                    </a:lnTo>
                    <a:lnTo>
                      <a:pt x="0" y="24098"/>
                    </a:lnTo>
                    <a:lnTo>
                      <a:pt x="0" y="476"/>
                    </a:lnTo>
                    <a:close/>
                    <a:moveTo>
                      <a:pt x="7044" y="16097"/>
                    </a:moveTo>
                    <a:cubicBezTo>
                      <a:pt x="9901" y="16097"/>
                      <a:pt x="11709" y="13621"/>
                      <a:pt x="11709" y="9144"/>
                    </a:cubicBezTo>
                    <a:cubicBezTo>
                      <a:pt x="11709" y="4763"/>
                      <a:pt x="9901" y="2286"/>
                      <a:pt x="7140" y="2286"/>
                    </a:cubicBezTo>
                    <a:cubicBezTo>
                      <a:pt x="4665" y="2286"/>
                      <a:pt x="2570" y="4477"/>
                      <a:pt x="2570" y="7715"/>
                    </a:cubicBezTo>
                    <a:lnTo>
                      <a:pt x="2570" y="10668"/>
                    </a:lnTo>
                    <a:cubicBezTo>
                      <a:pt x="2570" y="14097"/>
                      <a:pt x="4379" y="16097"/>
                      <a:pt x="7044" y="16097"/>
                    </a:cubicBezTo>
                    <a:close/>
                  </a:path>
                </a:pathLst>
              </a:custGeom>
              <a:solidFill>
                <a:srgbClr val="231F20"/>
              </a:solidFill>
              <a:ln w="9509" cap="flat">
                <a:noFill/>
                <a:prstDash val="solid"/>
                <a:miter/>
              </a:ln>
            </p:spPr>
            <p:txBody>
              <a:bodyPr rtlCol="0" anchor="ctr"/>
              <a:lstStyle/>
              <a:p>
                <a:endParaRPr lang="en-US"/>
              </a:p>
            </p:txBody>
          </p:sp>
          <p:sp>
            <p:nvSpPr>
              <p:cNvPr id="390" name="Freeform 389">
                <a:extLst>
                  <a:ext uri="{FF2B5EF4-FFF2-40B4-BE49-F238E27FC236}">
                    <a16:creationId xmlns:a16="http://schemas.microsoft.com/office/drawing/2014/main" id="{B23E8B12-1E4D-E94B-8A9D-FB7EEE3FC466}"/>
                  </a:ext>
                </a:extLst>
              </p:cNvPr>
              <p:cNvSpPr/>
              <p:nvPr/>
            </p:nvSpPr>
            <p:spPr>
              <a:xfrm>
                <a:off x="7520128" y="4904422"/>
                <a:ext cx="14565" cy="24098"/>
              </a:xfrm>
              <a:custGeom>
                <a:avLst/>
                <a:gdLst>
                  <a:gd name="connsiteX0" fmla="*/ 0 w 14565"/>
                  <a:gd name="connsiteY0" fmla="*/ 476 h 24098"/>
                  <a:gd name="connsiteX1" fmla="*/ 2380 w 14565"/>
                  <a:gd name="connsiteY1" fmla="*/ 476 h 24098"/>
                  <a:gd name="connsiteX2" fmla="*/ 2380 w 14565"/>
                  <a:gd name="connsiteY2" fmla="*/ 3905 h 24098"/>
                  <a:gd name="connsiteX3" fmla="*/ 7806 w 14565"/>
                  <a:gd name="connsiteY3" fmla="*/ 0 h 24098"/>
                  <a:gd name="connsiteX4" fmla="*/ 14565 w 14565"/>
                  <a:gd name="connsiteY4" fmla="*/ 9144 h 24098"/>
                  <a:gd name="connsiteX5" fmla="*/ 7616 w 14565"/>
                  <a:gd name="connsiteY5" fmla="*/ 18383 h 24098"/>
                  <a:gd name="connsiteX6" fmla="*/ 2570 w 14565"/>
                  <a:gd name="connsiteY6" fmla="*/ 15240 h 24098"/>
                  <a:gd name="connsiteX7" fmla="*/ 2570 w 14565"/>
                  <a:gd name="connsiteY7" fmla="*/ 24098 h 24098"/>
                  <a:gd name="connsiteX8" fmla="*/ 0 w 14565"/>
                  <a:gd name="connsiteY8" fmla="*/ 24098 h 24098"/>
                  <a:gd name="connsiteX9" fmla="*/ 0 w 14565"/>
                  <a:gd name="connsiteY9" fmla="*/ 476 h 24098"/>
                  <a:gd name="connsiteX10" fmla="*/ 7044 w 14565"/>
                  <a:gd name="connsiteY10" fmla="*/ 16097 h 24098"/>
                  <a:gd name="connsiteX11" fmla="*/ 11709 w 14565"/>
                  <a:gd name="connsiteY11" fmla="*/ 9144 h 24098"/>
                  <a:gd name="connsiteX12" fmla="*/ 7140 w 14565"/>
                  <a:gd name="connsiteY12" fmla="*/ 2286 h 24098"/>
                  <a:gd name="connsiteX13" fmla="*/ 2570 w 14565"/>
                  <a:gd name="connsiteY13" fmla="*/ 7715 h 24098"/>
                  <a:gd name="connsiteX14" fmla="*/ 2570 w 14565"/>
                  <a:gd name="connsiteY14" fmla="*/ 10668 h 24098"/>
                  <a:gd name="connsiteX15" fmla="*/ 7044 w 14565"/>
                  <a:gd name="connsiteY15" fmla="*/ 16097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0" y="476"/>
                    </a:moveTo>
                    <a:lnTo>
                      <a:pt x="2380" y="476"/>
                    </a:lnTo>
                    <a:lnTo>
                      <a:pt x="2380" y="3905"/>
                    </a:lnTo>
                    <a:cubicBezTo>
                      <a:pt x="3618" y="1333"/>
                      <a:pt x="5426" y="0"/>
                      <a:pt x="7806" y="0"/>
                    </a:cubicBezTo>
                    <a:cubicBezTo>
                      <a:pt x="11614" y="0"/>
                      <a:pt x="14565" y="3524"/>
                      <a:pt x="14565" y="9144"/>
                    </a:cubicBezTo>
                    <a:cubicBezTo>
                      <a:pt x="14565" y="14859"/>
                      <a:pt x="11519" y="18383"/>
                      <a:pt x="7616" y="18383"/>
                    </a:cubicBezTo>
                    <a:cubicBezTo>
                      <a:pt x="5617" y="18383"/>
                      <a:pt x="3713" y="17336"/>
                      <a:pt x="2570" y="15240"/>
                    </a:cubicBezTo>
                    <a:lnTo>
                      <a:pt x="2570" y="24098"/>
                    </a:lnTo>
                    <a:lnTo>
                      <a:pt x="0" y="24098"/>
                    </a:lnTo>
                    <a:lnTo>
                      <a:pt x="0" y="476"/>
                    </a:lnTo>
                    <a:close/>
                    <a:moveTo>
                      <a:pt x="7044" y="16097"/>
                    </a:moveTo>
                    <a:cubicBezTo>
                      <a:pt x="9901" y="16097"/>
                      <a:pt x="11709" y="13621"/>
                      <a:pt x="11709" y="9144"/>
                    </a:cubicBezTo>
                    <a:cubicBezTo>
                      <a:pt x="11709" y="4763"/>
                      <a:pt x="9901" y="2286"/>
                      <a:pt x="7140" y="2286"/>
                    </a:cubicBezTo>
                    <a:cubicBezTo>
                      <a:pt x="4665" y="2286"/>
                      <a:pt x="2570" y="4477"/>
                      <a:pt x="2570" y="7715"/>
                    </a:cubicBezTo>
                    <a:lnTo>
                      <a:pt x="2570" y="10668"/>
                    </a:lnTo>
                    <a:cubicBezTo>
                      <a:pt x="2570" y="14097"/>
                      <a:pt x="4379" y="16097"/>
                      <a:pt x="7044" y="16097"/>
                    </a:cubicBezTo>
                    <a:close/>
                  </a:path>
                </a:pathLst>
              </a:custGeom>
              <a:solidFill>
                <a:srgbClr val="231F20"/>
              </a:solidFill>
              <a:ln w="9509" cap="flat">
                <a:noFill/>
                <a:prstDash val="solid"/>
                <a:miter/>
              </a:ln>
            </p:spPr>
            <p:txBody>
              <a:bodyPr rtlCol="0" anchor="ctr"/>
              <a:lstStyle/>
              <a:p>
                <a:endParaRPr lang="en-US"/>
              </a:p>
            </p:txBody>
          </p:sp>
          <p:sp>
            <p:nvSpPr>
              <p:cNvPr id="391" name="Freeform 390">
                <a:extLst>
                  <a:ext uri="{FF2B5EF4-FFF2-40B4-BE49-F238E27FC236}">
                    <a16:creationId xmlns:a16="http://schemas.microsoft.com/office/drawing/2014/main" id="{26E57589-02AE-5B41-A41B-BB67A848F4A1}"/>
                  </a:ext>
                </a:extLst>
              </p:cNvPr>
              <p:cNvSpPr/>
              <p:nvPr/>
            </p:nvSpPr>
            <p:spPr>
              <a:xfrm>
                <a:off x="7536978" y="4904422"/>
                <a:ext cx="15802" cy="18480"/>
              </a:xfrm>
              <a:custGeom>
                <a:avLst/>
                <a:gdLst>
                  <a:gd name="connsiteX0" fmla="*/ 0 w 15802"/>
                  <a:gd name="connsiteY0" fmla="*/ 9239 h 18480"/>
                  <a:gd name="connsiteX1" fmla="*/ 7901 w 15802"/>
                  <a:gd name="connsiteY1" fmla="*/ 0 h 18480"/>
                  <a:gd name="connsiteX2" fmla="*/ 15803 w 15802"/>
                  <a:gd name="connsiteY2" fmla="*/ 9239 h 18480"/>
                  <a:gd name="connsiteX3" fmla="*/ 7901 w 15802"/>
                  <a:gd name="connsiteY3" fmla="*/ 18479 h 18480"/>
                  <a:gd name="connsiteX4" fmla="*/ 0 w 15802"/>
                  <a:gd name="connsiteY4" fmla="*/ 9239 h 18480"/>
                  <a:gd name="connsiteX5" fmla="*/ 12852 w 15802"/>
                  <a:gd name="connsiteY5" fmla="*/ 9239 h 18480"/>
                  <a:gd name="connsiteX6" fmla="*/ 7806 w 15802"/>
                  <a:gd name="connsiteY6" fmla="*/ 2191 h 18480"/>
                  <a:gd name="connsiteX7" fmla="*/ 2761 w 15802"/>
                  <a:gd name="connsiteY7" fmla="*/ 9239 h 18480"/>
                  <a:gd name="connsiteX8" fmla="*/ 7806 w 15802"/>
                  <a:gd name="connsiteY8" fmla="*/ 16288 h 18480"/>
                  <a:gd name="connsiteX9" fmla="*/ 12852 w 15802"/>
                  <a:gd name="connsiteY9" fmla="*/ 9239 h 1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80">
                    <a:moveTo>
                      <a:pt x="0" y="9239"/>
                    </a:moveTo>
                    <a:cubicBezTo>
                      <a:pt x="0" y="3524"/>
                      <a:pt x="3237" y="0"/>
                      <a:pt x="7901" y="0"/>
                    </a:cubicBezTo>
                    <a:cubicBezTo>
                      <a:pt x="12566" y="0"/>
                      <a:pt x="15803" y="3620"/>
                      <a:pt x="15803" y="9239"/>
                    </a:cubicBezTo>
                    <a:cubicBezTo>
                      <a:pt x="15803" y="14859"/>
                      <a:pt x="12566" y="18479"/>
                      <a:pt x="7901" y="18479"/>
                    </a:cubicBezTo>
                    <a:cubicBezTo>
                      <a:pt x="3237" y="18574"/>
                      <a:pt x="0" y="14859"/>
                      <a:pt x="0" y="9239"/>
                    </a:cubicBezTo>
                    <a:close/>
                    <a:moveTo>
                      <a:pt x="12852" y="9239"/>
                    </a:moveTo>
                    <a:cubicBezTo>
                      <a:pt x="12852" y="4763"/>
                      <a:pt x="10853" y="2191"/>
                      <a:pt x="7806" y="2191"/>
                    </a:cubicBezTo>
                    <a:cubicBezTo>
                      <a:pt x="4760" y="2191"/>
                      <a:pt x="2761" y="4763"/>
                      <a:pt x="2761" y="9239"/>
                    </a:cubicBezTo>
                    <a:cubicBezTo>
                      <a:pt x="2761" y="13716"/>
                      <a:pt x="4760" y="16288"/>
                      <a:pt x="7806" y="16288"/>
                    </a:cubicBezTo>
                    <a:cubicBezTo>
                      <a:pt x="10853" y="16288"/>
                      <a:pt x="12852" y="13716"/>
                      <a:pt x="12852" y="9239"/>
                    </a:cubicBezTo>
                    <a:close/>
                  </a:path>
                </a:pathLst>
              </a:custGeom>
              <a:solidFill>
                <a:srgbClr val="231F20"/>
              </a:solidFill>
              <a:ln w="9509" cap="flat">
                <a:noFill/>
                <a:prstDash val="solid"/>
                <a:miter/>
              </a:ln>
            </p:spPr>
            <p:txBody>
              <a:bodyPr rtlCol="0" anchor="ctr"/>
              <a:lstStyle/>
              <a:p>
                <a:endParaRPr lang="en-US"/>
              </a:p>
            </p:txBody>
          </p:sp>
          <p:sp>
            <p:nvSpPr>
              <p:cNvPr id="392" name="Freeform 391">
                <a:extLst>
                  <a:ext uri="{FF2B5EF4-FFF2-40B4-BE49-F238E27FC236}">
                    <a16:creationId xmlns:a16="http://schemas.microsoft.com/office/drawing/2014/main" id="{5689EE5A-1111-944E-AEDB-D860B2EB6B0F}"/>
                  </a:ext>
                </a:extLst>
              </p:cNvPr>
              <p:cNvSpPr/>
              <p:nvPr/>
            </p:nvSpPr>
            <p:spPr>
              <a:xfrm>
                <a:off x="7556113" y="4904327"/>
                <a:ext cx="8662" cy="18192"/>
              </a:xfrm>
              <a:custGeom>
                <a:avLst/>
                <a:gdLst>
                  <a:gd name="connsiteX0" fmla="*/ 95 w 8662"/>
                  <a:gd name="connsiteY0" fmla="*/ 571 h 18192"/>
                  <a:gd name="connsiteX1" fmla="*/ 2570 w 8662"/>
                  <a:gd name="connsiteY1" fmla="*/ 571 h 18192"/>
                  <a:gd name="connsiteX2" fmla="*/ 2570 w 8662"/>
                  <a:gd name="connsiteY2" fmla="*/ 4477 h 18192"/>
                  <a:gd name="connsiteX3" fmla="*/ 7711 w 8662"/>
                  <a:gd name="connsiteY3" fmla="*/ 0 h 18192"/>
                  <a:gd name="connsiteX4" fmla="*/ 8663 w 8662"/>
                  <a:gd name="connsiteY4" fmla="*/ 95 h 18192"/>
                  <a:gd name="connsiteX5" fmla="*/ 8663 w 8662"/>
                  <a:gd name="connsiteY5" fmla="*/ 2762 h 18192"/>
                  <a:gd name="connsiteX6" fmla="*/ 8187 w 8662"/>
                  <a:gd name="connsiteY6" fmla="*/ 2762 h 18192"/>
                  <a:gd name="connsiteX7" fmla="*/ 2665 w 8662"/>
                  <a:gd name="connsiteY7" fmla="*/ 9334 h 18192"/>
                  <a:gd name="connsiteX8" fmla="*/ 2665 w 8662"/>
                  <a:gd name="connsiteY8" fmla="*/ 18193 h 18192"/>
                  <a:gd name="connsiteX9" fmla="*/ 0 w 8662"/>
                  <a:gd name="connsiteY9" fmla="*/ 18193 h 18192"/>
                  <a:gd name="connsiteX10" fmla="*/ 0 w 8662"/>
                  <a:gd name="connsiteY10" fmla="*/ 571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2" h="18192">
                    <a:moveTo>
                      <a:pt x="95" y="571"/>
                    </a:moveTo>
                    <a:lnTo>
                      <a:pt x="2570" y="571"/>
                    </a:lnTo>
                    <a:lnTo>
                      <a:pt x="2570" y="4477"/>
                    </a:lnTo>
                    <a:cubicBezTo>
                      <a:pt x="3618" y="1524"/>
                      <a:pt x="5236" y="0"/>
                      <a:pt x="7711" y="0"/>
                    </a:cubicBezTo>
                    <a:cubicBezTo>
                      <a:pt x="7996" y="0"/>
                      <a:pt x="8282" y="0"/>
                      <a:pt x="8663" y="95"/>
                    </a:cubicBezTo>
                    <a:lnTo>
                      <a:pt x="8663" y="2762"/>
                    </a:lnTo>
                    <a:cubicBezTo>
                      <a:pt x="8473" y="2762"/>
                      <a:pt x="8377" y="2762"/>
                      <a:pt x="8187" y="2762"/>
                    </a:cubicBezTo>
                    <a:cubicBezTo>
                      <a:pt x="4855" y="2762"/>
                      <a:pt x="2665" y="5239"/>
                      <a:pt x="2665" y="9334"/>
                    </a:cubicBezTo>
                    <a:lnTo>
                      <a:pt x="2665" y="18193"/>
                    </a:lnTo>
                    <a:lnTo>
                      <a:pt x="0" y="18193"/>
                    </a:lnTo>
                    <a:lnTo>
                      <a:pt x="0" y="571"/>
                    </a:lnTo>
                    <a:close/>
                  </a:path>
                </a:pathLst>
              </a:custGeom>
              <a:solidFill>
                <a:srgbClr val="231F20"/>
              </a:solidFill>
              <a:ln w="9509" cap="flat">
                <a:noFill/>
                <a:prstDash val="solid"/>
                <a:miter/>
              </a:ln>
            </p:spPr>
            <p:txBody>
              <a:bodyPr rtlCol="0" anchor="ctr"/>
              <a:lstStyle/>
              <a:p>
                <a:endParaRPr lang="en-US"/>
              </a:p>
            </p:txBody>
          </p:sp>
          <p:sp>
            <p:nvSpPr>
              <p:cNvPr id="393" name="Freeform 392">
                <a:extLst>
                  <a:ext uri="{FF2B5EF4-FFF2-40B4-BE49-F238E27FC236}">
                    <a16:creationId xmlns:a16="http://schemas.microsoft.com/office/drawing/2014/main" id="{82BCB933-8951-B649-AC72-C966E2C74859}"/>
                  </a:ext>
                </a:extLst>
              </p:cNvPr>
              <p:cNvSpPr/>
              <p:nvPr/>
            </p:nvSpPr>
            <p:spPr>
              <a:xfrm>
                <a:off x="7564490" y="4900421"/>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1 w 10471"/>
                  <a:gd name="connsiteY7" fmla="*/ 4477 h 22479"/>
                  <a:gd name="connsiteX8" fmla="*/ 9901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1" y="4477"/>
                    </a:lnTo>
                    <a:lnTo>
                      <a:pt x="9901"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a:p>
            </p:txBody>
          </p:sp>
          <p:sp>
            <p:nvSpPr>
              <p:cNvPr id="394" name="Freeform 393">
                <a:extLst>
                  <a:ext uri="{FF2B5EF4-FFF2-40B4-BE49-F238E27FC236}">
                    <a16:creationId xmlns:a16="http://schemas.microsoft.com/office/drawing/2014/main" id="{415430DC-67DE-2E4C-B3E4-1828D9B03D78}"/>
                  </a:ext>
                </a:extLst>
              </p:cNvPr>
              <p:cNvSpPr/>
              <p:nvPr/>
            </p:nvSpPr>
            <p:spPr>
              <a:xfrm>
                <a:off x="7592287" y="4898421"/>
                <a:ext cx="10947" cy="24002"/>
              </a:xfrm>
              <a:custGeom>
                <a:avLst/>
                <a:gdLst>
                  <a:gd name="connsiteX0" fmla="*/ 3142 w 10947"/>
                  <a:gd name="connsiteY0" fmla="*/ 8382 h 24002"/>
                  <a:gd name="connsiteX1" fmla="*/ 0 w 10947"/>
                  <a:gd name="connsiteY1" fmla="*/ 8382 h 24002"/>
                  <a:gd name="connsiteX2" fmla="*/ 0 w 10947"/>
                  <a:gd name="connsiteY2" fmla="*/ 6477 h 24002"/>
                  <a:gd name="connsiteX3" fmla="*/ 3142 w 10947"/>
                  <a:gd name="connsiteY3" fmla="*/ 6477 h 24002"/>
                  <a:gd name="connsiteX4" fmla="*/ 3142 w 10947"/>
                  <a:gd name="connsiteY4" fmla="*/ 6382 h 24002"/>
                  <a:gd name="connsiteX5" fmla="*/ 8377 w 10947"/>
                  <a:gd name="connsiteY5" fmla="*/ 0 h 24002"/>
                  <a:gd name="connsiteX6" fmla="*/ 10948 w 10947"/>
                  <a:gd name="connsiteY6" fmla="*/ 190 h 24002"/>
                  <a:gd name="connsiteX7" fmla="*/ 10948 w 10947"/>
                  <a:gd name="connsiteY7" fmla="*/ 2381 h 24002"/>
                  <a:gd name="connsiteX8" fmla="*/ 8854 w 10947"/>
                  <a:gd name="connsiteY8" fmla="*/ 2191 h 24002"/>
                  <a:gd name="connsiteX9" fmla="*/ 5712 w 10947"/>
                  <a:gd name="connsiteY9" fmla="*/ 5810 h 24002"/>
                  <a:gd name="connsiteX10" fmla="*/ 5712 w 10947"/>
                  <a:gd name="connsiteY10" fmla="*/ 6477 h 24002"/>
                  <a:gd name="connsiteX11" fmla="*/ 9901 w 10947"/>
                  <a:gd name="connsiteY11" fmla="*/ 6477 h 24002"/>
                  <a:gd name="connsiteX12" fmla="*/ 9901 w 10947"/>
                  <a:gd name="connsiteY12" fmla="*/ 8382 h 24002"/>
                  <a:gd name="connsiteX13" fmla="*/ 5712 w 10947"/>
                  <a:gd name="connsiteY13" fmla="*/ 8382 h 24002"/>
                  <a:gd name="connsiteX14" fmla="*/ 5712 w 10947"/>
                  <a:gd name="connsiteY14" fmla="*/ 24003 h 24002"/>
                  <a:gd name="connsiteX15" fmla="*/ 3142 w 10947"/>
                  <a:gd name="connsiteY15" fmla="*/ 24003 h 24002"/>
                  <a:gd name="connsiteX16" fmla="*/ 3142 w 10947"/>
                  <a:gd name="connsiteY16" fmla="*/ 8382 h 24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947" h="24002">
                    <a:moveTo>
                      <a:pt x="3142" y="8382"/>
                    </a:moveTo>
                    <a:lnTo>
                      <a:pt x="0" y="8382"/>
                    </a:lnTo>
                    <a:lnTo>
                      <a:pt x="0" y="6477"/>
                    </a:lnTo>
                    <a:lnTo>
                      <a:pt x="3142" y="6477"/>
                    </a:lnTo>
                    <a:cubicBezTo>
                      <a:pt x="3142" y="6477"/>
                      <a:pt x="3142" y="6382"/>
                      <a:pt x="3142" y="6382"/>
                    </a:cubicBezTo>
                    <a:cubicBezTo>
                      <a:pt x="3142" y="2096"/>
                      <a:pt x="4855" y="0"/>
                      <a:pt x="8377" y="0"/>
                    </a:cubicBezTo>
                    <a:cubicBezTo>
                      <a:pt x="9234" y="0"/>
                      <a:pt x="10091" y="95"/>
                      <a:pt x="10948" y="190"/>
                    </a:cubicBezTo>
                    <a:lnTo>
                      <a:pt x="10948" y="2381"/>
                    </a:lnTo>
                    <a:cubicBezTo>
                      <a:pt x="9996" y="2191"/>
                      <a:pt x="9329" y="2191"/>
                      <a:pt x="8854" y="2191"/>
                    </a:cubicBezTo>
                    <a:cubicBezTo>
                      <a:pt x="6664" y="2191"/>
                      <a:pt x="5712" y="3334"/>
                      <a:pt x="5712" y="5810"/>
                    </a:cubicBezTo>
                    <a:cubicBezTo>
                      <a:pt x="5712" y="6001"/>
                      <a:pt x="5712" y="6286"/>
                      <a:pt x="5712" y="6477"/>
                    </a:cubicBezTo>
                    <a:lnTo>
                      <a:pt x="9901" y="6477"/>
                    </a:lnTo>
                    <a:lnTo>
                      <a:pt x="9901" y="8382"/>
                    </a:lnTo>
                    <a:lnTo>
                      <a:pt x="5712" y="8382"/>
                    </a:lnTo>
                    <a:lnTo>
                      <a:pt x="5712" y="24003"/>
                    </a:lnTo>
                    <a:lnTo>
                      <a:pt x="3142" y="24003"/>
                    </a:lnTo>
                    <a:lnTo>
                      <a:pt x="3142" y="8382"/>
                    </a:lnTo>
                    <a:close/>
                  </a:path>
                </a:pathLst>
              </a:custGeom>
              <a:solidFill>
                <a:srgbClr val="231F20"/>
              </a:solidFill>
              <a:ln w="9509" cap="flat">
                <a:noFill/>
                <a:prstDash val="solid"/>
                <a:miter/>
              </a:ln>
            </p:spPr>
            <p:txBody>
              <a:bodyPr rtlCol="0" anchor="ctr"/>
              <a:lstStyle/>
              <a:p>
                <a:endParaRPr lang="en-US"/>
              </a:p>
            </p:txBody>
          </p:sp>
          <p:sp>
            <p:nvSpPr>
              <p:cNvPr id="395" name="Freeform 394">
                <a:extLst>
                  <a:ext uri="{FF2B5EF4-FFF2-40B4-BE49-F238E27FC236}">
                    <a16:creationId xmlns:a16="http://schemas.microsoft.com/office/drawing/2014/main" id="{67AF1878-CA06-3C4E-9DFD-13F7A2D2243E}"/>
                  </a:ext>
                </a:extLst>
              </p:cNvPr>
              <p:cNvSpPr/>
              <p:nvPr/>
            </p:nvSpPr>
            <p:spPr>
              <a:xfrm>
                <a:off x="7603997" y="4904327"/>
                <a:ext cx="8662" cy="18192"/>
              </a:xfrm>
              <a:custGeom>
                <a:avLst/>
                <a:gdLst>
                  <a:gd name="connsiteX0" fmla="*/ 95 w 8662"/>
                  <a:gd name="connsiteY0" fmla="*/ 571 h 18192"/>
                  <a:gd name="connsiteX1" fmla="*/ 2570 w 8662"/>
                  <a:gd name="connsiteY1" fmla="*/ 571 h 18192"/>
                  <a:gd name="connsiteX2" fmla="*/ 2570 w 8662"/>
                  <a:gd name="connsiteY2" fmla="*/ 4477 h 18192"/>
                  <a:gd name="connsiteX3" fmla="*/ 7711 w 8662"/>
                  <a:gd name="connsiteY3" fmla="*/ 0 h 18192"/>
                  <a:gd name="connsiteX4" fmla="*/ 8663 w 8662"/>
                  <a:gd name="connsiteY4" fmla="*/ 95 h 18192"/>
                  <a:gd name="connsiteX5" fmla="*/ 8663 w 8662"/>
                  <a:gd name="connsiteY5" fmla="*/ 2762 h 18192"/>
                  <a:gd name="connsiteX6" fmla="*/ 8187 w 8662"/>
                  <a:gd name="connsiteY6" fmla="*/ 2762 h 18192"/>
                  <a:gd name="connsiteX7" fmla="*/ 2665 w 8662"/>
                  <a:gd name="connsiteY7" fmla="*/ 9334 h 18192"/>
                  <a:gd name="connsiteX8" fmla="*/ 2665 w 8662"/>
                  <a:gd name="connsiteY8" fmla="*/ 18193 h 18192"/>
                  <a:gd name="connsiteX9" fmla="*/ 0 w 8662"/>
                  <a:gd name="connsiteY9" fmla="*/ 18193 h 18192"/>
                  <a:gd name="connsiteX10" fmla="*/ 0 w 8662"/>
                  <a:gd name="connsiteY10" fmla="*/ 571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2" h="18192">
                    <a:moveTo>
                      <a:pt x="95" y="571"/>
                    </a:moveTo>
                    <a:lnTo>
                      <a:pt x="2570" y="571"/>
                    </a:lnTo>
                    <a:lnTo>
                      <a:pt x="2570" y="4477"/>
                    </a:lnTo>
                    <a:cubicBezTo>
                      <a:pt x="3618" y="1524"/>
                      <a:pt x="5236" y="0"/>
                      <a:pt x="7711" y="0"/>
                    </a:cubicBezTo>
                    <a:cubicBezTo>
                      <a:pt x="7996" y="0"/>
                      <a:pt x="8282" y="0"/>
                      <a:pt x="8663" y="95"/>
                    </a:cubicBezTo>
                    <a:lnTo>
                      <a:pt x="8663" y="2762"/>
                    </a:lnTo>
                    <a:cubicBezTo>
                      <a:pt x="8473" y="2762"/>
                      <a:pt x="8377" y="2762"/>
                      <a:pt x="8187" y="2762"/>
                    </a:cubicBezTo>
                    <a:cubicBezTo>
                      <a:pt x="4855" y="2762"/>
                      <a:pt x="2665" y="5239"/>
                      <a:pt x="2665" y="9334"/>
                    </a:cubicBezTo>
                    <a:lnTo>
                      <a:pt x="2665" y="18193"/>
                    </a:lnTo>
                    <a:lnTo>
                      <a:pt x="0" y="18193"/>
                    </a:lnTo>
                    <a:lnTo>
                      <a:pt x="0" y="571"/>
                    </a:lnTo>
                    <a:close/>
                  </a:path>
                </a:pathLst>
              </a:custGeom>
              <a:solidFill>
                <a:srgbClr val="231F20"/>
              </a:solidFill>
              <a:ln w="9509" cap="flat">
                <a:noFill/>
                <a:prstDash val="solid"/>
                <a:miter/>
              </a:ln>
            </p:spPr>
            <p:txBody>
              <a:bodyPr rtlCol="0" anchor="ctr"/>
              <a:lstStyle/>
              <a:p>
                <a:endParaRPr lang="en-US"/>
              </a:p>
            </p:txBody>
          </p:sp>
          <p:sp>
            <p:nvSpPr>
              <p:cNvPr id="396" name="Freeform 395">
                <a:extLst>
                  <a:ext uri="{FF2B5EF4-FFF2-40B4-BE49-F238E27FC236}">
                    <a16:creationId xmlns:a16="http://schemas.microsoft.com/office/drawing/2014/main" id="{C0EA59C4-A316-174F-9F7D-DAB6583F3428}"/>
                  </a:ext>
                </a:extLst>
              </p:cNvPr>
              <p:cNvSpPr/>
              <p:nvPr/>
            </p:nvSpPr>
            <p:spPr>
              <a:xfrm>
                <a:off x="7613421" y="4904422"/>
                <a:ext cx="15802" cy="18480"/>
              </a:xfrm>
              <a:custGeom>
                <a:avLst/>
                <a:gdLst>
                  <a:gd name="connsiteX0" fmla="*/ 0 w 15802"/>
                  <a:gd name="connsiteY0" fmla="*/ 9239 h 18480"/>
                  <a:gd name="connsiteX1" fmla="*/ 7901 w 15802"/>
                  <a:gd name="connsiteY1" fmla="*/ 0 h 18480"/>
                  <a:gd name="connsiteX2" fmla="*/ 15803 w 15802"/>
                  <a:gd name="connsiteY2" fmla="*/ 9239 h 18480"/>
                  <a:gd name="connsiteX3" fmla="*/ 7901 w 15802"/>
                  <a:gd name="connsiteY3" fmla="*/ 18479 h 18480"/>
                  <a:gd name="connsiteX4" fmla="*/ 0 w 15802"/>
                  <a:gd name="connsiteY4" fmla="*/ 9239 h 18480"/>
                  <a:gd name="connsiteX5" fmla="*/ 12852 w 15802"/>
                  <a:gd name="connsiteY5" fmla="*/ 9239 h 18480"/>
                  <a:gd name="connsiteX6" fmla="*/ 7806 w 15802"/>
                  <a:gd name="connsiteY6" fmla="*/ 2191 h 18480"/>
                  <a:gd name="connsiteX7" fmla="*/ 2761 w 15802"/>
                  <a:gd name="connsiteY7" fmla="*/ 9239 h 18480"/>
                  <a:gd name="connsiteX8" fmla="*/ 7806 w 15802"/>
                  <a:gd name="connsiteY8" fmla="*/ 16288 h 18480"/>
                  <a:gd name="connsiteX9" fmla="*/ 12852 w 15802"/>
                  <a:gd name="connsiteY9" fmla="*/ 9239 h 1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80">
                    <a:moveTo>
                      <a:pt x="0" y="9239"/>
                    </a:moveTo>
                    <a:cubicBezTo>
                      <a:pt x="0" y="3524"/>
                      <a:pt x="3237" y="0"/>
                      <a:pt x="7901" y="0"/>
                    </a:cubicBezTo>
                    <a:cubicBezTo>
                      <a:pt x="12566" y="0"/>
                      <a:pt x="15803" y="3620"/>
                      <a:pt x="15803" y="9239"/>
                    </a:cubicBezTo>
                    <a:cubicBezTo>
                      <a:pt x="15803" y="14859"/>
                      <a:pt x="12566" y="18479"/>
                      <a:pt x="7901" y="18479"/>
                    </a:cubicBezTo>
                    <a:cubicBezTo>
                      <a:pt x="3142" y="18574"/>
                      <a:pt x="0" y="14859"/>
                      <a:pt x="0" y="9239"/>
                    </a:cubicBezTo>
                    <a:close/>
                    <a:moveTo>
                      <a:pt x="12852" y="9239"/>
                    </a:moveTo>
                    <a:cubicBezTo>
                      <a:pt x="12852" y="4763"/>
                      <a:pt x="10853" y="2191"/>
                      <a:pt x="7806" y="2191"/>
                    </a:cubicBezTo>
                    <a:cubicBezTo>
                      <a:pt x="4760" y="2191"/>
                      <a:pt x="2761" y="4763"/>
                      <a:pt x="2761" y="9239"/>
                    </a:cubicBezTo>
                    <a:cubicBezTo>
                      <a:pt x="2761" y="13716"/>
                      <a:pt x="4760" y="16288"/>
                      <a:pt x="7806" y="16288"/>
                    </a:cubicBezTo>
                    <a:cubicBezTo>
                      <a:pt x="10853" y="16288"/>
                      <a:pt x="12852" y="13716"/>
                      <a:pt x="12852" y="9239"/>
                    </a:cubicBezTo>
                    <a:close/>
                  </a:path>
                </a:pathLst>
              </a:custGeom>
              <a:solidFill>
                <a:srgbClr val="231F20"/>
              </a:solidFill>
              <a:ln w="9509" cap="flat">
                <a:noFill/>
                <a:prstDash val="solid"/>
                <a:miter/>
              </a:ln>
            </p:spPr>
            <p:txBody>
              <a:bodyPr rtlCol="0" anchor="ctr"/>
              <a:lstStyle/>
              <a:p>
                <a:endParaRPr lang="en-US"/>
              </a:p>
            </p:txBody>
          </p:sp>
          <p:sp>
            <p:nvSpPr>
              <p:cNvPr id="397" name="Freeform 396">
                <a:extLst>
                  <a:ext uri="{FF2B5EF4-FFF2-40B4-BE49-F238E27FC236}">
                    <a16:creationId xmlns:a16="http://schemas.microsoft.com/office/drawing/2014/main" id="{C0447CC9-E3D4-8B41-994C-55049BDEBBF9}"/>
                  </a:ext>
                </a:extLst>
              </p:cNvPr>
              <p:cNvSpPr/>
              <p:nvPr/>
            </p:nvSpPr>
            <p:spPr>
              <a:xfrm>
                <a:off x="7632651" y="4904517"/>
                <a:ext cx="23513" cy="18002"/>
              </a:xfrm>
              <a:custGeom>
                <a:avLst/>
                <a:gdLst>
                  <a:gd name="connsiteX0" fmla="*/ 18183 w 23513"/>
                  <a:gd name="connsiteY0" fmla="*/ 0 h 18002"/>
                  <a:gd name="connsiteX1" fmla="*/ 23514 w 23513"/>
                  <a:gd name="connsiteY1" fmla="*/ 6858 h 18002"/>
                  <a:gd name="connsiteX2" fmla="*/ 23514 w 23513"/>
                  <a:gd name="connsiteY2" fmla="*/ 18002 h 18002"/>
                  <a:gd name="connsiteX3" fmla="*/ 20943 w 23513"/>
                  <a:gd name="connsiteY3" fmla="*/ 18002 h 18002"/>
                  <a:gd name="connsiteX4" fmla="*/ 20943 w 23513"/>
                  <a:gd name="connsiteY4" fmla="*/ 6667 h 18002"/>
                  <a:gd name="connsiteX5" fmla="*/ 17706 w 23513"/>
                  <a:gd name="connsiteY5" fmla="*/ 2286 h 18002"/>
                  <a:gd name="connsiteX6" fmla="*/ 13042 w 23513"/>
                  <a:gd name="connsiteY6" fmla="*/ 8287 h 18002"/>
                  <a:gd name="connsiteX7" fmla="*/ 13042 w 23513"/>
                  <a:gd name="connsiteY7" fmla="*/ 18002 h 18002"/>
                  <a:gd name="connsiteX8" fmla="*/ 10472 w 23513"/>
                  <a:gd name="connsiteY8" fmla="*/ 18002 h 18002"/>
                  <a:gd name="connsiteX9" fmla="*/ 10472 w 23513"/>
                  <a:gd name="connsiteY9" fmla="*/ 6667 h 18002"/>
                  <a:gd name="connsiteX10" fmla="*/ 7235 w 23513"/>
                  <a:gd name="connsiteY10" fmla="*/ 2286 h 18002"/>
                  <a:gd name="connsiteX11" fmla="*/ 2570 w 23513"/>
                  <a:gd name="connsiteY11" fmla="*/ 8287 h 18002"/>
                  <a:gd name="connsiteX12" fmla="*/ 2570 w 23513"/>
                  <a:gd name="connsiteY12" fmla="*/ 18002 h 18002"/>
                  <a:gd name="connsiteX13" fmla="*/ 0 w 23513"/>
                  <a:gd name="connsiteY13" fmla="*/ 18002 h 18002"/>
                  <a:gd name="connsiteX14" fmla="*/ 0 w 23513"/>
                  <a:gd name="connsiteY14" fmla="*/ 476 h 18002"/>
                  <a:gd name="connsiteX15" fmla="*/ 2380 w 23513"/>
                  <a:gd name="connsiteY15" fmla="*/ 476 h 18002"/>
                  <a:gd name="connsiteX16" fmla="*/ 2380 w 23513"/>
                  <a:gd name="connsiteY16" fmla="*/ 3715 h 18002"/>
                  <a:gd name="connsiteX17" fmla="*/ 7711 w 23513"/>
                  <a:gd name="connsiteY17" fmla="*/ 95 h 18002"/>
                  <a:gd name="connsiteX18" fmla="*/ 12756 w 23513"/>
                  <a:gd name="connsiteY18" fmla="*/ 3905 h 18002"/>
                  <a:gd name="connsiteX19" fmla="*/ 18183 w 23513"/>
                  <a:gd name="connsiteY19" fmla="*/ 0 h 1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13" h="18002">
                    <a:moveTo>
                      <a:pt x="18183" y="0"/>
                    </a:moveTo>
                    <a:cubicBezTo>
                      <a:pt x="21610" y="0"/>
                      <a:pt x="23514" y="2381"/>
                      <a:pt x="23514" y="6858"/>
                    </a:cubicBezTo>
                    <a:lnTo>
                      <a:pt x="23514" y="18002"/>
                    </a:lnTo>
                    <a:lnTo>
                      <a:pt x="20943" y="18002"/>
                    </a:lnTo>
                    <a:lnTo>
                      <a:pt x="20943" y="6667"/>
                    </a:lnTo>
                    <a:cubicBezTo>
                      <a:pt x="20943" y="3810"/>
                      <a:pt x="19706" y="2286"/>
                      <a:pt x="17706" y="2286"/>
                    </a:cubicBezTo>
                    <a:cubicBezTo>
                      <a:pt x="15232" y="2286"/>
                      <a:pt x="13042" y="4763"/>
                      <a:pt x="13042" y="8287"/>
                    </a:cubicBezTo>
                    <a:lnTo>
                      <a:pt x="13042" y="18002"/>
                    </a:lnTo>
                    <a:lnTo>
                      <a:pt x="10472" y="18002"/>
                    </a:lnTo>
                    <a:lnTo>
                      <a:pt x="10472" y="6667"/>
                    </a:lnTo>
                    <a:cubicBezTo>
                      <a:pt x="10472" y="3810"/>
                      <a:pt x="9234" y="2286"/>
                      <a:pt x="7235" y="2286"/>
                    </a:cubicBezTo>
                    <a:cubicBezTo>
                      <a:pt x="4760" y="2286"/>
                      <a:pt x="2570" y="4763"/>
                      <a:pt x="2570" y="8287"/>
                    </a:cubicBezTo>
                    <a:lnTo>
                      <a:pt x="2570" y="18002"/>
                    </a:lnTo>
                    <a:lnTo>
                      <a:pt x="0" y="18002"/>
                    </a:lnTo>
                    <a:lnTo>
                      <a:pt x="0" y="476"/>
                    </a:lnTo>
                    <a:lnTo>
                      <a:pt x="2380" y="476"/>
                    </a:lnTo>
                    <a:lnTo>
                      <a:pt x="2380" y="3715"/>
                    </a:lnTo>
                    <a:cubicBezTo>
                      <a:pt x="3713" y="1333"/>
                      <a:pt x="5521" y="95"/>
                      <a:pt x="7711" y="95"/>
                    </a:cubicBezTo>
                    <a:cubicBezTo>
                      <a:pt x="10186" y="95"/>
                      <a:pt x="12090" y="1429"/>
                      <a:pt x="12756" y="3905"/>
                    </a:cubicBezTo>
                    <a:cubicBezTo>
                      <a:pt x="14184" y="1238"/>
                      <a:pt x="15993" y="0"/>
                      <a:pt x="18183" y="0"/>
                    </a:cubicBezTo>
                    <a:close/>
                  </a:path>
                </a:pathLst>
              </a:custGeom>
              <a:solidFill>
                <a:srgbClr val="231F20"/>
              </a:solidFill>
              <a:ln w="9509" cap="flat">
                <a:noFill/>
                <a:prstDash val="solid"/>
                <a:miter/>
              </a:ln>
            </p:spPr>
            <p:txBody>
              <a:bodyPr rtlCol="0" anchor="ctr"/>
              <a:lstStyle/>
              <a:p>
                <a:endParaRPr lang="en-US"/>
              </a:p>
            </p:txBody>
          </p:sp>
          <p:sp>
            <p:nvSpPr>
              <p:cNvPr id="398" name="Freeform 397">
                <a:extLst>
                  <a:ext uri="{FF2B5EF4-FFF2-40B4-BE49-F238E27FC236}">
                    <a16:creationId xmlns:a16="http://schemas.microsoft.com/office/drawing/2014/main" id="{A741A315-C361-454A-84E6-24783F5E1CD5}"/>
                  </a:ext>
                </a:extLst>
              </p:cNvPr>
              <p:cNvSpPr/>
              <p:nvPr/>
            </p:nvSpPr>
            <p:spPr>
              <a:xfrm>
                <a:off x="7675775" y="4900421"/>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1 w 10471"/>
                  <a:gd name="connsiteY7" fmla="*/ 4477 h 22479"/>
                  <a:gd name="connsiteX8" fmla="*/ 9901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1" y="4477"/>
                    </a:lnTo>
                    <a:lnTo>
                      <a:pt x="9901"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a:p>
            </p:txBody>
          </p:sp>
          <p:sp>
            <p:nvSpPr>
              <p:cNvPr id="399" name="Freeform 398">
                <a:extLst>
                  <a:ext uri="{FF2B5EF4-FFF2-40B4-BE49-F238E27FC236}">
                    <a16:creationId xmlns:a16="http://schemas.microsoft.com/office/drawing/2014/main" id="{A387D586-A6E2-CF4E-8C9B-38CE0A58AAE7}"/>
                  </a:ext>
                </a:extLst>
              </p:cNvPr>
              <p:cNvSpPr/>
              <p:nvPr/>
            </p:nvSpPr>
            <p:spPr>
              <a:xfrm>
                <a:off x="7688627" y="4898802"/>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1 w 13803"/>
                  <a:gd name="connsiteY3" fmla="*/ 5620 h 23812"/>
                  <a:gd name="connsiteX4" fmla="*/ 13803 w 13803"/>
                  <a:gd name="connsiteY4" fmla="*/ 12573 h 23812"/>
                  <a:gd name="connsiteX5" fmla="*/ 13803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1" y="5620"/>
                    </a:cubicBezTo>
                    <a:cubicBezTo>
                      <a:pt x="11804" y="5620"/>
                      <a:pt x="13803" y="8001"/>
                      <a:pt x="13803" y="12573"/>
                    </a:cubicBezTo>
                    <a:lnTo>
                      <a:pt x="13803" y="23717"/>
                    </a:lnTo>
                    <a:lnTo>
                      <a:pt x="11233" y="23717"/>
                    </a:lnTo>
                    <a:lnTo>
                      <a:pt x="11233" y="12383"/>
                    </a:lnTo>
                    <a:cubicBezTo>
                      <a:pt x="11233" y="9525"/>
                      <a:pt x="9900"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a:p>
            </p:txBody>
          </p:sp>
          <p:sp>
            <p:nvSpPr>
              <p:cNvPr id="400" name="Freeform 399">
                <a:extLst>
                  <a:ext uri="{FF2B5EF4-FFF2-40B4-BE49-F238E27FC236}">
                    <a16:creationId xmlns:a16="http://schemas.microsoft.com/office/drawing/2014/main" id="{F124D230-D0A0-B344-8049-2C7351EC40A2}"/>
                  </a:ext>
                </a:extLst>
              </p:cNvPr>
              <p:cNvSpPr/>
              <p:nvPr/>
            </p:nvSpPr>
            <p:spPr>
              <a:xfrm>
                <a:off x="7705667" y="4904517"/>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9 h 18478"/>
                  <a:gd name="connsiteX11" fmla="*/ 12756 w 15612"/>
                  <a:gd name="connsiteY11" fmla="*/ 7429 h 18478"/>
                  <a:gd name="connsiteX12" fmla="*/ 7996 w 15612"/>
                  <a:gd name="connsiteY12" fmla="*/ 2096 h 18478"/>
                  <a:gd name="connsiteX13" fmla="*/ 2856 w 15612"/>
                  <a:gd name="connsiteY13" fmla="*/ 7429 h 18478"/>
                  <a:gd name="connsiteX14" fmla="*/ 12756 w 15612"/>
                  <a:gd name="connsiteY14" fmla="*/ 742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2" y="12859"/>
                    </a:cubicBezTo>
                    <a:lnTo>
                      <a:pt x="15327" y="13335"/>
                    </a:lnTo>
                    <a:cubicBezTo>
                      <a:pt x="14184" y="16669"/>
                      <a:pt x="11519" y="18479"/>
                      <a:pt x="7901" y="18479"/>
                    </a:cubicBezTo>
                    <a:close/>
                    <a:moveTo>
                      <a:pt x="12756" y="7429"/>
                    </a:moveTo>
                    <a:cubicBezTo>
                      <a:pt x="12661" y="4000"/>
                      <a:pt x="10853" y="2096"/>
                      <a:pt x="7996" y="2096"/>
                    </a:cubicBezTo>
                    <a:cubicBezTo>
                      <a:pt x="5141" y="2096"/>
                      <a:pt x="3332" y="4000"/>
                      <a:pt x="2856" y="7429"/>
                    </a:cubicBezTo>
                    <a:lnTo>
                      <a:pt x="12756" y="7429"/>
                    </a:lnTo>
                    <a:close/>
                  </a:path>
                </a:pathLst>
              </a:custGeom>
              <a:solidFill>
                <a:srgbClr val="231F20"/>
              </a:solidFill>
              <a:ln w="9509" cap="flat">
                <a:noFill/>
                <a:prstDash val="solid"/>
                <a:miter/>
              </a:ln>
            </p:spPr>
            <p:txBody>
              <a:bodyPr rtlCol="0" anchor="ctr"/>
              <a:lstStyle/>
              <a:p>
                <a:endParaRPr lang="en-US"/>
              </a:p>
            </p:txBody>
          </p:sp>
          <p:sp>
            <p:nvSpPr>
              <p:cNvPr id="401" name="Freeform 400">
                <a:extLst>
                  <a:ext uri="{FF2B5EF4-FFF2-40B4-BE49-F238E27FC236}">
                    <a16:creationId xmlns:a16="http://schemas.microsoft.com/office/drawing/2014/main" id="{F47C3DAA-6292-6E45-B52B-DC950A4E0AD0}"/>
                  </a:ext>
                </a:extLst>
              </p:cNvPr>
              <p:cNvSpPr/>
              <p:nvPr/>
            </p:nvSpPr>
            <p:spPr>
              <a:xfrm>
                <a:off x="7742413" y="4898802"/>
                <a:ext cx="15326" cy="23812"/>
              </a:xfrm>
              <a:custGeom>
                <a:avLst/>
                <a:gdLst>
                  <a:gd name="connsiteX0" fmla="*/ 0 w 15326"/>
                  <a:gd name="connsiteY0" fmla="*/ 0 h 23812"/>
                  <a:gd name="connsiteX1" fmla="*/ 15041 w 15326"/>
                  <a:gd name="connsiteY1" fmla="*/ 0 h 23812"/>
                  <a:gd name="connsiteX2" fmla="*/ 15041 w 15326"/>
                  <a:gd name="connsiteY2" fmla="*/ 2381 h 23812"/>
                  <a:gd name="connsiteX3" fmla="*/ 2856 w 15326"/>
                  <a:gd name="connsiteY3" fmla="*/ 2381 h 23812"/>
                  <a:gd name="connsiteX4" fmla="*/ 2856 w 15326"/>
                  <a:gd name="connsiteY4" fmla="*/ 10096 h 23812"/>
                  <a:gd name="connsiteX5" fmla="*/ 12471 w 15326"/>
                  <a:gd name="connsiteY5" fmla="*/ 10096 h 23812"/>
                  <a:gd name="connsiteX6" fmla="*/ 12471 w 15326"/>
                  <a:gd name="connsiteY6" fmla="*/ 12383 h 23812"/>
                  <a:gd name="connsiteX7" fmla="*/ 2856 w 15326"/>
                  <a:gd name="connsiteY7" fmla="*/ 12383 h 23812"/>
                  <a:gd name="connsiteX8" fmla="*/ 2856 w 15326"/>
                  <a:gd name="connsiteY8" fmla="*/ 21336 h 23812"/>
                  <a:gd name="connsiteX9" fmla="*/ 15327 w 15326"/>
                  <a:gd name="connsiteY9" fmla="*/ 21336 h 23812"/>
                  <a:gd name="connsiteX10" fmla="*/ 15327 w 15326"/>
                  <a:gd name="connsiteY10" fmla="*/ 23813 h 23812"/>
                  <a:gd name="connsiteX11" fmla="*/ 0 w 15326"/>
                  <a:gd name="connsiteY11" fmla="*/ 23813 h 23812"/>
                  <a:gd name="connsiteX12" fmla="*/ 0 w 15326"/>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326" h="23812">
                    <a:moveTo>
                      <a:pt x="0" y="0"/>
                    </a:moveTo>
                    <a:lnTo>
                      <a:pt x="15041" y="0"/>
                    </a:lnTo>
                    <a:lnTo>
                      <a:pt x="15041" y="2381"/>
                    </a:lnTo>
                    <a:lnTo>
                      <a:pt x="2856" y="2381"/>
                    </a:lnTo>
                    <a:lnTo>
                      <a:pt x="2856" y="10096"/>
                    </a:lnTo>
                    <a:lnTo>
                      <a:pt x="12471" y="10096"/>
                    </a:lnTo>
                    <a:lnTo>
                      <a:pt x="12471" y="12383"/>
                    </a:lnTo>
                    <a:lnTo>
                      <a:pt x="2856" y="12383"/>
                    </a:lnTo>
                    <a:lnTo>
                      <a:pt x="2856" y="21336"/>
                    </a:lnTo>
                    <a:lnTo>
                      <a:pt x="15327" y="21336"/>
                    </a:lnTo>
                    <a:lnTo>
                      <a:pt x="15327" y="23813"/>
                    </a:lnTo>
                    <a:lnTo>
                      <a:pt x="0" y="23813"/>
                    </a:lnTo>
                    <a:lnTo>
                      <a:pt x="0" y="0"/>
                    </a:lnTo>
                    <a:close/>
                  </a:path>
                </a:pathLst>
              </a:custGeom>
              <a:solidFill>
                <a:srgbClr val="231F20"/>
              </a:solidFill>
              <a:ln w="9509" cap="flat">
                <a:noFill/>
                <a:prstDash val="solid"/>
                <a:miter/>
              </a:ln>
            </p:spPr>
            <p:txBody>
              <a:bodyPr rtlCol="0" anchor="ctr"/>
              <a:lstStyle/>
              <a:p>
                <a:endParaRPr lang="en-US"/>
              </a:p>
            </p:txBody>
          </p:sp>
          <p:sp>
            <p:nvSpPr>
              <p:cNvPr id="402" name="Freeform 401">
                <a:extLst>
                  <a:ext uri="{FF2B5EF4-FFF2-40B4-BE49-F238E27FC236}">
                    <a16:creationId xmlns:a16="http://schemas.microsoft.com/office/drawing/2014/main" id="{2232568A-59FB-8F45-8637-632860644D0C}"/>
                  </a:ext>
                </a:extLst>
              </p:cNvPr>
              <p:cNvSpPr/>
              <p:nvPr/>
            </p:nvSpPr>
            <p:spPr>
              <a:xfrm>
                <a:off x="7760500" y="4904708"/>
                <a:ext cx="13708" cy="18192"/>
              </a:xfrm>
              <a:custGeom>
                <a:avLst/>
                <a:gdLst>
                  <a:gd name="connsiteX0" fmla="*/ 13708 w 13708"/>
                  <a:gd name="connsiteY0" fmla="*/ 17717 h 18192"/>
                  <a:gd name="connsiteX1" fmla="*/ 11328 w 13708"/>
                  <a:gd name="connsiteY1" fmla="*/ 17717 h 18192"/>
                  <a:gd name="connsiteX2" fmla="*/ 11328 w 13708"/>
                  <a:gd name="connsiteY2" fmla="*/ 14478 h 18192"/>
                  <a:gd name="connsiteX3" fmla="*/ 5712 w 13708"/>
                  <a:gd name="connsiteY3" fmla="*/ 18193 h 18192"/>
                  <a:gd name="connsiteX4" fmla="*/ 0 w 13708"/>
                  <a:gd name="connsiteY4" fmla="*/ 11240 h 18192"/>
                  <a:gd name="connsiteX5" fmla="*/ 0 w 13708"/>
                  <a:gd name="connsiteY5" fmla="*/ 95 h 18192"/>
                  <a:gd name="connsiteX6" fmla="*/ 2475 w 13708"/>
                  <a:gd name="connsiteY6" fmla="*/ 95 h 18192"/>
                  <a:gd name="connsiteX7" fmla="*/ 2475 w 13708"/>
                  <a:gd name="connsiteY7" fmla="*/ 11430 h 18192"/>
                  <a:gd name="connsiteX8" fmla="*/ 6093 w 13708"/>
                  <a:gd name="connsiteY8" fmla="*/ 15907 h 18192"/>
                  <a:gd name="connsiteX9" fmla="*/ 11138 w 13708"/>
                  <a:gd name="connsiteY9" fmla="*/ 9716 h 18192"/>
                  <a:gd name="connsiteX10" fmla="*/ 11138 w 13708"/>
                  <a:gd name="connsiteY10" fmla="*/ 0 h 18192"/>
                  <a:gd name="connsiteX11" fmla="*/ 13613 w 13708"/>
                  <a:gd name="connsiteY11" fmla="*/ 0 h 18192"/>
                  <a:gd name="connsiteX12" fmla="*/ 13613 w 13708"/>
                  <a:gd name="connsiteY12" fmla="*/ 17717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08" h="18192">
                    <a:moveTo>
                      <a:pt x="13708" y="17717"/>
                    </a:moveTo>
                    <a:lnTo>
                      <a:pt x="11328" y="17717"/>
                    </a:lnTo>
                    <a:lnTo>
                      <a:pt x="11328" y="14478"/>
                    </a:lnTo>
                    <a:cubicBezTo>
                      <a:pt x="9901" y="17050"/>
                      <a:pt x="8092" y="18193"/>
                      <a:pt x="5712" y="18193"/>
                    </a:cubicBezTo>
                    <a:cubicBezTo>
                      <a:pt x="1999" y="18193"/>
                      <a:pt x="0" y="15812"/>
                      <a:pt x="0" y="11240"/>
                    </a:cubicBezTo>
                    <a:lnTo>
                      <a:pt x="0" y="95"/>
                    </a:lnTo>
                    <a:lnTo>
                      <a:pt x="2475" y="95"/>
                    </a:lnTo>
                    <a:lnTo>
                      <a:pt x="2475" y="11430"/>
                    </a:lnTo>
                    <a:cubicBezTo>
                      <a:pt x="2475" y="14383"/>
                      <a:pt x="3808" y="15907"/>
                      <a:pt x="6093" y="15907"/>
                    </a:cubicBezTo>
                    <a:cubicBezTo>
                      <a:pt x="8853" y="15907"/>
                      <a:pt x="11138" y="13430"/>
                      <a:pt x="11138" y="9716"/>
                    </a:cubicBezTo>
                    <a:lnTo>
                      <a:pt x="11138" y="0"/>
                    </a:lnTo>
                    <a:lnTo>
                      <a:pt x="13613" y="0"/>
                    </a:lnTo>
                    <a:lnTo>
                      <a:pt x="13613" y="17717"/>
                    </a:lnTo>
                    <a:close/>
                  </a:path>
                </a:pathLst>
              </a:custGeom>
              <a:solidFill>
                <a:srgbClr val="231F20"/>
              </a:solidFill>
              <a:ln w="9509" cap="flat">
                <a:noFill/>
                <a:prstDash val="solid"/>
                <a:miter/>
              </a:ln>
            </p:spPr>
            <p:txBody>
              <a:bodyPr rtlCol="0" anchor="ctr"/>
              <a:lstStyle/>
              <a:p>
                <a:endParaRPr lang="en-US"/>
              </a:p>
            </p:txBody>
          </p:sp>
          <p:sp>
            <p:nvSpPr>
              <p:cNvPr id="403" name="Freeform 402">
                <a:extLst>
                  <a:ext uri="{FF2B5EF4-FFF2-40B4-BE49-F238E27FC236}">
                    <a16:creationId xmlns:a16="http://schemas.microsoft.com/office/drawing/2014/main" id="{2DE60D1E-03E8-8A45-9445-89DC3E9C8D31}"/>
                  </a:ext>
                </a:extLst>
              </p:cNvPr>
              <p:cNvSpPr/>
              <p:nvPr/>
            </p:nvSpPr>
            <p:spPr>
              <a:xfrm>
                <a:off x="7778778" y="4904327"/>
                <a:ext cx="8662" cy="18192"/>
              </a:xfrm>
              <a:custGeom>
                <a:avLst/>
                <a:gdLst>
                  <a:gd name="connsiteX0" fmla="*/ 95 w 8662"/>
                  <a:gd name="connsiteY0" fmla="*/ 571 h 18192"/>
                  <a:gd name="connsiteX1" fmla="*/ 2570 w 8662"/>
                  <a:gd name="connsiteY1" fmla="*/ 571 h 18192"/>
                  <a:gd name="connsiteX2" fmla="*/ 2570 w 8662"/>
                  <a:gd name="connsiteY2" fmla="*/ 4477 h 18192"/>
                  <a:gd name="connsiteX3" fmla="*/ 7711 w 8662"/>
                  <a:gd name="connsiteY3" fmla="*/ 0 h 18192"/>
                  <a:gd name="connsiteX4" fmla="*/ 8663 w 8662"/>
                  <a:gd name="connsiteY4" fmla="*/ 95 h 18192"/>
                  <a:gd name="connsiteX5" fmla="*/ 8663 w 8662"/>
                  <a:gd name="connsiteY5" fmla="*/ 2762 h 18192"/>
                  <a:gd name="connsiteX6" fmla="*/ 8187 w 8662"/>
                  <a:gd name="connsiteY6" fmla="*/ 2762 h 18192"/>
                  <a:gd name="connsiteX7" fmla="*/ 2665 w 8662"/>
                  <a:gd name="connsiteY7" fmla="*/ 9334 h 18192"/>
                  <a:gd name="connsiteX8" fmla="*/ 2665 w 8662"/>
                  <a:gd name="connsiteY8" fmla="*/ 18193 h 18192"/>
                  <a:gd name="connsiteX9" fmla="*/ 0 w 8662"/>
                  <a:gd name="connsiteY9" fmla="*/ 18193 h 18192"/>
                  <a:gd name="connsiteX10" fmla="*/ 0 w 8662"/>
                  <a:gd name="connsiteY10" fmla="*/ 571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2" h="18192">
                    <a:moveTo>
                      <a:pt x="95" y="571"/>
                    </a:moveTo>
                    <a:lnTo>
                      <a:pt x="2570" y="571"/>
                    </a:lnTo>
                    <a:lnTo>
                      <a:pt x="2570" y="4477"/>
                    </a:lnTo>
                    <a:cubicBezTo>
                      <a:pt x="3617" y="1524"/>
                      <a:pt x="5236" y="0"/>
                      <a:pt x="7711" y="0"/>
                    </a:cubicBezTo>
                    <a:cubicBezTo>
                      <a:pt x="7996" y="0"/>
                      <a:pt x="8282" y="0"/>
                      <a:pt x="8663" y="95"/>
                    </a:cubicBezTo>
                    <a:lnTo>
                      <a:pt x="8663" y="2762"/>
                    </a:lnTo>
                    <a:cubicBezTo>
                      <a:pt x="8472" y="2762"/>
                      <a:pt x="8377" y="2762"/>
                      <a:pt x="8187" y="2762"/>
                    </a:cubicBezTo>
                    <a:cubicBezTo>
                      <a:pt x="4855" y="2762"/>
                      <a:pt x="2665" y="5239"/>
                      <a:pt x="2665" y="9334"/>
                    </a:cubicBezTo>
                    <a:lnTo>
                      <a:pt x="2665" y="18193"/>
                    </a:lnTo>
                    <a:lnTo>
                      <a:pt x="0" y="18193"/>
                    </a:lnTo>
                    <a:lnTo>
                      <a:pt x="0" y="571"/>
                    </a:lnTo>
                    <a:close/>
                  </a:path>
                </a:pathLst>
              </a:custGeom>
              <a:solidFill>
                <a:srgbClr val="231F20"/>
              </a:solidFill>
              <a:ln w="9509" cap="flat">
                <a:noFill/>
                <a:prstDash val="solid"/>
                <a:miter/>
              </a:ln>
            </p:spPr>
            <p:txBody>
              <a:bodyPr rtlCol="0" anchor="ctr"/>
              <a:lstStyle/>
              <a:p>
                <a:endParaRPr lang="en-US"/>
              </a:p>
            </p:txBody>
          </p:sp>
          <p:sp>
            <p:nvSpPr>
              <p:cNvPr id="404" name="Freeform 403">
                <a:extLst>
                  <a:ext uri="{FF2B5EF4-FFF2-40B4-BE49-F238E27FC236}">
                    <a16:creationId xmlns:a16="http://schemas.microsoft.com/office/drawing/2014/main" id="{2B3118EA-3045-8944-8A3C-FB5DD419C67D}"/>
                  </a:ext>
                </a:extLst>
              </p:cNvPr>
              <p:cNvSpPr/>
              <p:nvPr/>
            </p:nvSpPr>
            <p:spPr>
              <a:xfrm>
                <a:off x="7788202" y="4904422"/>
                <a:ext cx="15802" cy="18480"/>
              </a:xfrm>
              <a:custGeom>
                <a:avLst/>
                <a:gdLst>
                  <a:gd name="connsiteX0" fmla="*/ 0 w 15802"/>
                  <a:gd name="connsiteY0" fmla="*/ 9239 h 18480"/>
                  <a:gd name="connsiteX1" fmla="*/ 7901 w 15802"/>
                  <a:gd name="connsiteY1" fmla="*/ 0 h 18480"/>
                  <a:gd name="connsiteX2" fmla="*/ 15803 w 15802"/>
                  <a:gd name="connsiteY2" fmla="*/ 9239 h 18480"/>
                  <a:gd name="connsiteX3" fmla="*/ 7901 w 15802"/>
                  <a:gd name="connsiteY3" fmla="*/ 18479 h 18480"/>
                  <a:gd name="connsiteX4" fmla="*/ 0 w 15802"/>
                  <a:gd name="connsiteY4" fmla="*/ 9239 h 18480"/>
                  <a:gd name="connsiteX5" fmla="*/ 12852 w 15802"/>
                  <a:gd name="connsiteY5" fmla="*/ 9239 h 18480"/>
                  <a:gd name="connsiteX6" fmla="*/ 7806 w 15802"/>
                  <a:gd name="connsiteY6" fmla="*/ 2191 h 18480"/>
                  <a:gd name="connsiteX7" fmla="*/ 2761 w 15802"/>
                  <a:gd name="connsiteY7" fmla="*/ 9239 h 18480"/>
                  <a:gd name="connsiteX8" fmla="*/ 7806 w 15802"/>
                  <a:gd name="connsiteY8" fmla="*/ 16288 h 18480"/>
                  <a:gd name="connsiteX9" fmla="*/ 12852 w 15802"/>
                  <a:gd name="connsiteY9" fmla="*/ 9239 h 1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80">
                    <a:moveTo>
                      <a:pt x="0" y="9239"/>
                    </a:moveTo>
                    <a:cubicBezTo>
                      <a:pt x="0" y="3524"/>
                      <a:pt x="3237" y="0"/>
                      <a:pt x="7901" y="0"/>
                    </a:cubicBezTo>
                    <a:cubicBezTo>
                      <a:pt x="12566" y="0"/>
                      <a:pt x="15803" y="3620"/>
                      <a:pt x="15803" y="9239"/>
                    </a:cubicBezTo>
                    <a:cubicBezTo>
                      <a:pt x="15803" y="14859"/>
                      <a:pt x="12566" y="18479"/>
                      <a:pt x="7901" y="18479"/>
                    </a:cubicBezTo>
                    <a:cubicBezTo>
                      <a:pt x="3237" y="18574"/>
                      <a:pt x="0" y="14859"/>
                      <a:pt x="0" y="9239"/>
                    </a:cubicBezTo>
                    <a:close/>
                    <a:moveTo>
                      <a:pt x="12852" y="9239"/>
                    </a:moveTo>
                    <a:cubicBezTo>
                      <a:pt x="12852" y="4763"/>
                      <a:pt x="10852" y="2191"/>
                      <a:pt x="7806" y="2191"/>
                    </a:cubicBezTo>
                    <a:cubicBezTo>
                      <a:pt x="4760" y="2191"/>
                      <a:pt x="2761" y="4763"/>
                      <a:pt x="2761" y="9239"/>
                    </a:cubicBezTo>
                    <a:cubicBezTo>
                      <a:pt x="2761" y="13716"/>
                      <a:pt x="4760" y="16288"/>
                      <a:pt x="7806" y="16288"/>
                    </a:cubicBezTo>
                    <a:cubicBezTo>
                      <a:pt x="10852" y="16288"/>
                      <a:pt x="12852" y="13716"/>
                      <a:pt x="12852" y="9239"/>
                    </a:cubicBezTo>
                    <a:close/>
                  </a:path>
                </a:pathLst>
              </a:custGeom>
              <a:solidFill>
                <a:srgbClr val="231F20"/>
              </a:solidFill>
              <a:ln w="9509" cap="flat">
                <a:noFill/>
                <a:prstDash val="solid"/>
                <a:miter/>
              </a:ln>
            </p:spPr>
            <p:txBody>
              <a:bodyPr rtlCol="0" anchor="ctr"/>
              <a:lstStyle/>
              <a:p>
                <a:endParaRPr lang="en-US"/>
              </a:p>
            </p:txBody>
          </p:sp>
          <p:sp>
            <p:nvSpPr>
              <p:cNvPr id="405" name="Freeform 404">
                <a:extLst>
                  <a:ext uri="{FF2B5EF4-FFF2-40B4-BE49-F238E27FC236}">
                    <a16:creationId xmlns:a16="http://schemas.microsoft.com/office/drawing/2014/main" id="{D8F1825C-2161-0B41-914E-31CE98D8C98D}"/>
                  </a:ext>
                </a:extLst>
              </p:cNvPr>
              <p:cNvSpPr/>
              <p:nvPr/>
            </p:nvSpPr>
            <p:spPr>
              <a:xfrm>
                <a:off x="7807432" y="4904422"/>
                <a:ext cx="14565" cy="24098"/>
              </a:xfrm>
              <a:custGeom>
                <a:avLst/>
                <a:gdLst>
                  <a:gd name="connsiteX0" fmla="*/ 0 w 14565"/>
                  <a:gd name="connsiteY0" fmla="*/ 476 h 24098"/>
                  <a:gd name="connsiteX1" fmla="*/ 2380 w 14565"/>
                  <a:gd name="connsiteY1" fmla="*/ 476 h 24098"/>
                  <a:gd name="connsiteX2" fmla="*/ 2380 w 14565"/>
                  <a:gd name="connsiteY2" fmla="*/ 3905 h 24098"/>
                  <a:gd name="connsiteX3" fmla="*/ 7806 w 14565"/>
                  <a:gd name="connsiteY3" fmla="*/ 0 h 24098"/>
                  <a:gd name="connsiteX4" fmla="*/ 14565 w 14565"/>
                  <a:gd name="connsiteY4" fmla="*/ 9144 h 24098"/>
                  <a:gd name="connsiteX5" fmla="*/ 7616 w 14565"/>
                  <a:gd name="connsiteY5" fmla="*/ 18383 h 24098"/>
                  <a:gd name="connsiteX6" fmla="*/ 2570 w 14565"/>
                  <a:gd name="connsiteY6" fmla="*/ 15240 h 24098"/>
                  <a:gd name="connsiteX7" fmla="*/ 2570 w 14565"/>
                  <a:gd name="connsiteY7" fmla="*/ 24098 h 24098"/>
                  <a:gd name="connsiteX8" fmla="*/ 0 w 14565"/>
                  <a:gd name="connsiteY8" fmla="*/ 24098 h 24098"/>
                  <a:gd name="connsiteX9" fmla="*/ 0 w 14565"/>
                  <a:gd name="connsiteY9" fmla="*/ 476 h 24098"/>
                  <a:gd name="connsiteX10" fmla="*/ 7045 w 14565"/>
                  <a:gd name="connsiteY10" fmla="*/ 16097 h 24098"/>
                  <a:gd name="connsiteX11" fmla="*/ 11709 w 14565"/>
                  <a:gd name="connsiteY11" fmla="*/ 9144 h 24098"/>
                  <a:gd name="connsiteX12" fmla="*/ 7140 w 14565"/>
                  <a:gd name="connsiteY12" fmla="*/ 2286 h 24098"/>
                  <a:gd name="connsiteX13" fmla="*/ 2570 w 14565"/>
                  <a:gd name="connsiteY13" fmla="*/ 7715 h 24098"/>
                  <a:gd name="connsiteX14" fmla="*/ 2570 w 14565"/>
                  <a:gd name="connsiteY14" fmla="*/ 10668 h 24098"/>
                  <a:gd name="connsiteX15" fmla="*/ 7045 w 14565"/>
                  <a:gd name="connsiteY15" fmla="*/ 16097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0" y="476"/>
                    </a:moveTo>
                    <a:lnTo>
                      <a:pt x="2380" y="476"/>
                    </a:lnTo>
                    <a:lnTo>
                      <a:pt x="2380" y="3905"/>
                    </a:lnTo>
                    <a:cubicBezTo>
                      <a:pt x="3618" y="1333"/>
                      <a:pt x="5426" y="0"/>
                      <a:pt x="7806" y="0"/>
                    </a:cubicBezTo>
                    <a:cubicBezTo>
                      <a:pt x="11614" y="0"/>
                      <a:pt x="14565" y="3524"/>
                      <a:pt x="14565" y="9144"/>
                    </a:cubicBezTo>
                    <a:cubicBezTo>
                      <a:pt x="14565" y="14859"/>
                      <a:pt x="11519" y="18383"/>
                      <a:pt x="7616" y="18383"/>
                    </a:cubicBezTo>
                    <a:cubicBezTo>
                      <a:pt x="5617" y="18383"/>
                      <a:pt x="3713" y="17336"/>
                      <a:pt x="2570" y="15240"/>
                    </a:cubicBezTo>
                    <a:lnTo>
                      <a:pt x="2570" y="24098"/>
                    </a:lnTo>
                    <a:lnTo>
                      <a:pt x="0" y="24098"/>
                    </a:lnTo>
                    <a:lnTo>
                      <a:pt x="0" y="476"/>
                    </a:lnTo>
                    <a:close/>
                    <a:moveTo>
                      <a:pt x="7045" y="16097"/>
                    </a:moveTo>
                    <a:cubicBezTo>
                      <a:pt x="9901" y="16097"/>
                      <a:pt x="11709" y="13621"/>
                      <a:pt x="11709" y="9144"/>
                    </a:cubicBezTo>
                    <a:cubicBezTo>
                      <a:pt x="11709" y="4763"/>
                      <a:pt x="9901" y="2286"/>
                      <a:pt x="7140" y="2286"/>
                    </a:cubicBezTo>
                    <a:cubicBezTo>
                      <a:pt x="4665" y="2286"/>
                      <a:pt x="2570" y="4477"/>
                      <a:pt x="2570" y="7715"/>
                    </a:cubicBezTo>
                    <a:lnTo>
                      <a:pt x="2570" y="10668"/>
                    </a:lnTo>
                    <a:cubicBezTo>
                      <a:pt x="2570" y="14097"/>
                      <a:pt x="4474" y="16097"/>
                      <a:pt x="7045" y="16097"/>
                    </a:cubicBezTo>
                    <a:close/>
                  </a:path>
                </a:pathLst>
              </a:custGeom>
              <a:solidFill>
                <a:srgbClr val="231F20"/>
              </a:solidFill>
              <a:ln w="9509" cap="flat">
                <a:noFill/>
                <a:prstDash val="solid"/>
                <a:miter/>
              </a:ln>
            </p:spPr>
            <p:txBody>
              <a:bodyPr rtlCol="0" anchor="ctr"/>
              <a:lstStyle/>
              <a:p>
                <a:endParaRPr lang="en-US"/>
              </a:p>
            </p:txBody>
          </p:sp>
          <p:sp>
            <p:nvSpPr>
              <p:cNvPr id="406" name="Freeform 405">
                <a:extLst>
                  <a:ext uri="{FF2B5EF4-FFF2-40B4-BE49-F238E27FC236}">
                    <a16:creationId xmlns:a16="http://schemas.microsoft.com/office/drawing/2014/main" id="{A3CD9097-3414-BD48-88E9-3B5CC5E08E39}"/>
                  </a:ext>
                </a:extLst>
              </p:cNvPr>
              <p:cNvSpPr/>
              <p:nvPr/>
            </p:nvSpPr>
            <p:spPr>
              <a:xfrm>
                <a:off x="7824282" y="4904517"/>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1 w 15612"/>
                  <a:gd name="connsiteY7" fmla="*/ 16288 h 18478"/>
                  <a:gd name="connsiteX8" fmla="*/ 12851 w 15612"/>
                  <a:gd name="connsiteY8" fmla="*/ 12859 h 18478"/>
                  <a:gd name="connsiteX9" fmla="*/ 15327 w 15612"/>
                  <a:gd name="connsiteY9" fmla="*/ 13335 h 18478"/>
                  <a:gd name="connsiteX10" fmla="*/ 7901 w 15612"/>
                  <a:gd name="connsiteY10" fmla="*/ 18479 h 18478"/>
                  <a:gd name="connsiteX11" fmla="*/ 12756 w 15612"/>
                  <a:gd name="connsiteY11" fmla="*/ 7429 h 18478"/>
                  <a:gd name="connsiteX12" fmla="*/ 7996 w 15612"/>
                  <a:gd name="connsiteY12" fmla="*/ 2096 h 18478"/>
                  <a:gd name="connsiteX13" fmla="*/ 2856 w 15612"/>
                  <a:gd name="connsiteY13" fmla="*/ 7429 h 18478"/>
                  <a:gd name="connsiteX14" fmla="*/ 12756 w 15612"/>
                  <a:gd name="connsiteY14" fmla="*/ 742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1" y="18479"/>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1" y="16288"/>
                    </a:cubicBezTo>
                    <a:cubicBezTo>
                      <a:pt x="10281" y="16288"/>
                      <a:pt x="11995" y="15050"/>
                      <a:pt x="12851" y="12859"/>
                    </a:cubicBezTo>
                    <a:lnTo>
                      <a:pt x="15327" y="13335"/>
                    </a:lnTo>
                    <a:cubicBezTo>
                      <a:pt x="14184" y="16669"/>
                      <a:pt x="11519" y="18479"/>
                      <a:pt x="7901" y="18479"/>
                    </a:cubicBezTo>
                    <a:close/>
                    <a:moveTo>
                      <a:pt x="12756" y="7429"/>
                    </a:moveTo>
                    <a:cubicBezTo>
                      <a:pt x="12661" y="4000"/>
                      <a:pt x="10852" y="2096"/>
                      <a:pt x="7996" y="2096"/>
                    </a:cubicBezTo>
                    <a:cubicBezTo>
                      <a:pt x="5140" y="2096"/>
                      <a:pt x="3332" y="4000"/>
                      <a:pt x="2856" y="7429"/>
                    </a:cubicBezTo>
                    <a:lnTo>
                      <a:pt x="12756" y="7429"/>
                    </a:lnTo>
                    <a:close/>
                  </a:path>
                </a:pathLst>
              </a:custGeom>
              <a:solidFill>
                <a:srgbClr val="231F20"/>
              </a:solidFill>
              <a:ln w="9509" cap="flat">
                <a:noFill/>
                <a:prstDash val="solid"/>
                <a:miter/>
              </a:ln>
            </p:spPr>
            <p:txBody>
              <a:bodyPr rtlCol="0" anchor="ctr"/>
              <a:lstStyle/>
              <a:p>
                <a:endParaRPr lang="en-US"/>
              </a:p>
            </p:txBody>
          </p:sp>
          <p:sp>
            <p:nvSpPr>
              <p:cNvPr id="407" name="Freeform 406">
                <a:extLst>
                  <a:ext uri="{FF2B5EF4-FFF2-40B4-BE49-F238E27FC236}">
                    <a16:creationId xmlns:a16="http://schemas.microsoft.com/office/drawing/2014/main" id="{618DA15A-AC2D-1348-B847-5B3A5BFB546E}"/>
                  </a:ext>
                </a:extLst>
              </p:cNvPr>
              <p:cNvSpPr/>
              <p:nvPr/>
            </p:nvSpPr>
            <p:spPr>
              <a:xfrm>
                <a:off x="7842274" y="4904517"/>
                <a:ext cx="15136" cy="18383"/>
              </a:xfrm>
              <a:custGeom>
                <a:avLst/>
                <a:gdLst>
                  <a:gd name="connsiteX0" fmla="*/ 11995 w 15136"/>
                  <a:gd name="connsiteY0" fmla="*/ 14668 h 18383"/>
                  <a:gd name="connsiteX1" fmla="*/ 5997 w 15136"/>
                  <a:gd name="connsiteY1" fmla="*/ 18383 h 18383"/>
                  <a:gd name="connsiteX2" fmla="*/ 0 w 15136"/>
                  <a:gd name="connsiteY2" fmla="*/ 13049 h 18383"/>
                  <a:gd name="connsiteX3" fmla="*/ 10567 w 15136"/>
                  <a:gd name="connsiteY3" fmla="*/ 7048 h 18383"/>
                  <a:gd name="connsiteX4" fmla="*/ 12090 w 15136"/>
                  <a:gd name="connsiteY4" fmla="*/ 7048 h 18383"/>
                  <a:gd name="connsiteX5" fmla="*/ 12090 w 15136"/>
                  <a:gd name="connsiteY5" fmla="*/ 6001 h 18383"/>
                  <a:gd name="connsiteX6" fmla="*/ 7711 w 15136"/>
                  <a:gd name="connsiteY6" fmla="*/ 2096 h 18383"/>
                  <a:gd name="connsiteX7" fmla="*/ 3046 w 15136"/>
                  <a:gd name="connsiteY7" fmla="*/ 5143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7 h 18383"/>
                  <a:gd name="connsiteX13" fmla="*/ 12471 w 15136"/>
                  <a:gd name="connsiteY13" fmla="*/ 18097 h 18383"/>
                  <a:gd name="connsiteX14" fmla="*/ 11995 w 15136"/>
                  <a:gd name="connsiteY14" fmla="*/ 14668 h 18383"/>
                  <a:gd name="connsiteX15" fmla="*/ 9901 w 15136"/>
                  <a:gd name="connsiteY15" fmla="*/ 9049 h 18383"/>
                  <a:gd name="connsiteX16" fmla="*/ 2761 w 15136"/>
                  <a:gd name="connsiteY16" fmla="*/ 13049 h 18383"/>
                  <a:gd name="connsiteX17" fmla="*/ 6378 w 15136"/>
                  <a:gd name="connsiteY17" fmla="*/ 16192 h 18383"/>
                  <a:gd name="connsiteX18" fmla="*/ 11900 w 15136"/>
                  <a:gd name="connsiteY18" fmla="*/ 10001 h 18383"/>
                  <a:gd name="connsiteX19" fmla="*/ 11900 w 15136"/>
                  <a:gd name="connsiteY19" fmla="*/ 9049 h 18383"/>
                  <a:gd name="connsiteX20" fmla="*/ 9901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1995" y="14668"/>
                    </a:moveTo>
                    <a:cubicBezTo>
                      <a:pt x="10853" y="17050"/>
                      <a:pt x="8568" y="18383"/>
                      <a:pt x="5997" y="18383"/>
                    </a:cubicBezTo>
                    <a:cubicBezTo>
                      <a:pt x="2380" y="18383"/>
                      <a:pt x="0" y="16097"/>
                      <a:pt x="0" y="13049"/>
                    </a:cubicBezTo>
                    <a:cubicBezTo>
                      <a:pt x="0" y="9049"/>
                      <a:pt x="3522" y="7048"/>
                      <a:pt x="10567" y="7048"/>
                    </a:cubicBezTo>
                    <a:cubicBezTo>
                      <a:pt x="11043" y="7048"/>
                      <a:pt x="11519" y="7048"/>
                      <a:pt x="12090" y="7048"/>
                    </a:cubicBezTo>
                    <a:lnTo>
                      <a:pt x="12090" y="6001"/>
                    </a:lnTo>
                    <a:cubicBezTo>
                      <a:pt x="12090" y="3334"/>
                      <a:pt x="10662" y="2096"/>
                      <a:pt x="7711" y="2096"/>
                    </a:cubicBezTo>
                    <a:cubicBezTo>
                      <a:pt x="5045" y="2096"/>
                      <a:pt x="3522" y="3048"/>
                      <a:pt x="3046" y="5143"/>
                    </a:cubicBezTo>
                    <a:lnTo>
                      <a:pt x="571" y="4763"/>
                    </a:lnTo>
                    <a:cubicBezTo>
                      <a:pt x="1333" y="1619"/>
                      <a:pt x="3808" y="0"/>
                      <a:pt x="8187" y="0"/>
                    </a:cubicBezTo>
                    <a:cubicBezTo>
                      <a:pt x="12756" y="0"/>
                      <a:pt x="14660" y="2191"/>
                      <a:pt x="14660" y="6953"/>
                    </a:cubicBezTo>
                    <a:lnTo>
                      <a:pt x="14660" y="14478"/>
                    </a:lnTo>
                    <a:cubicBezTo>
                      <a:pt x="14660" y="15812"/>
                      <a:pt x="14756" y="16954"/>
                      <a:pt x="15136" y="18097"/>
                    </a:cubicBezTo>
                    <a:lnTo>
                      <a:pt x="12471" y="18097"/>
                    </a:lnTo>
                    <a:cubicBezTo>
                      <a:pt x="12090" y="16954"/>
                      <a:pt x="11995" y="15812"/>
                      <a:pt x="11995" y="14668"/>
                    </a:cubicBezTo>
                    <a:close/>
                    <a:moveTo>
                      <a:pt x="9901" y="9049"/>
                    </a:moveTo>
                    <a:cubicBezTo>
                      <a:pt x="5141" y="9049"/>
                      <a:pt x="2761" y="10477"/>
                      <a:pt x="2761" y="13049"/>
                    </a:cubicBezTo>
                    <a:cubicBezTo>
                      <a:pt x="2761" y="14954"/>
                      <a:pt x="4093" y="16192"/>
                      <a:pt x="6378" y="16192"/>
                    </a:cubicBezTo>
                    <a:cubicBezTo>
                      <a:pt x="9424" y="16192"/>
                      <a:pt x="11900" y="13430"/>
                      <a:pt x="11900" y="10001"/>
                    </a:cubicBezTo>
                    <a:lnTo>
                      <a:pt x="11900" y="9049"/>
                    </a:lnTo>
                    <a:cubicBezTo>
                      <a:pt x="11233" y="9049"/>
                      <a:pt x="10567" y="9049"/>
                      <a:pt x="9901" y="9049"/>
                    </a:cubicBezTo>
                    <a:close/>
                  </a:path>
                </a:pathLst>
              </a:custGeom>
              <a:solidFill>
                <a:srgbClr val="231F20"/>
              </a:solidFill>
              <a:ln w="9509" cap="flat">
                <a:noFill/>
                <a:prstDash val="solid"/>
                <a:miter/>
              </a:ln>
            </p:spPr>
            <p:txBody>
              <a:bodyPr rtlCol="0" anchor="ctr"/>
              <a:lstStyle/>
              <a:p>
                <a:endParaRPr lang="en-US"/>
              </a:p>
            </p:txBody>
          </p:sp>
          <p:sp>
            <p:nvSpPr>
              <p:cNvPr id="408" name="Freeform 407">
                <a:extLst>
                  <a:ext uri="{FF2B5EF4-FFF2-40B4-BE49-F238E27FC236}">
                    <a16:creationId xmlns:a16="http://schemas.microsoft.com/office/drawing/2014/main" id="{A91058A0-858B-E345-A68D-1760160FD532}"/>
                  </a:ext>
                </a:extLst>
              </p:cNvPr>
              <p:cNvSpPr/>
              <p:nvPr/>
            </p:nvSpPr>
            <p:spPr>
              <a:xfrm>
                <a:off x="7861218" y="4904422"/>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4 w 13803"/>
                  <a:gd name="connsiteY4" fmla="*/ 6953 h 18192"/>
                  <a:gd name="connsiteX5" fmla="*/ 13804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5" y="0"/>
                      <a:pt x="13804" y="2381"/>
                      <a:pt x="13804" y="6953"/>
                    </a:cubicBezTo>
                    <a:lnTo>
                      <a:pt x="13804" y="18098"/>
                    </a:lnTo>
                    <a:lnTo>
                      <a:pt x="11233" y="18098"/>
                    </a:lnTo>
                    <a:lnTo>
                      <a:pt x="11233" y="6763"/>
                    </a:lnTo>
                    <a:cubicBezTo>
                      <a:pt x="11233" y="3905"/>
                      <a:pt x="9901"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a:p>
            </p:txBody>
          </p:sp>
          <p:sp>
            <p:nvSpPr>
              <p:cNvPr id="409" name="Freeform 408">
                <a:extLst>
                  <a:ext uri="{FF2B5EF4-FFF2-40B4-BE49-F238E27FC236}">
                    <a16:creationId xmlns:a16="http://schemas.microsoft.com/office/drawing/2014/main" id="{B74C6929-828D-004C-84B6-9302CB153BA7}"/>
                  </a:ext>
                </a:extLst>
              </p:cNvPr>
              <p:cNvSpPr/>
              <p:nvPr/>
            </p:nvSpPr>
            <p:spPr>
              <a:xfrm>
                <a:off x="6924864" y="4939379"/>
                <a:ext cx="18372" cy="24574"/>
              </a:xfrm>
              <a:custGeom>
                <a:avLst/>
                <a:gdLst>
                  <a:gd name="connsiteX0" fmla="*/ 9710 w 18372"/>
                  <a:gd name="connsiteY0" fmla="*/ 2286 h 24574"/>
                  <a:gd name="connsiteX1" fmla="*/ 3142 w 18372"/>
                  <a:gd name="connsiteY1" fmla="*/ 12192 h 24574"/>
                  <a:gd name="connsiteX2" fmla="*/ 9710 w 18372"/>
                  <a:gd name="connsiteY2" fmla="*/ 22098 h 24574"/>
                  <a:gd name="connsiteX3" fmla="*/ 15707 w 18372"/>
                  <a:gd name="connsiteY3" fmla="*/ 16288 h 24574"/>
                  <a:gd name="connsiteX4" fmla="*/ 18373 w 18372"/>
                  <a:gd name="connsiteY4" fmla="*/ 16859 h 24574"/>
                  <a:gd name="connsiteX5" fmla="*/ 9710 w 18372"/>
                  <a:gd name="connsiteY5" fmla="*/ 24574 h 24574"/>
                  <a:gd name="connsiteX6" fmla="*/ 0 w 18372"/>
                  <a:gd name="connsiteY6" fmla="*/ 12287 h 24574"/>
                  <a:gd name="connsiteX7" fmla="*/ 3237 w 18372"/>
                  <a:gd name="connsiteY7" fmla="*/ 2762 h 24574"/>
                  <a:gd name="connsiteX8" fmla="*/ 9710 w 18372"/>
                  <a:gd name="connsiteY8" fmla="*/ 0 h 24574"/>
                  <a:gd name="connsiteX9" fmla="*/ 18278 w 18372"/>
                  <a:gd name="connsiteY9" fmla="*/ 7620 h 24574"/>
                  <a:gd name="connsiteX10" fmla="*/ 15612 w 18372"/>
                  <a:gd name="connsiteY10" fmla="*/ 8191 h 24574"/>
                  <a:gd name="connsiteX11" fmla="*/ 9710 w 18372"/>
                  <a:gd name="connsiteY11" fmla="*/ 2286 h 2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372" h="24574">
                    <a:moveTo>
                      <a:pt x="9710" y="2286"/>
                    </a:moveTo>
                    <a:cubicBezTo>
                      <a:pt x="5807" y="2286"/>
                      <a:pt x="3142" y="5905"/>
                      <a:pt x="3142" y="12192"/>
                    </a:cubicBezTo>
                    <a:cubicBezTo>
                      <a:pt x="3142" y="18478"/>
                      <a:pt x="5807" y="22098"/>
                      <a:pt x="9710" y="22098"/>
                    </a:cubicBezTo>
                    <a:cubicBezTo>
                      <a:pt x="12756" y="22098"/>
                      <a:pt x="14756" y="20098"/>
                      <a:pt x="15707" y="16288"/>
                    </a:cubicBezTo>
                    <a:lnTo>
                      <a:pt x="18373" y="16859"/>
                    </a:lnTo>
                    <a:cubicBezTo>
                      <a:pt x="17231" y="21907"/>
                      <a:pt x="14279" y="24574"/>
                      <a:pt x="9710" y="24574"/>
                    </a:cubicBezTo>
                    <a:cubicBezTo>
                      <a:pt x="3808" y="24574"/>
                      <a:pt x="0" y="20002"/>
                      <a:pt x="0" y="12287"/>
                    </a:cubicBezTo>
                    <a:cubicBezTo>
                      <a:pt x="0" y="8287"/>
                      <a:pt x="1047" y="5143"/>
                      <a:pt x="3237" y="2762"/>
                    </a:cubicBezTo>
                    <a:cubicBezTo>
                      <a:pt x="4950" y="952"/>
                      <a:pt x="7235" y="0"/>
                      <a:pt x="9710" y="0"/>
                    </a:cubicBezTo>
                    <a:cubicBezTo>
                      <a:pt x="14184" y="0"/>
                      <a:pt x="17135" y="2572"/>
                      <a:pt x="18278" y="7620"/>
                    </a:cubicBezTo>
                    <a:lnTo>
                      <a:pt x="15612" y="8191"/>
                    </a:lnTo>
                    <a:cubicBezTo>
                      <a:pt x="14756" y="4286"/>
                      <a:pt x="12661" y="2286"/>
                      <a:pt x="9710" y="2286"/>
                    </a:cubicBezTo>
                    <a:close/>
                  </a:path>
                </a:pathLst>
              </a:custGeom>
              <a:solidFill>
                <a:srgbClr val="231F20"/>
              </a:solidFill>
              <a:ln w="9509" cap="flat">
                <a:noFill/>
                <a:prstDash val="solid"/>
                <a:miter/>
              </a:ln>
            </p:spPr>
            <p:txBody>
              <a:bodyPr rtlCol="0" anchor="ctr"/>
              <a:lstStyle/>
              <a:p>
                <a:endParaRPr lang="en-US"/>
              </a:p>
            </p:txBody>
          </p:sp>
          <p:sp>
            <p:nvSpPr>
              <p:cNvPr id="410" name="Freeform 409">
                <a:extLst>
                  <a:ext uri="{FF2B5EF4-FFF2-40B4-BE49-F238E27FC236}">
                    <a16:creationId xmlns:a16="http://schemas.microsoft.com/office/drawing/2014/main" id="{50279B3E-1F5F-D146-860A-2D60681B0D26}"/>
                  </a:ext>
                </a:extLst>
              </p:cNvPr>
              <p:cNvSpPr/>
              <p:nvPr/>
            </p:nvSpPr>
            <p:spPr>
              <a:xfrm>
                <a:off x="6945236" y="4945475"/>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8 h 18478"/>
                  <a:gd name="connsiteX4" fmla="*/ 0 w 15802"/>
                  <a:gd name="connsiteY4" fmla="*/ 9239 h 18478"/>
                  <a:gd name="connsiteX5" fmla="*/ 12852 w 15802"/>
                  <a:gd name="connsiteY5" fmla="*/ 9239 h 18478"/>
                  <a:gd name="connsiteX6" fmla="*/ 7806 w 15802"/>
                  <a:gd name="connsiteY6" fmla="*/ 2191 h 18478"/>
                  <a:gd name="connsiteX7" fmla="*/ 2761 w 15802"/>
                  <a:gd name="connsiteY7" fmla="*/ 9239 h 18478"/>
                  <a:gd name="connsiteX8" fmla="*/ 7806 w 15802"/>
                  <a:gd name="connsiteY8" fmla="*/ 16288 h 18478"/>
                  <a:gd name="connsiteX9" fmla="*/ 12852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19"/>
                      <a:pt x="15803" y="9239"/>
                    </a:cubicBezTo>
                    <a:cubicBezTo>
                      <a:pt x="15803" y="14859"/>
                      <a:pt x="12566" y="18478"/>
                      <a:pt x="7901" y="18478"/>
                    </a:cubicBezTo>
                    <a:cubicBezTo>
                      <a:pt x="3142" y="18478"/>
                      <a:pt x="0" y="14859"/>
                      <a:pt x="0" y="9239"/>
                    </a:cubicBezTo>
                    <a:close/>
                    <a:moveTo>
                      <a:pt x="12852" y="9239"/>
                    </a:moveTo>
                    <a:cubicBezTo>
                      <a:pt x="12852" y="4763"/>
                      <a:pt x="10852" y="2191"/>
                      <a:pt x="7806" y="2191"/>
                    </a:cubicBezTo>
                    <a:cubicBezTo>
                      <a:pt x="4760" y="2191"/>
                      <a:pt x="2761" y="4763"/>
                      <a:pt x="2761" y="9239"/>
                    </a:cubicBezTo>
                    <a:cubicBezTo>
                      <a:pt x="2761" y="13716"/>
                      <a:pt x="4760" y="16288"/>
                      <a:pt x="7806" y="16288"/>
                    </a:cubicBezTo>
                    <a:cubicBezTo>
                      <a:pt x="10852" y="16288"/>
                      <a:pt x="12852" y="13621"/>
                      <a:pt x="12852" y="9239"/>
                    </a:cubicBezTo>
                    <a:close/>
                  </a:path>
                </a:pathLst>
              </a:custGeom>
              <a:solidFill>
                <a:srgbClr val="231F20"/>
              </a:solidFill>
              <a:ln w="9509" cap="flat">
                <a:noFill/>
                <a:prstDash val="solid"/>
                <a:miter/>
              </a:ln>
            </p:spPr>
            <p:txBody>
              <a:bodyPr rtlCol="0" anchor="ctr"/>
              <a:lstStyle/>
              <a:p>
                <a:endParaRPr lang="en-US"/>
              </a:p>
            </p:txBody>
          </p:sp>
          <p:sp>
            <p:nvSpPr>
              <p:cNvPr id="411" name="Freeform 410">
                <a:extLst>
                  <a:ext uri="{FF2B5EF4-FFF2-40B4-BE49-F238E27FC236}">
                    <a16:creationId xmlns:a16="http://schemas.microsoft.com/office/drawing/2014/main" id="{8ED749F1-C6F8-694A-9832-53FDEB5FCD40}"/>
                  </a:ext>
                </a:extLst>
              </p:cNvPr>
              <p:cNvSpPr/>
              <p:nvPr/>
            </p:nvSpPr>
            <p:spPr>
              <a:xfrm>
                <a:off x="6964466" y="4945570"/>
                <a:ext cx="23513" cy="18002"/>
              </a:xfrm>
              <a:custGeom>
                <a:avLst/>
                <a:gdLst>
                  <a:gd name="connsiteX0" fmla="*/ 18182 w 23513"/>
                  <a:gd name="connsiteY0" fmla="*/ 0 h 18002"/>
                  <a:gd name="connsiteX1" fmla="*/ 23514 w 23513"/>
                  <a:gd name="connsiteY1" fmla="*/ 6858 h 18002"/>
                  <a:gd name="connsiteX2" fmla="*/ 23514 w 23513"/>
                  <a:gd name="connsiteY2" fmla="*/ 18002 h 18002"/>
                  <a:gd name="connsiteX3" fmla="*/ 20943 w 23513"/>
                  <a:gd name="connsiteY3" fmla="*/ 18002 h 18002"/>
                  <a:gd name="connsiteX4" fmla="*/ 20943 w 23513"/>
                  <a:gd name="connsiteY4" fmla="*/ 6667 h 18002"/>
                  <a:gd name="connsiteX5" fmla="*/ 17707 w 23513"/>
                  <a:gd name="connsiteY5" fmla="*/ 2286 h 18002"/>
                  <a:gd name="connsiteX6" fmla="*/ 13042 w 23513"/>
                  <a:gd name="connsiteY6" fmla="*/ 8287 h 18002"/>
                  <a:gd name="connsiteX7" fmla="*/ 13042 w 23513"/>
                  <a:gd name="connsiteY7" fmla="*/ 18002 h 18002"/>
                  <a:gd name="connsiteX8" fmla="*/ 10472 w 23513"/>
                  <a:gd name="connsiteY8" fmla="*/ 18002 h 18002"/>
                  <a:gd name="connsiteX9" fmla="*/ 10472 w 23513"/>
                  <a:gd name="connsiteY9" fmla="*/ 6667 h 18002"/>
                  <a:gd name="connsiteX10" fmla="*/ 7235 w 23513"/>
                  <a:gd name="connsiteY10" fmla="*/ 2286 h 18002"/>
                  <a:gd name="connsiteX11" fmla="*/ 2570 w 23513"/>
                  <a:gd name="connsiteY11" fmla="*/ 8287 h 18002"/>
                  <a:gd name="connsiteX12" fmla="*/ 2570 w 23513"/>
                  <a:gd name="connsiteY12" fmla="*/ 18002 h 18002"/>
                  <a:gd name="connsiteX13" fmla="*/ 0 w 23513"/>
                  <a:gd name="connsiteY13" fmla="*/ 18002 h 18002"/>
                  <a:gd name="connsiteX14" fmla="*/ 0 w 23513"/>
                  <a:gd name="connsiteY14" fmla="*/ 476 h 18002"/>
                  <a:gd name="connsiteX15" fmla="*/ 2380 w 23513"/>
                  <a:gd name="connsiteY15" fmla="*/ 476 h 18002"/>
                  <a:gd name="connsiteX16" fmla="*/ 2380 w 23513"/>
                  <a:gd name="connsiteY16" fmla="*/ 3715 h 18002"/>
                  <a:gd name="connsiteX17" fmla="*/ 7711 w 23513"/>
                  <a:gd name="connsiteY17" fmla="*/ 95 h 18002"/>
                  <a:gd name="connsiteX18" fmla="*/ 12756 w 23513"/>
                  <a:gd name="connsiteY18" fmla="*/ 3905 h 18002"/>
                  <a:gd name="connsiteX19" fmla="*/ 18182 w 23513"/>
                  <a:gd name="connsiteY19" fmla="*/ 0 h 1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13" h="18002">
                    <a:moveTo>
                      <a:pt x="18182" y="0"/>
                    </a:moveTo>
                    <a:cubicBezTo>
                      <a:pt x="21610" y="0"/>
                      <a:pt x="23514" y="2381"/>
                      <a:pt x="23514" y="6858"/>
                    </a:cubicBezTo>
                    <a:lnTo>
                      <a:pt x="23514" y="18002"/>
                    </a:lnTo>
                    <a:lnTo>
                      <a:pt x="20943" y="18002"/>
                    </a:lnTo>
                    <a:lnTo>
                      <a:pt x="20943" y="6667"/>
                    </a:lnTo>
                    <a:cubicBezTo>
                      <a:pt x="20943" y="3810"/>
                      <a:pt x="19706" y="2286"/>
                      <a:pt x="17707" y="2286"/>
                    </a:cubicBezTo>
                    <a:cubicBezTo>
                      <a:pt x="15231" y="2286"/>
                      <a:pt x="13042" y="4763"/>
                      <a:pt x="13042" y="8287"/>
                    </a:cubicBezTo>
                    <a:lnTo>
                      <a:pt x="13042" y="18002"/>
                    </a:lnTo>
                    <a:lnTo>
                      <a:pt x="10472" y="18002"/>
                    </a:lnTo>
                    <a:lnTo>
                      <a:pt x="10472" y="6667"/>
                    </a:lnTo>
                    <a:cubicBezTo>
                      <a:pt x="10472" y="3810"/>
                      <a:pt x="9234" y="2286"/>
                      <a:pt x="7235" y="2286"/>
                    </a:cubicBezTo>
                    <a:cubicBezTo>
                      <a:pt x="4760" y="2286"/>
                      <a:pt x="2570" y="4763"/>
                      <a:pt x="2570" y="8287"/>
                    </a:cubicBezTo>
                    <a:lnTo>
                      <a:pt x="2570" y="18002"/>
                    </a:lnTo>
                    <a:lnTo>
                      <a:pt x="0" y="18002"/>
                    </a:lnTo>
                    <a:lnTo>
                      <a:pt x="0" y="476"/>
                    </a:lnTo>
                    <a:lnTo>
                      <a:pt x="2380" y="476"/>
                    </a:lnTo>
                    <a:lnTo>
                      <a:pt x="2380" y="3715"/>
                    </a:lnTo>
                    <a:cubicBezTo>
                      <a:pt x="3713" y="1333"/>
                      <a:pt x="5521" y="95"/>
                      <a:pt x="7711" y="95"/>
                    </a:cubicBezTo>
                    <a:cubicBezTo>
                      <a:pt x="10186" y="95"/>
                      <a:pt x="12090" y="1429"/>
                      <a:pt x="12756" y="3905"/>
                    </a:cubicBezTo>
                    <a:cubicBezTo>
                      <a:pt x="14184" y="1143"/>
                      <a:pt x="15993" y="0"/>
                      <a:pt x="18182" y="0"/>
                    </a:cubicBezTo>
                    <a:close/>
                  </a:path>
                </a:pathLst>
              </a:custGeom>
              <a:solidFill>
                <a:srgbClr val="231F20"/>
              </a:solidFill>
              <a:ln w="9509" cap="flat">
                <a:noFill/>
                <a:prstDash val="solid"/>
                <a:miter/>
              </a:ln>
            </p:spPr>
            <p:txBody>
              <a:bodyPr rtlCol="0" anchor="ctr"/>
              <a:lstStyle/>
              <a:p>
                <a:endParaRPr lang="en-US"/>
              </a:p>
            </p:txBody>
          </p:sp>
          <p:sp>
            <p:nvSpPr>
              <p:cNvPr id="412" name="Freeform 411">
                <a:extLst>
                  <a:ext uri="{FF2B5EF4-FFF2-40B4-BE49-F238E27FC236}">
                    <a16:creationId xmlns:a16="http://schemas.microsoft.com/office/drawing/2014/main" id="{2E3F3C6F-D2F1-1E42-882C-FA91DCFD5C09}"/>
                  </a:ext>
                </a:extLst>
              </p:cNvPr>
              <p:cNvSpPr/>
              <p:nvPr/>
            </p:nvSpPr>
            <p:spPr>
              <a:xfrm>
                <a:off x="6992644" y="4945570"/>
                <a:ext cx="23513" cy="18002"/>
              </a:xfrm>
              <a:custGeom>
                <a:avLst/>
                <a:gdLst>
                  <a:gd name="connsiteX0" fmla="*/ 18183 w 23513"/>
                  <a:gd name="connsiteY0" fmla="*/ 0 h 18002"/>
                  <a:gd name="connsiteX1" fmla="*/ 23514 w 23513"/>
                  <a:gd name="connsiteY1" fmla="*/ 6858 h 18002"/>
                  <a:gd name="connsiteX2" fmla="*/ 23514 w 23513"/>
                  <a:gd name="connsiteY2" fmla="*/ 18002 h 18002"/>
                  <a:gd name="connsiteX3" fmla="*/ 20943 w 23513"/>
                  <a:gd name="connsiteY3" fmla="*/ 18002 h 18002"/>
                  <a:gd name="connsiteX4" fmla="*/ 20943 w 23513"/>
                  <a:gd name="connsiteY4" fmla="*/ 6667 h 18002"/>
                  <a:gd name="connsiteX5" fmla="*/ 17707 w 23513"/>
                  <a:gd name="connsiteY5" fmla="*/ 2286 h 18002"/>
                  <a:gd name="connsiteX6" fmla="*/ 13042 w 23513"/>
                  <a:gd name="connsiteY6" fmla="*/ 8287 h 18002"/>
                  <a:gd name="connsiteX7" fmla="*/ 13042 w 23513"/>
                  <a:gd name="connsiteY7" fmla="*/ 18002 h 18002"/>
                  <a:gd name="connsiteX8" fmla="*/ 10472 w 23513"/>
                  <a:gd name="connsiteY8" fmla="*/ 18002 h 18002"/>
                  <a:gd name="connsiteX9" fmla="*/ 10472 w 23513"/>
                  <a:gd name="connsiteY9" fmla="*/ 6667 h 18002"/>
                  <a:gd name="connsiteX10" fmla="*/ 7235 w 23513"/>
                  <a:gd name="connsiteY10" fmla="*/ 2286 h 18002"/>
                  <a:gd name="connsiteX11" fmla="*/ 2570 w 23513"/>
                  <a:gd name="connsiteY11" fmla="*/ 8287 h 18002"/>
                  <a:gd name="connsiteX12" fmla="*/ 2570 w 23513"/>
                  <a:gd name="connsiteY12" fmla="*/ 18002 h 18002"/>
                  <a:gd name="connsiteX13" fmla="*/ 0 w 23513"/>
                  <a:gd name="connsiteY13" fmla="*/ 18002 h 18002"/>
                  <a:gd name="connsiteX14" fmla="*/ 0 w 23513"/>
                  <a:gd name="connsiteY14" fmla="*/ 476 h 18002"/>
                  <a:gd name="connsiteX15" fmla="*/ 2380 w 23513"/>
                  <a:gd name="connsiteY15" fmla="*/ 476 h 18002"/>
                  <a:gd name="connsiteX16" fmla="*/ 2380 w 23513"/>
                  <a:gd name="connsiteY16" fmla="*/ 3715 h 18002"/>
                  <a:gd name="connsiteX17" fmla="*/ 7711 w 23513"/>
                  <a:gd name="connsiteY17" fmla="*/ 95 h 18002"/>
                  <a:gd name="connsiteX18" fmla="*/ 12756 w 23513"/>
                  <a:gd name="connsiteY18" fmla="*/ 3905 h 18002"/>
                  <a:gd name="connsiteX19" fmla="*/ 18183 w 23513"/>
                  <a:gd name="connsiteY19" fmla="*/ 0 h 1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13" h="18002">
                    <a:moveTo>
                      <a:pt x="18183" y="0"/>
                    </a:moveTo>
                    <a:cubicBezTo>
                      <a:pt x="21610" y="0"/>
                      <a:pt x="23514" y="2381"/>
                      <a:pt x="23514" y="6858"/>
                    </a:cubicBezTo>
                    <a:lnTo>
                      <a:pt x="23514" y="18002"/>
                    </a:lnTo>
                    <a:lnTo>
                      <a:pt x="20943" y="18002"/>
                    </a:lnTo>
                    <a:lnTo>
                      <a:pt x="20943" y="6667"/>
                    </a:lnTo>
                    <a:cubicBezTo>
                      <a:pt x="20943" y="3810"/>
                      <a:pt x="19706" y="2286"/>
                      <a:pt x="17707" y="2286"/>
                    </a:cubicBezTo>
                    <a:cubicBezTo>
                      <a:pt x="15232" y="2286"/>
                      <a:pt x="13042" y="4763"/>
                      <a:pt x="13042" y="8287"/>
                    </a:cubicBezTo>
                    <a:lnTo>
                      <a:pt x="13042" y="18002"/>
                    </a:lnTo>
                    <a:lnTo>
                      <a:pt x="10472" y="18002"/>
                    </a:lnTo>
                    <a:lnTo>
                      <a:pt x="10472" y="6667"/>
                    </a:lnTo>
                    <a:cubicBezTo>
                      <a:pt x="10472" y="3810"/>
                      <a:pt x="9234" y="2286"/>
                      <a:pt x="7235" y="2286"/>
                    </a:cubicBezTo>
                    <a:cubicBezTo>
                      <a:pt x="4760" y="2286"/>
                      <a:pt x="2570" y="4763"/>
                      <a:pt x="2570" y="8287"/>
                    </a:cubicBezTo>
                    <a:lnTo>
                      <a:pt x="2570" y="18002"/>
                    </a:lnTo>
                    <a:lnTo>
                      <a:pt x="0" y="18002"/>
                    </a:lnTo>
                    <a:lnTo>
                      <a:pt x="0" y="476"/>
                    </a:lnTo>
                    <a:lnTo>
                      <a:pt x="2380" y="476"/>
                    </a:lnTo>
                    <a:lnTo>
                      <a:pt x="2380" y="3715"/>
                    </a:lnTo>
                    <a:cubicBezTo>
                      <a:pt x="3713" y="1333"/>
                      <a:pt x="5521" y="95"/>
                      <a:pt x="7711" y="95"/>
                    </a:cubicBezTo>
                    <a:cubicBezTo>
                      <a:pt x="10186" y="95"/>
                      <a:pt x="12090" y="1429"/>
                      <a:pt x="12756" y="3905"/>
                    </a:cubicBezTo>
                    <a:cubicBezTo>
                      <a:pt x="14089" y="1143"/>
                      <a:pt x="15898" y="0"/>
                      <a:pt x="18183" y="0"/>
                    </a:cubicBezTo>
                    <a:close/>
                  </a:path>
                </a:pathLst>
              </a:custGeom>
              <a:solidFill>
                <a:srgbClr val="231F20"/>
              </a:solidFill>
              <a:ln w="9509" cap="flat">
                <a:noFill/>
                <a:prstDash val="solid"/>
                <a:miter/>
              </a:ln>
            </p:spPr>
            <p:txBody>
              <a:bodyPr rtlCol="0" anchor="ctr"/>
              <a:lstStyle/>
              <a:p>
                <a:endParaRPr lang="en-US"/>
              </a:p>
            </p:txBody>
          </p:sp>
          <p:sp>
            <p:nvSpPr>
              <p:cNvPr id="413" name="Freeform 412">
                <a:extLst>
                  <a:ext uri="{FF2B5EF4-FFF2-40B4-BE49-F238E27FC236}">
                    <a16:creationId xmlns:a16="http://schemas.microsoft.com/office/drawing/2014/main" id="{27B199F9-2A59-C946-B290-0C7D802D00D8}"/>
                  </a:ext>
                </a:extLst>
              </p:cNvPr>
              <p:cNvSpPr/>
              <p:nvPr/>
            </p:nvSpPr>
            <p:spPr>
              <a:xfrm>
                <a:off x="7020822" y="4939760"/>
                <a:ext cx="2570" cy="23621"/>
              </a:xfrm>
              <a:custGeom>
                <a:avLst/>
                <a:gdLst>
                  <a:gd name="connsiteX0" fmla="*/ 0 w 2570"/>
                  <a:gd name="connsiteY0" fmla="*/ 0 h 23621"/>
                  <a:gd name="connsiteX1" fmla="*/ 2570 w 2570"/>
                  <a:gd name="connsiteY1" fmla="*/ 0 h 23621"/>
                  <a:gd name="connsiteX2" fmla="*/ 2570 w 2570"/>
                  <a:gd name="connsiteY2" fmla="*/ 2572 h 23621"/>
                  <a:gd name="connsiteX3" fmla="*/ 0 w 2570"/>
                  <a:gd name="connsiteY3" fmla="*/ 2572 h 23621"/>
                  <a:gd name="connsiteX4" fmla="*/ 0 w 2570"/>
                  <a:gd name="connsiteY4" fmla="*/ 0 h 23621"/>
                  <a:gd name="connsiteX5" fmla="*/ 0 w 2570"/>
                  <a:gd name="connsiteY5" fmla="*/ 6096 h 23621"/>
                  <a:gd name="connsiteX6" fmla="*/ 2570 w 2570"/>
                  <a:gd name="connsiteY6" fmla="*/ 6096 h 23621"/>
                  <a:gd name="connsiteX7" fmla="*/ 2570 w 2570"/>
                  <a:gd name="connsiteY7" fmla="*/ 23622 h 23621"/>
                  <a:gd name="connsiteX8" fmla="*/ 0 w 2570"/>
                  <a:gd name="connsiteY8" fmla="*/ 23622 h 23621"/>
                  <a:gd name="connsiteX9" fmla="*/ 0 w 2570"/>
                  <a:gd name="connsiteY9" fmla="*/ 6096 h 23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621">
                    <a:moveTo>
                      <a:pt x="0" y="0"/>
                    </a:moveTo>
                    <a:lnTo>
                      <a:pt x="2570" y="0"/>
                    </a:lnTo>
                    <a:lnTo>
                      <a:pt x="2570" y="2572"/>
                    </a:lnTo>
                    <a:lnTo>
                      <a:pt x="0" y="2572"/>
                    </a:lnTo>
                    <a:lnTo>
                      <a:pt x="0" y="0"/>
                    </a:lnTo>
                    <a:close/>
                    <a:moveTo>
                      <a:pt x="0" y="6096"/>
                    </a:moveTo>
                    <a:lnTo>
                      <a:pt x="2570" y="6096"/>
                    </a:lnTo>
                    <a:lnTo>
                      <a:pt x="2570" y="23622"/>
                    </a:lnTo>
                    <a:lnTo>
                      <a:pt x="0" y="23622"/>
                    </a:lnTo>
                    <a:lnTo>
                      <a:pt x="0" y="6096"/>
                    </a:lnTo>
                    <a:close/>
                  </a:path>
                </a:pathLst>
              </a:custGeom>
              <a:solidFill>
                <a:srgbClr val="231F20"/>
              </a:solidFill>
              <a:ln w="9509" cap="flat">
                <a:noFill/>
                <a:prstDash val="solid"/>
                <a:miter/>
              </a:ln>
            </p:spPr>
            <p:txBody>
              <a:bodyPr rtlCol="0" anchor="ctr"/>
              <a:lstStyle/>
              <a:p>
                <a:endParaRPr lang="en-US"/>
              </a:p>
            </p:txBody>
          </p:sp>
          <p:sp>
            <p:nvSpPr>
              <p:cNvPr id="414" name="Freeform 413">
                <a:extLst>
                  <a:ext uri="{FF2B5EF4-FFF2-40B4-BE49-F238E27FC236}">
                    <a16:creationId xmlns:a16="http://schemas.microsoft.com/office/drawing/2014/main" id="{03AC359E-A852-8746-A80B-C00DE1F4D049}"/>
                  </a:ext>
                </a:extLst>
              </p:cNvPr>
              <p:cNvSpPr/>
              <p:nvPr/>
            </p:nvSpPr>
            <p:spPr>
              <a:xfrm>
                <a:off x="7026724" y="4945475"/>
                <a:ext cx="13993" cy="18478"/>
              </a:xfrm>
              <a:custGeom>
                <a:avLst/>
                <a:gdLst>
                  <a:gd name="connsiteX0" fmla="*/ 2189 w 13993"/>
                  <a:gd name="connsiteY0" fmla="*/ 12954 h 18478"/>
                  <a:gd name="connsiteX1" fmla="*/ 7140 w 13993"/>
                  <a:gd name="connsiteY1" fmla="*/ 16288 h 18478"/>
                  <a:gd name="connsiteX2" fmla="*/ 11138 w 13993"/>
                  <a:gd name="connsiteY2" fmla="*/ 13335 h 18478"/>
                  <a:gd name="connsiteX3" fmla="*/ 6093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8 h 18478"/>
                  <a:gd name="connsiteX13" fmla="*/ 0 w 13993"/>
                  <a:gd name="connsiteY13" fmla="*/ 13430 h 18478"/>
                  <a:gd name="connsiteX14" fmla="*/ 2189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89" y="12954"/>
                    </a:moveTo>
                    <a:cubicBezTo>
                      <a:pt x="2951" y="15145"/>
                      <a:pt x="4760" y="16288"/>
                      <a:pt x="7140" y="16288"/>
                    </a:cubicBezTo>
                    <a:cubicBezTo>
                      <a:pt x="9615" y="16288"/>
                      <a:pt x="11138" y="15049"/>
                      <a:pt x="11138" y="13335"/>
                    </a:cubicBezTo>
                    <a:cubicBezTo>
                      <a:pt x="11138" y="11144"/>
                      <a:pt x="9329" y="10954"/>
                      <a:pt x="6093"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69" y="2191"/>
                      <a:pt x="3237" y="3334"/>
                      <a:pt x="3237" y="4953"/>
                    </a:cubicBezTo>
                    <a:cubicBezTo>
                      <a:pt x="3237" y="7144"/>
                      <a:pt x="5236" y="7144"/>
                      <a:pt x="8568" y="8001"/>
                    </a:cubicBezTo>
                    <a:cubicBezTo>
                      <a:pt x="12185" y="8953"/>
                      <a:pt x="13994" y="10287"/>
                      <a:pt x="13994" y="13049"/>
                    </a:cubicBezTo>
                    <a:cubicBezTo>
                      <a:pt x="13994" y="16192"/>
                      <a:pt x="11328" y="18478"/>
                      <a:pt x="7330" y="18478"/>
                    </a:cubicBezTo>
                    <a:cubicBezTo>
                      <a:pt x="3427" y="18478"/>
                      <a:pt x="762" y="16573"/>
                      <a:pt x="0" y="13430"/>
                    </a:cubicBezTo>
                    <a:lnTo>
                      <a:pt x="2189" y="12954"/>
                    </a:lnTo>
                    <a:close/>
                  </a:path>
                </a:pathLst>
              </a:custGeom>
              <a:solidFill>
                <a:srgbClr val="231F20"/>
              </a:solidFill>
              <a:ln w="9509" cap="flat">
                <a:noFill/>
                <a:prstDash val="solid"/>
                <a:miter/>
              </a:ln>
            </p:spPr>
            <p:txBody>
              <a:bodyPr rtlCol="0" anchor="ctr"/>
              <a:lstStyle/>
              <a:p>
                <a:endParaRPr lang="en-US"/>
              </a:p>
            </p:txBody>
          </p:sp>
          <p:sp>
            <p:nvSpPr>
              <p:cNvPr id="415" name="Freeform 414">
                <a:extLst>
                  <a:ext uri="{FF2B5EF4-FFF2-40B4-BE49-F238E27FC236}">
                    <a16:creationId xmlns:a16="http://schemas.microsoft.com/office/drawing/2014/main" id="{B62ED5F1-81F2-2C46-8886-866249921A6B}"/>
                  </a:ext>
                </a:extLst>
              </p:cNvPr>
              <p:cNvSpPr/>
              <p:nvPr/>
            </p:nvSpPr>
            <p:spPr>
              <a:xfrm>
                <a:off x="7042241" y="4945475"/>
                <a:ext cx="13993" cy="18478"/>
              </a:xfrm>
              <a:custGeom>
                <a:avLst/>
                <a:gdLst>
                  <a:gd name="connsiteX0" fmla="*/ 2189 w 13993"/>
                  <a:gd name="connsiteY0" fmla="*/ 12954 h 18478"/>
                  <a:gd name="connsiteX1" fmla="*/ 7140 w 13993"/>
                  <a:gd name="connsiteY1" fmla="*/ 16288 h 18478"/>
                  <a:gd name="connsiteX2" fmla="*/ 11138 w 13993"/>
                  <a:gd name="connsiteY2" fmla="*/ 13335 h 18478"/>
                  <a:gd name="connsiteX3" fmla="*/ 6093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8 h 18478"/>
                  <a:gd name="connsiteX13" fmla="*/ 0 w 13993"/>
                  <a:gd name="connsiteY13" fmla="*/ 13430 h 18478"/>
                  <a:gd name="connsiteX14" fmla="*/ 2189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89" y="12954"/>
                    </a:moveTo>
                    <a:cubicBezTo>
                      <a:pt x="2951" y="15145"/>
                      <a:pt x="4760" y="16288"/>
                      <a:pt x="7140" y="16288"/>
                    </a:cubicBezTo>
                    <a:cubicBezTo>
                      <a:pt x="9615" y="16288"/>
                      <a:pt x="11138" y="15049"/>
                      <a:pt x="11138" y="13335"/>
                    </a:cubicBezTo>
                    <a:cubicBezTo>
                      <a:pt x="11138" y="11144"/>
                      <a:pt x="9329" y="10954"/>
                      <a:pt x="6093"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69" y="2191"/>
                      <a:pt x="3237" y="3334"/>
                      <a:pt x="3237" y="4953"/>
                    </a:cubicBezTo>
                    <a:cubicBezTo>
                      <a:pt x="3237" y="7144"/>
                      <a:pt x="5236" y="7144"/>
                      <a:pt x="8568" y="8001"/>
                    </a:cubicBezTo>
                    <a:cubicBezTo>
                      <a:pt x="12185" y="8953"/>
                      <a:pt x="13994" y="10287"/>
                      <a:pt x="13994" y="13049"/>
                    </a:cubicBezTo>
                    <a:cubicBezTo>
                      <a:pt x="13994" y="16192"/>
                      <a:pt x="11328" y="18478"/>
                      <a:pt x="7330" y="18478"/>
                    </a:cubicBezTo>
                    <a:cubicBezTo>
                      <a:pt x="3427" y="18478"/>
                      <a:pt x="762" y="16573"/>
                      <a:pt x="0" y="13430"/>
                    </a:cubicBezTo>
                    <a:lnTo>
                      <a:pt x="2189" y="12954"/>
                    </a:lnTo>
                    <a:close/>
                  </a:path>
                </a:pathLst>
              </a:custGeom>
              <a:solidFill>
                <a:srgbClr val="231F20"/>
              </a:solidFill>
              <a:ln w="9509" cap="flat">
                <a:noFill/>
                <a:prstDash val="solid"/>
                <a:miter/>
              </a:ln>
            </p:spPr>
            <p:txBody>
              <a:bodyPr rtlCol="0" anchor="ctr"/>
              <a:lstStyle/>
              <a:p>
                <a:endParaRPr lang="en-US"/>
              </a:p>
            </p:txBody>
          </p:sp>
          <p:sp>
            <p:nvSpPr>
              <p:cNvPr id="416" name="Freeform 415">
                <a:extLst>
                  <a:ext uri="{FF2B5EF4-FFF2-40B4-BE49-F238E27FC236}">
                    <a16:creationId xmlns:a16="http://schemas.microsoft.com/office/drawing/2014/main" id="{AA6BC4C0-158D-BF4F-80DD-76AD5C73C049}"/>
                  </a:ext>
                </a:extLst>
              </p:cNvPr>
              <p:cNvSpPr/>
              <p:nvPr/>
            </p:nvSpPr>
            <p:spPr>
              <a:xfrm>
                <a:off x="7059281" y="4939760"/>
                <a:ext cx="2570" cy="23621"/>
              </a:xfrm>
              <a:custGeom>
                <a:avLst/>
                <a:gdLst>
                  <a:gd name="connsiteX0" fmla="*/ 0 w 2570"/>
                  <a:gd name="connsiteY0" fmla="*/ 0 h 23621"/>
                  <a:gd name="connsiteX1" fmla="*/ 2570 w 2570"/>
                  <a:gd name="connsiteY1" fmla="*/ 0 h 23621"/>
                  <a:gd name="connsiteX2" fmla="*/ 2570 w 2570"/>
                  <a:gd name="connsiteY2" fmla="*/ 2572 h 23621"/>
                  <a:gd name="connsiteX3" fmla="*/ 0 w 2570"/>
                  <a:gd name="connsiteY3" fmla="*/ 2572 h 23621"/>
                  <a:gd name="connsiteX4" fmla="*/ 0 w 2570"/>
                  <a:gd name="connsiteY4" fmla="*/ 0 h 23621"/>
                  <a:gd name="connsiteX5" fmla="*/ 0 w 2570"/>
                  <a:gd name="connsiteY5" fmla="*/ 6096 h 23621"/>
                  <a:gd name="connsiteX6" fmla="*/ 2570 w 2570"/>
                  <a:gd name="connsiteY6" fmla="*/ 6096 h 23621"/>
                  <a:gd name="connsiteX7" fmla="*/ 2570 w 2570"/>
                  <a:gd name="connsiteY7" fmla="*/ 23622 h 23621"/>
                  <a:gd name="connsiteX8" fmla="*/ 0 w 2570"/>
                  <a:gd name="connsiteY8" fmla="*/ 23622 h 23621"/>
                  <a:gd name="connsiteX9" fmla="*/ 0 w 2570"/>
                  <a:gd name="connsiteY9" fmla="*/ 6096 h 23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621">
                    <a:moveTo>
                      <a:pt x="0" y="0"/>
                    </a:moveTo>
                    <a:lnTo>
                      <a:pt x="2570" y="0"/>
                    </a:lnTo>
                    <a:lnTo>
                      <a:pt x="2570" y="2572"/>
                    </a:lnTo>
                    <a:lnTo>
                      <a:pt x="0" y="2572"/>
                    </a:lnTo>
                    <a:lnTo>
                      <a:pt x="0" y="0"/>
                    </a:lnTo>
                    <a:close/>
                    <a:moveTo>
                      <a:pt x="0" y="6096"/>
                    </a:moveTo>
                    <a:lnTo>
                      <a:pt x="2570" y="6096"/>
                    </a:lnTo>
                    <a:lnTo>
                      <a:pt x="2570" y="23622"/>
                    </a:lnTo>
                    <a:lnTo>
                      <a:pt x="0" y="23622"/>
                    </a:lnTo>
                    <a:lnTo>
                      <a:pt x="0" y="6096"/>
                    </a:lnTo>
                    <a:close/>
                  </a:path>
                </a:pathLst>
              </a:custGeom>
              <a:solidFill>
                <a:srgbClr val="231F20"/>
              </a:solidFill>
              <a:ln w="9509" cap="flat">
                <a:noFill/>
                <a:prstDash val="solid"/>
                <a:miter/>
              </a:ln>
            </p:spPr>
            <p:txBody>
              <a:bodyPr rtlCol="0" anchor="ctr"/>
              <a:lstStyle/>
              <a:p>
                <a:endParaRPr lang="en-US"/>
              </a:p>
            </p:txBody>
          </p:sp>
          <p:sp>
            <p:nvSpPr>
              <p:cNvPr id="417" name="Freeform 416">
                <a:extLst>
                  <a:ext uri="{FF2B5EF4-FFF2-40B4-BE49-F238E27FC236}">
                    <a16:creationId xmlns:a16="http://schemas.microsoft.com/office/drawing/2014/main" id="{AC0CDCB0-BB24-4341-A36F-DEDE68DE65C4}"/>
                  </a:ext>
                </a:extLst>
              </p:cNvPr>
              <p:cNvSpPr/>
              <p:nvPr/>
            </p:nvSpPr>
            <p:spPr>
              <a:xfrm>
                <a:off x="7065469" y="4945475"/>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8 h 18478"/>
                  <a:gd name="connsiteX4" fmla="*/ 0 w 15802"/>
                  <a:gd name="connsiteY4" fmla="*/ 9239 h 18478"/>
                  <a:gd name="connsiteX5" fmla="*/ 12947 w 15802"/>
                  <a:gd name="connsiteY5" fmla="*/ 9239 h 18478"/>
                  <a:gd name="connsiteX6" fmla="*/ 7901 w 15802"/>
                  <a:gd name="connsiteY6" fmla="*/ 2191 h 18478"/>
                  <a:gd name="connsiteX7" fmla="*/ 2856 w 15802"/>
                  <a:gd name="connsiteY7" fmla="*/ 9239 h 18478"/>
                  <a:gd name="connsiteX8" fmla="*/ 7901 w 15802"/>
                  <a:gd name="connsiteY8" fmla="*/ 16288 h 18478"/>
                  <a:gd name="connsiteX9" fmla="*/ 12947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19"/>
                      <a:pt x="15803" y="9239"/>
                    </a:cubicBezTo>
                    <a:cubicBezTo>
                      <a:pt x="15803" y="14859"/>
                      <a:pt x="12566" y="18478"/>
                      <a:pt x="7901" y="18478"/>
                    </a:cubicBezTo>
                    <a:cubicBezTo>
                      <a:pt x="3237" y="18478"/>
                      <a:pt x="0" y="14859"/>
                      <a:pt x="0" y="9239"/>
                    </a:cubicBezTo>
                    <a:close/>
                    <a:moveTo>
                      <a:pt x="12947" y="9239"/>
                    </a:moveTo>
                    <a:cubicBezTo>
                      <a:pt x="12947" y="4763"/>
                      <a:pt x="10948" y="2191"/>
                      <a:pt x="7901" y="2191"/>
                    </a:cubicBezTo>
                    <a:cubicBezTo>
                      <a:pt x="4855" y="2191"/>
                      <a:pt x="2856" y="4763"/>
                      <a:pt x="2856" y="9239"/>
                    </a:cubicBezTo>
                    <a:cubicBezTo>
                      <a:pt x="2856" y="13716"/>
                      <a:pt x="4855" y="16288"/>
                      <a:pt x="7901" y="16288"/>
                    </a:cubicBezTo>
                    <a:cubicBezTo>
                      <a:pt x="10948" y="16288"/>
                      <a:pt x="12947" y="13621"/>
                      <a:pt x="12947" y="9239"/>
                    </a:cubicBezTo>
                    <a:close/>
                  </a:path>
                </a:pathLst>
              </a:custGeom>
              <a:solidFill>
                <a:srgbClr val="231F20"/>
              </a:solidFill>
              <a:ln w="9509" cap="flat">
                <a:noFill/>
                <a:prstDash val="solid"/>
                <a:miter/>
              </a:ln>
            </p:spPr>
            <p:txBody>
              <a:bodyPr rtlCol="0" anchor="ctr"/>
              <a:lstStyle/>
              <a:p>
                <a:endParaRPr lang="en-US"/>
              </a:p>
            </p:txBody>
          </p:sp>
          <p:sp>
            <p:nvSpPr>
              <p:cNvPr id="418" name="Freeform 417">
                <a:extLst>
                  <a:ext uri="{FF2B5EF4-FFF2-40B4-BE49-F238E27FC236}">
                    <a16:creationId xmlns:a16="http://schemas.microsoft.com/office/drawing/2014/main" id="{FFF9A7BD-D4DC-5B4F-B377-C05F38EA3251}"/>
                  </a:ext>
                </a:extLst>
              </p:cNvPr>
              <p:cNvSpPr/>
              <p:nvPr/>
            </p:nvSpPr>
            <p:spPr>
              <a:xfrm>
                <a:off x="7084699" y="4945379"/>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4 w 13803"/>
                  <a:gd name="connsiteY4" fmla="*/ 6953 h 18192"/>
                  <a:gd name="connsiteX5" fmla="*/ 13804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4" y="2381"/>
                      <a:pt x="13804" y="6953"/>
                    </a:cubicBezTo>
                    <a:lnTo>
                      <a:pt x="13804" y="18098"/>
                    </a:lnTo>
                    <a:lnTo>
                      <a:pt x="11233" y="18098"/>
                    </a:lnTo>
                    <a:lnTo>
                      <a:pt x="11233" y="6763"/>
                    </a:lnTo>
                    <a:cubicBezTo>
                      <a:pt x="11233" y="3905"/>
                      <a:pt x="9901"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a:p>
            </p:txBody>
          </p:sp>
          <p:sp>
            <p:nvSpPr>
              <p:cNvPr id="419" name="Freeform 418">
                <a:extLst>
                  <a:ext uri="{FF2B5EF4-FFF2-40B4-BE49-F238E27FC236}">
                    <a16:creationId xmlns:a16="http://schemas.microsoft.com/office/drawing/2014/main" id="{D3CA6B2C-4B91-9144-A535-D166A5DAEDCB}"/>
                  </a:ext>
                </a:extLst>
              </p:cNvPr>
              <p:cNvSpPr/>
              <p:nvPr/>
            </p:nvSpPr>
            <p:spPr>
              <a:xfrm>
                <a:off x="7103929" y="4959381"/>
                <a:ext cx="3807" cy="4095"/>
              </a:xfrm>
              <a:custGeom>
                <a:avLst/>
                <a:gdLst>
                  <a:gd name="connsiteX0" fmla="*/ 0 w 3807"/>
                  <a:gd name="connsiteY0" fmla="*/ 0 h 4095"/>
                  <a:gd name="connsiteX1" fmla="*/ 3808 w 3807"/>
                  <a:gd name="connsiteY1" fmla="*/ 0 h 4095"/>
                  <a:gd name="connsiteX2" fmla="*/ 3808 w 3807"/>
                  <a:gd name="connsiteY2" fmla="*/ 4096 h 4095"/>
                  <a:gd name="connsiteX3" fmla="*/ 0 w 3807"/>
                  <a:gd name="connsiteY3" fmla="*/ 4096 h 4095"/>
                  <a:gd name="connsiteX4" fmla="*/ 0 w 3807"/>
                  <a:gd name="connsiteY4" fmla="*/ 0 h 4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7" h="4095">
                    <a:moveTo>
                      <a:pt x="0" y="0"/>
                    </a:moveTo>
                    <a:lnTo>
                      <a:pt x="3808" y="0"/>
                    </a:lnTo>
                    <a:lnTo>
                      <a:pt x="3808" y="4096"/>
                    </a:lnTo>
                    <a:lnTo>
                      <a:pt x="0" y="4096"/>
                    </a:lnTo>
                    <a:lnTo>
                      <a:pt x="0" y="0"/>
                    </a:lnTo>
                    <a:close/>
                  </a:path>
                </a:pathLst>
              </a:custGeom>
              <a:solidFill>
                <a:srgbClr val="231F20"/>
              </a:solidFill>
              <a:ln w="9509" cap="flat">
                <a:noFill/>
                <a:prstDash val="solid"/>
                <a:miter/>
              </a:ln>
            </p:spPr>
            <p:txBody>
              <a:bodyPr rtlCol="0" anchor="ctr"/>
              <a:lstStyle/>
              <a:p>
                <a:endParaRPr lang="en-US"/>
              </a:p>
            </p:txBody>
          </p:sp>
          <p:sp>
            <p:nvSpPr>
              <p:cNvPr id="420" name="Freeform 419">
                <a:extLst>
                  <a:ext uri="{FF2B5EF4-FFF2-40B4-BE49-F238E27FC236}">
                    <a16:creationId xmlns:a16="http://schemas.microsoft.com/office/drawing/2014/main" id="{68ECB370-0381-B641-BC0A-CD0BAE10FF4E}"/>
                  </a:ext>
                </a:extLst>
              </p:cNvPr>
              <p:cNvSpPr/>
              <p:nvPr/>
            </p:nvSpPr>
            <p:spPr>
              <a:xfrm>
                <a:off x="7120398" y="4939760"/>
                <a:ext cx="16278" cy="23717"/>
              </a:xfrm>
              <a:custGeom>
                <a:avLst/>
                <a:gdLst>
                  <a:gd name="connsiteX0" fmla="*/ 9615 w 16278"/>
                  <a:gd name="connsiteY0" fmla="*/ 23717 h 23717"/>
                  <a:gd name="connsiteX1" fmla="*/ 6664 w 16278"/>
                  <a:gd name="connsiteY1" fmla="*/ 23717 h 23717"/>
                  <a:gd name="connsiteX2" fmla="*/ 6664 w 16278"/>
                  <a:gd name="connsiteY2" fmla="*/ 2476 h 23717"/>
                  <a:gd name="connsiteX3" fmla="*/ 0 w 16278"/>
                  <a:gd name="connsiteY3" fmla="*/ 2476 h 23717"/>
                  <a:gd name="connsiteX4" fmla="*/ 0 w 16278"/>
                  <a:gd name="connsiteY4" fmla="*/ 0 h 23717"/>
                  <a:gd name="connsiteX5" fmla="*/ 16279 w 16278"/>
                  <a:gd name="connsiteY5" fmla="*/ 0 h 23717"/>
                  <a:gd name="connsiteX6" fmla="*/ 16279 w 16278"/>
                  <a:gd name="connsiteY6" fmla="*/ 2476 h 23717"/>
                  <a:gd name="connsiteX7" fmla="*/ 9615 w 16278"/>
                  <a:gd name="connsiteY7" fmla="*/ 2476 h 23717"/>
                  <a:gd name="connsiteX8" fmla="*/ 9615 w 16278"/>
                  <a:gd name="connsiteY8" fmla="*/ 23717 h 2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78" h="23717">
                    <a:moveTo>
                      <a:pt x="9615" y="23717"/>
                    </a:moveTo>
                    <a:lnTo>
                      <a:pt x="6664" y="23717"/>
                    </a:lnTo>
                    <a:lnTo>
                      <a:pt x="6664" y="2476"/>
                    </a:lnTo>
                    <a:lnTo>
                      <a:pt x="0" y="2476"/>
                    </a:lnTo>
                    <a:lnTo>
                      <a:pt x="0" y="0"/>
                    </a:lnTo>
                    <a:lnTo>
                      <a:pt x="16279" y="0"/>
                    </a:lnTo>
                    <a:lnTo>
                      <a:pt x="16279" y="2476"/>
                    </a:lnTo>
                    <a:lnTo>
                      <a:pt x="9615" y="2476"/>
                    </a:lnTo>
                    <a:lnTo>
                      <a:pt x="9615" y="23717"/>
                    </a:lnTo>
                    <a:close/>
                  </a:path>
                </a:pathLst>
              </a:custGeom>
              <a:solidFill>
                <a:srgbClr val="231F20"/>
              </a:solidFill>
              <a:ln w="9509" cap="flat">
                <a:noFill/>
                <a:prstDash val="solid"/>
                <a:miter/>
              </a:ln>
            </p:spPr>
            <p:txBody>
              <a:bodyPr rtlCol="0" anchor="ctr"/>
              <a:lstStyle/>
              <a:p>
                <a:endParaRPr lang="en-US"/>
              </a:p>
            </p:txBody>
          </p:sp>
          <p:sp>
            <p:nvSpPr>
              <p:cNvPr id="421" name="Freeform 420">
                <a:extLst>
                  <a:ext uri="{FF2B5EF4-FFF2-40B4-BE49-F238E27FC236}">
                    <a16:creationId xmlns:a16="http://schemas.microsoft.com/office/drawing/2014/main" id="{A4DE4C29-1F9A-584A-9283-2BFCA6C971C4}"/>
                  </a:ext>
                </a:extLst>
              </p:cNvPr>
              <p:cNvSpPr/>
              <p:nvPr/>
            </p:nvSpPr>
            <p:spPr>
              <a:xfrm>
                <a:off x="7138675" y="4939760"/>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4 w 13803"/>
                  <a:gd name="connsiteY4" fmla="*/ 12573 h 23812"/>
                  <a:gd name="connsiteX5" fmla="*/ 13804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4" y="5620"/>
                      <a:pt x="13804" y="8001"/>
                      <a:pt x="13804" y="12573"/>
                    </a:cubicBezTo>
                    <a:lnTo>
                      <a:pt x="13804" y="23717"/>
                    </a:lnTo>
                    <a:lnTo>
                      <a:pt x="11233" y="23717"/>
                    </a:lnTo>
                    <a:lnTo>
                      <a:pt x="11233" y="12383"/>
                    </a:lnTo>
                    <a:cubicBezTo>
                      <a:pt x="11233" y="9525"/>
                      <a:pt x="9901"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a:p>
            </p:txBody>
          </p:sp>
          <p:sp>
            <p:nvSpPr>
              <p:cNvPr id="422" name="Freeform 421">
                <a:extLst>
                  <a:ext uri="{FF2B5EF4-FFF2-40B4-BE49-F238E27FC236}">
                    <a16:creationId xmlns:a16="http://schemas.microsoft.com/office/drawing/2014/main" id="{C1C1D77C-D3C4-1D46-99F5-DF3B912E2377}"/>
                  </a:ext>
                </a:extLst>
              </p:cNvPr>
              <p:cNvSpPr/>
              <p:nvPr/>
            </p:nvSpPr>
            <p:spPr>
              <a:xfrm>
                <a:off x="7157048" y="4939760"/>
                <a:ext cx="2570" cy="23621"/>
              </a:xfrm>
              <a:custGeom>
                <a:avLst/>
                <a:gdLst>
                  <a:gd name="connsiteX0" fmla="*/ 0 w 2570"/>
                  <a:gd name="connsiteY0" fmla="*/ 0 h 23621"/>
                  <a:gd name="connsiteX1" fmla="*/ 2570 w 2570"/>
                  <a:gd name="connsiteY1" fmla="*/ 0 h 23621"/>
                  <a:gd name="connsiteX2" fmla="*/ 2570 w 2570"/>
                  <a:gd name="connsiteY2" fmla="*/ 2572 h 23621"/>
                  <a:gd name="connsiteX3" fmla="*/ 0 w 2570"/>
                  <a:gd name="connsiteY3" fmla="*/ 2572 h 23621"/>
                  <a:gd name="connsiteX4" fmla="*/ 0 w 2570"/>
                  <a:gd name="connsiteY4" fmla="*/ 0 h 23621"/>
                  <a:gd name="connsiteX5" fmla="*/ 0 w 2570"/>
                  <a:gd name="connsiteY5" fmla="*/ 6096 h 23621"/>
                  <a:gd name="connsiteX6" fmla="*/ 2570 w 2570"/>
                  <a:gd name="connsiteY6" fmla="*/ 6096 h 23621"/>
                  <a:gd name="connsiteX7" fmla="*/ 2570 w 2570"/>
                  <a:gd name="connsiteY7" fmla="*/ 23622 h 23621"/>
                  <a:gd name="connsiteX8" fmla="*/ 0 w 2570"/>
                  <a:gd name="connsiteY8" fmla="*/ 23622 h 23621"/>
                  <a:gd name="connsiteX9" fmla="*/ 0 w 2570"/>
                  <a:gd name="connsiteY9" fmla="*/ 6096 h 23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621">
                    <a:moveTo>
                      <a:pt x="0" y="0"/>
                    </a:moveTo>
                    <a:lnTo>
                      <a:pt x="2570" y="0"/>
                    </a:lnTo>
                    <a:lnTo>
                      <a:pt x="2570" y="2572"/>
                    </a:lnTo>
                    <a:lnTo>
                      <a:pt x="0" y="2572"/>
                    </a:lnTo>
                    <a:lnTo>
                      <a:pt x="0" y="0"/>
                    </a:lnTo>
                    <a:close/>
                    <a:moveTo>
                      <a:pt x="0" y="6096"/>
                    </a:moveTo>
                    <a:lnTo>
                      <a:pt x="2570" y="6096"/>
                    </a:lnTo>
                    <a:lnTo>
                      <a:pt x="2570" y="23622"/>
                    </a:lnTo>
                    <a:lnTo>
                      <a:pt x="0" y="23622"/>
                    </a:lnTo>
                    <a:lnTo>
                      <a:pt x="0" y="6096"/>
                    </a:lnTo>
                    <a:close/>
                  </a:path>
                </a:pathLst>
              </a:custGeom>
              <a:solidFill>
                <a:srgbClr val="231F20"/>
              </a:solidFill>
              <a:ln w="9509" cap="flat">
                <a:noFill/>
                <a:prstDash val="solid"/>
                <a:miter/>
              </a:ln>
            </p:spPr>
            <p:txBody>
              <a:bodyPr rtlCol="0" anchor="ctr"/>
              <a:lstStyle/>
              <a:p>
                <a:endParaRPr lang="en-US"/>
              </a:p>
            </p:txBody>
          </p:sp>
          <p:sp>
            <p:nvSpPr>
              <p:cNvPr id="423" name="Freeform 422">
                <a:extLst>
                  <a:ext uri="{FF2B5EF4-FFF2-40B4-BE49-F238E27FC236}">
                    <a16:creationId xmlns:a16="http://schemas.microsoft.com/office/drawing/2014/main" id="{ECDA970E-BEFC-714D-9826-31C20CEA11C5}"/>
                  </a:ext>
                </a:extLst>
              </p:cNvPr>
              <p:cNvSpPr/>
              <p:nvPr/>
            </p:nvSpPr>
            <p:spPr>
              <a:xfrm>
                <a:off x="7163046" y="4945475"/>
                <a:ext cx="13993" cy="18478"/>
              </a:xfrm>
              <a:custGeom>
                <a:avLst/>
                <a:gdLst>
                  <a:gd name="connsiteX0" fmla="*/ 2189 w 13993"/>
                  <a:gd name="connsiteY0" fmla="*/ 12954 h 18478"/>
                  <a:gd name="connsiteX1" fmla="*/ 7140 w 13993"/>
                  <a:gd name="connsiteY1" fmla="*/ 16288 h 18478"/>
                  <a:gd name="connsiteX2" fmla="*/ 11138 w 13993"/>
                  <a:gd name="connsiteY2" fmla="*/ 13335 h 18478"/>
                  <a:gd name="connsiteX3" fmla="*/ 6093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8 h 18478"/>
                  <a:gd name="connsiteX13" fmla="*/ 0 w 13993"/>
                  <a:gd name="connsiteY13" fmla="*/ 13430 h 18478"/>
                  <a:gd name="connsiteX14" fmla="*/ 2189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89" y="12954"/>
                    </a:moveTo>
                    <a:cubicBezTo>
                      <a:pt x="2951" y="15145"/>
                      <a:pt x="4760" y="16288"/>
                      <a:pt x="7140" y="16288"/>
                    </a:cubicBezTo>
                    <a:cubicBezTo>
                      <a:pt x="9615" y="16288"/>
                      <a:pt x="11138" y="15049"/>
                      <a:pt x="11138" y="13335"/>
                    </a:cubicBezTo>
                    <a:cubicBezTo>
                      <a:pt x="11138" y="11144"/>
                      <a:pt x="9329" y="10954"/>
                      <a:pt x="6093"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69" y="2191"/>
                      <a:pt x="3237" y="3334"/>
                      <a:pt x="3237" y="4953"/>
                    </a:cubicBezTo>
                    <a:cubicBezTo>
                      <a:pt x="3237" y="7144"/>
                      <a:pt x="5236" y="7144"/>
                      <a:pt x="8568" y="8001"/>
                    </a:cubicBezTo>
                    <a:cubicBezTo>
                      <a:pt x="12185" y="8953"/>
                      <a:pt x="13994" y="10287"/>
                      <a:pt x="13994" y="13049"/>
                    </a:cubicBezTo>
                    <a:cubicBezTo>
                      <a:pt x="13994" y="16192"/>
                      <a:pt x="11328" y="18478"/>
                      <a:pt x="7330" y="18478"/>
                    </a:cubicBezTo>
                    <a:cubicBezTo>
                      <a:pt x="3427" y="18478"/>
                      <a:pt x="762" y="16573"/>
                      <a:pt x="0" y="13430"/>
                    </a:cubicBezTo>
                    <a:lnTo>
                      <a:pt x="2189" y="12954"/>
                    </a:lnTo>
                    <a:close/>
                  </a:path>
                </a:pathLst>
              </a:custGeom>
              <a:solidFill>
                <a:srgbClr val="231F20"/>
              </a:solidFill>
              <a:ln w="9509" cap="flat">
                <a:noFill/>
                <a:prstDash val="solid"/>
                <a:miter/>
              </a:ln>
            </p:spPr>
            <p:txBody>
              <a:bodyPr rtlCol="0" anchor="ctr"/>
              <a:lstStyle/>
              <a:p>
                <a:endParaRPr lang="en-US"/>
              </a:p>
            </p:txBody>
          </p:sp>
          <p:sp>
            <p:nvSpPr>
              <p:cNvPr id="424" name="Freeform 423">
                <a:extLst>
                  <a:ext uri="{FF2B5EF4-FFF2-40B4-BE49-F238E27FC236}">
                    <a16:creationId xmlns:a16="http://schemas.microsoft.com/office/drawing/2014/main" id="{B4A182F4-A3D1-1C48-8A79-48979122F89A}"/>
                  </a:ext>
                </a:extLst>
              </p:cNvPr>
              <p:cNvSpPr/>
              <p:nvPr/>
            </p:nvSpPr>
            <p:spPr>
              <a:xfrm>
                <a:off x="7189796" y="4945379"/>
                <a:ext cx="14565" cy="24098"/>
              </a:xfrm>
              <a:custGeom>
                <a:avLst/>
                <a:gdLst>
                  <a:gd name="connsiteX0" fmla="*/ 0 w 14565"/>
                  <a:gd name="connsiteY0" fmla="*/ 476 h 24098"/>
                  <a:gd name="connsiteX1" fmla="*/ 2380 w 14565"/>
                  <a:gd name="connsiteY1" fmla="*/ 476 h 24098"/>
                  <a:gd name="connsiteX2" fmla="*/ 2380 w 14565"/>
                  <a:gd name="connsiteY2" fmla="*/ 3905 h 24098"/>
                  <a:gd name="connsiteX3" fmla="*/ 7806 w 14565"/>
                  <a:gd name="connsiteY3" fmla="*/ 0 h 24098"/>
                  <a:gd name="connsiteX4" fmla="*/ 14565 w 14565"/>
                  <a:gd name="connsiteY4" fmla="*/ 9144 h 24098"/>
                  <a:gd name="connsiteX5" fmla="*/ 7616 w 14565"/>
                  <a:gd name="connsiteY5" fmla="*/ 18383 h 24098"/>
                  <a:gd name="connsiteX6" fmla="*/ 2570 w 14565"/>
                  <a:gd name="connsiteY6" fmla="*/ 15240 h 24098"/>
                  <a:gd name="connsiteX7" fmla="*/ 2570 w 14565"/>
                  <a:gd name="connsiteY7" fmla="*/ 24098 h 24098"/>
                  <a:gd name="connsiteX8" fmla="*/ 0 w 14565"/>
                  <a:gd name="connsiteY8" fmla="*/ 24098 h 24098"/>
                  <a:gd name="connsiteX9" fmla="*/ 0 w 14565"/>
                  <a:gd name="connsiteY9" fmla="*/ 476 h 24098"/>
                  <a:gd name="connsiteX10" fmla="*/ 7044 w 14565"/>
                  <a:gd name="connsiteY10" fmla="*/ 16192 h 24098"/>
                  <a:gd name="connsiteX11" fmla="*/ 11709 w 14565"/>
                  <a:gd name="connsiteY11" fmla="*/ 9239 h 24098"/>
                  <a:gd name="connsiteX12" fmla="*/ 7140 w 14565"/>
                  <a:gd name="connsiteY12" fmla="*/ 2381 h 24098"/>
                  <a:gd name="connsiteX13" fmla="*/ 2570 w 14565"/>
                  <a:gd name="connsiteY13" fmla="*/ 7811 h 24098"/>
                  <a:gd name="connsiteX14" fmla="*/ 2570 w 14565"/>
                  <a:gd name="connsiteY14" fmla="*/ 10763 h 24098"/>
                  <a:gd name="connsiteX15" fmla="*/ 7044 w 14565"/>
                  <a:gd name="connsiteY15" fmla="*/ 16192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0" y="476"/>
                    </a:moveTo>
                    <a:lnTo>
                      <a:pt x="2380" y="476"/>
                    </a:lnTo>
                    <a:lnTo>
                      <a:pt x="2380" y="3905"/>
                    </a:lnTo>
                    <a:cubicBezTo>
                      <a:pt x="3617" y="1333"/>
                      <a:pt x="5426" y="0"/>
                      <a:pt x="7806" y="0"/>
                    </a:cubicBezTo>
                    <a:cubicBezTo>
                      <a:pt x="11614" y="0"/>
                      <a:pt x="14565" y="3524"/>
                      <a:pt x="14565" y="9144"/>
                    </a:cubicBezTo>
                    <a:cubicBezTo>
                      <a:pt x="14565" y="14859"/>
                      <a:pt x="11519" y="18383"/>
                      <a:pt x="7616" y="18383"/>
                    </a:cubicBezTo>
                    <a:cubicBezTo>
                      <a:pt x="5617" y="18383"/>
                      <a:pt x="3713" y="17336"/>
                      <a:pt x="2570" y="15240"/>
                    </a:cubicBezTo>
                    <a:lnTo>
                      <a:pt x="2570" y="24098"/>
                    </a:lnTo>
                    <a:lnTo>
                      <a:pt x="0" y="24098"/>
                    </a:lnTo>
                    <a:lnTo>
                      <a:pt x="0" y="476"/>
                    </a:lnTo>
                    <a:close/>
                    <a:moveTo>
                      <a:pt x="7044" y="16192"/>
                    </a:moveTo>
                    <a:cubicBezTo>
                      <a:pt x="9900" y="16192"/>
                      <a:pt x="11709" y="13716"/>
                      <a:pt x="11709" y="9239"/>
                    </a:cubicBezTo>
                    <a:cubicBezTo>
                      <a:pt x="11709" y="4858"/>
                      <a:pt x="9900" y="2381"/>
                      <a:pt x="7140" y="2381"/>
                    </a:cubicBezTo>
                    <a:cubicBezTo>
                      <a:pt x="4665" y="2381"/>
                      <a:pt x="2570" y="4572"/>
                      <a:pt x="2570" y="7811"/>
                    </a:cubicBezTo>
                    <a:lnTo>
                      <a:pt x="2570" y="10763"/>
                    </a:lnTo>
                    <a:cubicBezTo>
                      <a:pt x="2570" y="14192"/>
                      <a:pt x="4474" y="16192"/>
                      <a:pt x="7044" y="16192"/>
                    </a:cubicBezTo>
                    <a:close/>
                  </a:path>
                </a:pathLst>
              </a:custGeom>
              <a:solidFill>
                <a:srgbClr val="231F20"/>
              </a:solidFill>
              <a:ln w="9509" cap="flat">
                <a:noFill/>
                <a:prstDash val="solid"/>
                <a:miter/>
              </a:ln>
            </p:spPr>
            <p:txBody>
              <a:bodyPr rtlCol="0" anchor="ctr"/>
              <a:lstStyle/>
              <a:p>
                <a:endParaRPr lang="en-US"/>
              </a:p>
            </p:txBody>
          </p:sp>
          <p:sp>
            <p:nvSpPr>
              <p:cNvPr id="425" name="Freeform 424">
                <a:extLst>
                  <a:ext uri="{FF2B5EF4-FFF2-40B4-BE49-F238E27FC236}">
                    <a16:creationId xmlns:a16="http://schemas.microsoft.com/office/drawing/2014/main" id="{4F47345C-5A73-B44A-8E45-18E9E8674A1C}"/>
                  </a:ext>
                </a:extLst>
              </p:cNvPr>
              <p:cNvSpPr/>
              <p:nvPr/>
            </p:nvSpPr>
            <p:spPr>
              <a:xfrm>
                <a:off x="7207788" y="4945761"/>
                <a:ext cx="13708" cy="18192"/>
              </a:xfrm>
              <a:custGeom>
                <a:avLst/>
                <a:gdLst>
                  <a:gd name="connsiteX0" fmla="*/ 13708 w 13708"/>
                  <a:gd name="connsiteY0" fmla="*/ 17717 h 18192"/>
                  <a:gd name="connsiteX1" fmla="*/ 11328 w 13708"/>
                  <a:gd name="connsiteY1" fmla="*/ 17717 h 18192"/>
                  <a:gd name="connsiteX2" fmla="*/ 11328 w 13708"/>
                  <a:gd name="connsiteY2" fmla="*/ 14478 h 18192"/>
                  <a:gd name="connsiteX3" fmla="*/ 5712 w 13708"/>
                  <a:gd name="connsiteY3" fmla="*/ 18193 h 18192"/>
                  <a:gd name="connsiteX4" fmla="*/ 0 w 13708"/>
                  <a:gd name="connsiteY4" fmla="*/ 11239 h 18192"/>
                  <a:gd name="connsiteX5" fmla="*/ 0 w 13708"/>
                  <a:gd name="connsiteY5" fmla="*/ 95 h 18192"/>
                  <a:gd name="connsiteX6" fmla="*/ 2475 w 13708"/>
                  <a:gd name="connsiteY6" fmla="*/ 95 h 18192"/>
                  <a:gd name="connsiteX7" fmla="*/ 2475 w 13708"/>
                  <a:gd name="connsiteY7" fmla="*/ 11430 h 18192"/>
                  <a:gd name="connsiteX8" fmla="*/ 6093 w 13708"/>
                  <a:gd name="connsiteY8" fmla="*/ 15907 h 18192"/>
                  <a:gd name="connsiteX9" fmla="*/ 11138 w 13708"/>
                  <a:gd name="connsiteY9" fmla="*/ 9715 h 18192"/>
                  <a:gd name="connsiteX10" fmla="*/ 11138 w 13708"/>
                  <a:gd name="connsiteY10" fmla="*/ 0 h 18192"/>
                  <a:gd name="connsiteX11" fmla="*/ 13613 w 13708"/>
                  <a:gd name="connsiteY11" fmla="*/ 0 h 18192"/>
                  <a:gd name="connsiteX12" fmla="*/ 13613 w 13708"/>
                  <a:gd name="connsiteY12" fmla="*/ 17717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08" h="18192">
                    <a:moveTo>
                      <a:pt x="13708" y="17717"/>
                    </a:moveTo>
                    <a:lnTo>
                      <a:pt x="11328" y="17717"/>
                    </a:lnTo>
                    <a:lnTo>
                      <a:pt x="11328" y="14478"/>
                    </a:lnTo>
                    <a:cubicBezTo>
                      <a:pt x="9900" y="17050"/>
                      <a:pt x="8092" y="18193"/>
                      <a:pt x="5712" y="18193"/>
                    </a:cubicBezTo>
                    <a:cubicBezTo>
                      <a:pt x="1999" y="18193"/>
                      <a:pt x="0" y="15811"/>
                      <a:pt x="0" y="11239"/>
                    </a:cubicBezTo>
                    <a:lnTo>
                      <a:pt x="0" y="95"/>
                    </a:lnTo>
                    <a:lnTo>
                      <a:pt x="2475" y="95"/>
                    </a:lnTo>
                    <a:lnTo>
                      <a:pt x="2475" y="11430"/>
                    </a:lnTo>
                    <a:cubicBezTo>
                      <a:pt x="2475" y="14383"/>
                      <a:pt x="3808" y="15907"/>
                      <a:pt x="6093" y="15907"/>
                    </a:cubicBezTo>
                    <a:cubicBezTo>
                      <a:pt x="8853" y="15907"/>
                      <a:pt x="11138" y="13430"/>
                      <a:pt x="11138" y="9715"/>
                    </a:cubicBezTo>
                    <a:lnTo>
                      <a:pt x="11138" y="0"/>
                    </a:lnTo>
                    <a:lnTo>
                      <a:pt x="13613" y="0"/>
                    </a:lnTo>
                    <a:lnTo>
                      <a:pt x="13613" y="17717"/>
                    </a:lnTo>
                    <a:close/>
                  </a:path>
                </a:pathLst>
              </a:custGeom>
              <a:solidFill>
                <a:srgbClr val="231F20"/>
              </a:solidFill>
              <a:ln w="9509" cap="flat">
                <a:noFill/>
                <a:prstDash val="solid"/>
                <a:miter/>
              </a:ln>
            </p:spPr>
            <p:txBody>
              <a:bodyPr rtlCol="0" anchor="ctr"/>
              <a:lstStyle/>
              <a:p>
                <a:endParaRPr lang="en-US"/>
              </a:p>
            </p:txBody>
          </p:sp>
          <p:sp>
            <p:nvSpPr>
              <p:cNvPr id="426" name="Freeform 425">
                <a:extLst>
                  <a:ext uri="{FF2B5EF4-FFF2-40B4-BE49-F238E27FC236}">
                    <a16:creationId xmlns:a16="http://schemas.microsoft.com/office/drawing/2014/main" id="{930956BC-2012-7248-A378-5F259DE2E38B}"/>
                  </a:ext>
                </a:extLst>
              </p:cNvPr>
              <p:cNvSpPr/>
              <p:nvPr/>
            </p:nvSpPr>
            <p:spPr>
              <a:xfrm>
                <a:off x="7226256" y="4939760"/>
                <a:ext cx="14565" cy="24003"/>
              </a:xfrm>
              <a:custGeom>
                <a:avLst/>
                <a:gdLst>
                  <a:gd name="connsiteX0" fmla="*/ 0 w 14565"/>
                  <a:gd name="connsiteY0" fmla="*/ 0 h 24003"/>
                  <a:gd name="connsiteX1" fmla="*/ 2570 w 14565"/>
                  <a:gd name="connsiteY1" fmla="*/ 0 h 24003"/>
                  <a:gd name="connsiteX2" fmla="*/ 2570 w 14565"/>
                  <a:gd name="connsiteY2" fmla="*/ 9239 h 24003"/>
                  <a:gd name="connsiteX3" fmla="*/ 7806 w 14565"/>
                  <a:gd name="connsiteY3" fmla="*/ 5620 h 24003"/>
                  <a:gd name="connsiteX4" fmla="*/ 14565 w 14565"/>
                  <a:gd name="connsiteY4" fmla="*/ 14764 h 24003"/>
                  <a:gd name="connsiteX5" fmla="*/ 7711 w 14565"/>
                  <a:gd name="connsiteY5" fmla="*/ 24003 h 24003"/>
                  <a:gd name="connsiteX6" fmla="*/ 2380 w 14565"/>
                  <a:gd name="connsiteY6" fmla="*/ 20669 h 24003"/>
                  <a:gd name="connsiteX7" fmla="*/ 1333 w 14565"/>
                  <a:gd name="connsiteY7" fmla="*/ 23813 h 24003"/>
                  <a:gd name="connsiteX8" fmla="*/ 0 w 14565"/>
                  <a:gd name="connsiteY8" fmla="*/ 23813 h 24003"/>
                  <a:gd name="connsiteX9" fmla="*/ 0 w 14565"/>
                  <a:gd name="connsiteY9" fmla="*/ 0 h 24003"/>
                  <a:gd name="connsiteX10" fmla="*/ 7044 w 14565"/>
                  <a:gd name="connsiteY10" fmla="*/ 21812 h 24003"/>
                  <a:gd name="connsiteX11" fmla="*/ 11709 w 14565"/>
                  <a:gd name="connsiteY11" fmla="*/ 14859 h 24003"/>
                  <a:gd name="connsiteX12" fmla="*/ 7140 w 14565"/>
                  <a:gd name="connsiteY12" fmla="*/ 8001 h 24003"/>
                  <a:gd name="connsiteX13" fmla="*/ 2570 w 14565"/>
                  <a:gd name="connsiteY13" fmla="*/ 13430 h 24003"/>
                  <a:gd name="connsiteX14" fmla="*/ 2570 w 14565"/>
                  <a:gd name="connsiteY14" fmla="*/ 16288 h 24003"/>
                  <a:gd name="connsiteX15" fmla="*/ 7044 w 14565"/>
                  <a:gd name="connsiteY15" fmla="*/ 21812 h 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03">
                    <a:moveTo>
                      <a:pt x="0" y="0"/>
                    </a:moveTo>
                    <a:lnTo>
                      <a:pt x="2570" y="0"/>
                    </a:lnTo>
                    <a:lnTo>
                      <a:pt x="2570" y="9239"/>
                    </a:lnTo>
                    <a:cubicBezTo>
                      <a:pt x="3713" y="6858"/>
                      <a:pt x="5617" y="5620"/>
                      <a:pt x="7806" y="5620"/>
                    </a:cubicBezTo>
                    <a:cubicBezTo>
                      <a:pt x="11614" y="5620"/>
                      <a:pt x="14565" y="9144"/>
                      <a:pt x="14565" y="14764"/>
                    </a:cubicBezTo>
                    <a:cubicBezTo>
                      <a:pt x="14565" y="20479"/>
                      <a:pt x="11614" y="24003"/>
                      <a:pt x="7711" y="24003"/>
                    </a:cubicBezTo>
                    <a:cubicBezTo>
                      <a:pt x="5521" y="24003"/>
                      <a:pt x="3808" y="22955"/>
                      <a:pt x="2380" y="20669"/>
                    </a:cubicBezTo>
                    <a:lnTo>
                      <a:pt x="1333" y="23813"/>
                    </a:lnTo>
                    <a:lnTo>
                      <a:pt x="0" y="23813"/>
                    </a:lnTo>
                    <a:lnTo>
                      <a:pt x="0" y="0"/>
                    </a:lnTo>
                    <a:close/>
                    <a:moveTo>
                      <a:pt x="7044" y="21812"/>
                    </a:moveTo>
                    <a:cubicBezTo>
                      <a:pt x="9900" y="21812"/>
                      <a:pt x="11709" y="19336"/>
                      <a:pt x="11709" y="14859"/>
                    </a:cubicBezTo>
                    <a:cubicBezTo>
                      <a:pt x="11709" y="10478"/>
                      <a:pt x="9900" y="8001"/>
                      <a:pt x="7140" y="8001"/>
                    </a:cubicBezTo>
                    <a:cubicBezTo>
                      <a:pt x="4665" y="8001"/>
                      <a:pt x="2570" y="10192"/>
                      <a:pt x="2570" y="13430"/>
                    </a:cubicBezTo>
                    <a:lnTo>
                      <a:pt x="2570" y="16288"/>
                    </a:lnTo>
                    <a:cubicBezTo>
                      <a:pt x="2570" y="19812"/>
                      <a:pt x="4474" y="21812"/>
                      <a:pt x="7044" y="21812"/>
                    </a:cubicBezTo>
                    <a:close/>
                  </a:path>
                </a:pathLst>
              </a:custGeom>
              <a:solidFill>
                <a:srgbClr val="231F20"/>
              </a:solidFill>
              <a:ln w="9509" cap="flat">
                <a:noFill/>
                <a:prstDash val="solid"/>
                <a:miter/>
              </a:ln>
            </p:spPr>
            <p:txBody>
              <a:bodyPr rtlCol="0" anchor="ctr"/>
              <a:lstStyle/>
              <a:p>
                <a:endParaRPr lang="en-US"/>
              </a:p>
            </p:txBody>
          </p:sp>
          <p:sp>
            <p:nvSpPr>
              <p:cNvPr id="427" name="Freeform 426">
                <a:extLst>
                  <a:ext uri="{FF2B5EF4-FFF2-40B4-BE49-F238E27FC236}">
                    <a16:creationId xmlns:a16="http://schemas.microsoft.com/office/drawing/2014/main" id="{1E83ABD0-B618-0D45-A660-5730CF2491C7}"/>
                  </a:ext>
                </a:extLst>
              </p:cNvPr>
              <p:cNvSpPr/>
              <p:nvPr/>
            </p:nvSpPr>
            <p:spPr>
              <a:xfrm>
                <a:off x="7244344" y="4939760"/>
                <a:ext cx="2570" cy="23717"/>
              </a:xfrm>
              <a:custGeom>
                <a:avLst/>
                <a:gdLst>
                  <a:gd name="connsiteX0" fmla="*/ 0 w 2570"/>
                  <a:gd name="connsiteY0" fmla="*/ 0 h 23717"/>
                  <a:gd name="connsiteX1" fmla="*/ 2570 w 2570"/>
                  <a:gd name="connsiteY1" fmla="*/ 0 h 23717"/>
                  <a:gd name="connsiteX2" fmla="*/ 2570 w 2570"/>
                  <a:gd name="connsiteY2" fmla="*/ 23717 h 23717"/>
                  <a:gd name="connsiteX3" fmla="*/ 0 w 2570"/>
                  <a:gd name="connsiteY3" fmla="*/ 23717 h 23717"/>
                  <a:gd name="connsiteX4" fmla="*/ 0 w 2570"/>
                  <a:gd name="connsiteY4" fmla="*/ 0 h 2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 h="23717">
                    <a:moveTo>
                      <a:pt x="0" y="0"/>
                    </a:moveTo>
                    <a:lnTo>
                      <a:pt x="2570" y="0"/>
                    </a:lnTo>
                    <a:lnTo>
                      <a:pt x="2570" y="23717"/>
                    </a:lnTo>
                    <a:lnTo>
                      <a:pt x="0" y="23717"/>
                    </a:lnTo>
                    <a:lnTo>
                      <a:pt x="0" y="0"/>
                    </a:lnTo>
                    <a:close/>
                  </a:path>
                </a:pathLst>
              </a:custGeom>
              <a:solidFill>
                <a:srgbClr val="231F20"/>
              </a:solidFill>
              <a:ln w="9509" cap="flat">
                <a:noFill/>
                <a:prstDash val="solid"/>
                <a:miter/>
              </a:ln>
            </p:spPr>
            <p:txBody>
              <a:bodyPr rtlCol="0" anchor="ctr"/>
              <a:lstStyle/>
              <a:p>
                <a:endParaRPr lang="en-US"/>
              </a:p>
            </p:txBody>
          </p:sp>
          <p:sp>
            <p:nvSpPr>
              <p:cNvPr id="428" name="Freeform 427">
                <a:extLst>
                  <a:ext uri="{FF2B5EF4-FFF2-40B4-BE49-F238E27FC236}">
                    <a16:creationId xmlns:a16="http://schemas.microsoft.com/office/drawing/2014/main" id="{7FF94FFC-2836-154C-9319-1949B7A29B6D}"/>
                  </a:ext>
                </a:extLst>
              </p:cNvPr>
              <p:cNvSpPr/>
              <p:nvPr/>
            </p:nvSpPr>
            <p:spPr>
              <a:xfrm>
                <a:off x="7251864" y="4939760"/>
                <a:ext cx="2570" cy="23621"/>
              </a:xfrm>
              <a:custGeom>
                <a:avLst/>
                <a:gdLst>
                  <a:gd name="connsiteX0" fmla="*/ 0 w 2570"/>
                  <a:gd name="connsiteY0" fmla="*/ 0 h 23621"/>
                  <a:gd name="connsiteX1" fmla="*/ 2570 w 2570"/>
                  <a:gd name="connsiteY1" fmla="*/ 0 h 23621"/>
                  <a:gd name="connsiteX2" fmla="*/ 2570 w 2570"/>
                  <a:gd name="connsiteY2" fmla="*/ 2572 h 23621"/>
                  <a:gd name="connsiteX3" fmla="*/ 0 w 2570"/>
                  <a:gd name="connsiteY3" fmla="*/ 2572 h 23621"/>
                  <a:gd name="connsiteX4" fmla="*/ 0 w 2570"/>
                  <a:gd name="connsiteY4" fmla="*/ 0 h 23621"/>
                  <a:gd name="connsiteX5" fmla="*/ 0 w 2570"/>
                  <a:gd name="connsiteY5" fmla="*/ 6096 h 23621"/>
                  <a:gd name="connsiteX6" fmla="*/ 2570 w 2570"/>
                  <a:gd name="connsiteY6" fmla="*/ 6096 h 23621"/>
                  <a:gd name="connsiteX7" fmla="*/ 2570 w 2570"/>
                  <a:gd name="connsiteY7" fmla="*/ 23622 h 23621"/>
                  <a:gd name="connsiteX8" fmla="*/ 0 w 2570"/>
                  <a:gd name="connsiteY8" fmla="*/ 23622 h 23621"/>
                  <a:gd name="connsiteX9" fmla="*/ 0 w 2570"/>
                  <a:gd name="connsiteY9" fmla="*/ 6096 h 23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621">
                    <a:moveTo>
                      <a:pt x="0" y="0"/>
                    </a:moveTo>
                    <a:lnTo>
                      <a:pt x="2570" y="0"/>
                    </a:lnTo>
                    <a:lnTo>
                      <a:pt x="2570" y="2572"/>
                    </a:lnTo>
                    <a:lnTo>
                      <a:pt x="0" y="2572"/>
                    </a:lnTo>
                    <a:lnTo>
                      <a:pt x="0" y="0"/>
                    </a:lnTo>
                    <a:close/>
                    <a:moveTo>
                      <a:pt x="0" y="6096"/>
                    </a:moveTo>
                    <a:lnTo>
                      <a:pt x="2570" y="6096"/>
                    </a:lnTo>
                    <a:lnTo>
                      <a:pt x="2570" y="23622"/>
                    </a:lnTo>
                    <a:lnTo>
                      <a:pt x="0" y="23622"/>
                    </a:lnTo>
                    <a:lnTo>
                      <a:pt x="0" y="6096"/>
                    </a:lnTo>
                    <a:close/>
                  </a:path>
                </a:pathLst>
              </a:custGeom>
              <a:solidFill>
                <a:srgbClr val="231F20"/>
              </a:solidFill>
              <a:ln w="9509" cap="flat">
                <a:noFill/>
                <a:prstDash val="solid"/>
                <a:miter/>
              </a:ln>
            </p:spPr>
            <p:txBody>
              <a:bodyPr rtlCol="0" anchor="ctr"/>
              <a:lstStyle/>
              <a:p>
                <a:endParaRPr lang="en-US"/>
              </a:p>
            </p:txBody>
          </p:sp>
          <p:sp>
            <p:nvSpPr>
              <p:cNvPr id="429" name="Freeform 428">
                <a:extLst>
                  <a:ext uri="{FF2B5EF4-FFF2-40B4-BE49-F238E27FC236}">
                    <a16:creationId xmlns:a16="http://schemas.microsoft.com/office/drawing/2014/main" id="{2C8210E4-FA23-9F4E-9901-94E60DFCEC5F}"/>
                  </a:ext>
                </a:extLst>
              </p:cNvPr>
              <p:cNvSpPr/>
              <p:nvPr/>
            </p:nvSpPr>
            <p:spPr>
              <a:xfrm>
                <a:off x="7258147" y="4945379"/>
                <a:ext cx="14184" cy="18478"/>
              </a:xfrm>
              <a:custGeom>
                <a:avLst/>
                <a:gdLst>
                  <a:gd name="connsiteX0" fmla="*/ 7521 w 14184"/>
                  <a:gd name="connsiteY0" fmla="*/ 2191 h 18478"/>
                  <a:gd name="connsiteX1" fmla="*/ 2761 w 14184"/>
                  <a:gd name="connsiteY1" fmla="*/ 9239 h 18478"/>
                  <a:gd name="connsiteX2" fmla="*/ 7521 w 14184"/>
                  <a:gd name="connsiteY2" fmla="*/ 16192 h 18478"/>
                  <a:gd name="connsiteX3" fmla="*/ 11804 w 14184"/>
                  <a:gd name="connsiteY3" fmla="*/ 11906 h 18478"/>
                  <a:gd name="connsiteX4" fmla="*/ 14184 w 14184"/>
                  <a:gd name="connsiteY4" fmla="*/ 12383 h 18478"/>
                  <a:gd name="connsiteX5" fmla="*/ 7425 w 14184"/>
                  <a:gd name="connsiteY5" fmla="*/ 18479 h 18478"/>
                  <a:gd name="connsiteX6" fmla="*/ 0 w 14184"/>
                  <a:gd name="connsiteY6" fmla="*/ 9239 h 18478"/>
                  <a:gd name="connsiteX7" fmla="*/ 7901 w 14184"/>
                  <a:gd name="connsiteY7" fmla="*/ 0 h 18478"/>
                  <a:gd name="connsiteX8" fmla="*/ 14184 w 14184"/>
                  <a:gd name="connsiteY8" fmla="*/ 6287 h 18478"/>
                  <a:gd name="connsiteX9" fmla="*/ 11709 w 14184"/>
                  <a:gd name="connsiteY9" fmla="*/ 6667 h 18478"/>
                  <a:gd name="connsiteX10" fmla="*/ 7521 w 14184"/>
                  <a:gd name="connsiteY10" fmla="*/ 2191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84" h="18478">
                    <a:moveTo>
                      <a:pt x="7521" y="2191"/>
                    </a:moveTo>
                    <a:cubicBezTo>
                      <a:pt x="4760" y="2191"/>
                      <a:pt x="2761" y="4763"/>
                      <a:pt x="2761" y="9239"/>
                    </a:cubicBezTo>
                    <a:cubicBezTo>
                      <a:pt x="2761" y="13621"/>
                      <a:pt x="4665" y="16192"/>
                      <a:pt x="7521" y="16192"/>
                    </a:cubicBezTo>
                    <a:cubicBezTo>
                      <a:pt x="9615" y="16192"/>
                      <a:pt x="11233" y="14669"/>
                      <a:pt x="11804" y="11906"/>
                    </a:cubicBezTo>
                    <a:lnTo>
                      <a:pt x="14184" y="12383"/>
                    </a:lnTo>
                    <a:cubicBezTo>
                      <a:pt x="13518" y="16288"/>
                      <a:pt x="11043" y="18479"/>
                      <a:pt x="7425" y="18479"/>
                    </a:cubicBezTo>
                    <a:cubicBezTo>
                      <a:pt x="3046" y="18479"/>
                      <a:pt x="0" y="14954"/>
                      <a:pt x="0" y="9239"/>
                    </a:cubicBezTo>
                    <a:cubicBezTo>
                      <a:pt x="0" y="3620"/>
                      <a:pt x="3237" y="0"/>
                      <a:pt x="7901" y="0"/>
                    </a:cubicBezTo>
                    <a:cubicBezTo>
                      <a:pt x="11233" y="0"/>
                      <a:pt x="13613" y="2286"/>
                      <a:pt x="14184" y="6287"/>
                    </a:cubicBezTo>
                    <a:lnTo>
                      <a:pt x="11709" y="6667"/>
                    </a:lnTo>
                    <a:cubicBezTo>
                      <a:pt x="11328" y="3905"/>
                      <a:pt x="9615" y="2191"/>
                      <a:pt x="7521" y="2191"/>
                    </a:cubicBezTo>
                    <a:close/>
                  </a:path>
                </a:pathLst>
              </a:custGeom>
              <a:solidFill>
                <a:srgbClr val="231F20"/>
              </a:solidFill>
              <a:ln w="9509" cap="flat">
                <a:noFill/>
                <a:prstDash val="solid"/>
                <a:miter/>
              </a:ln>
            </p:spPr>
            <p:txBody>
              <a:bodyPr rtlCol="0" anchor="ctr"/>
              <a:lstStyle/>
              <a:p>
                <a:endParaRPr lang="en-US"/>
              </a:p>
            </p:txBody>
          </p:sp>
          <p:sp>
            <p:nvSpPr>
              <p:cNvPr id="430" name="Freeform 429">
                <a:extLst>
                  <a:ext uri="{FF2B5EF4-FFF2-40B4-BE49-F238E27FC236}">
                    <a16:creationId xmlns:a16="http://schemas.microsoft.com/office/drawing/2014/main" id="{A41F0D13-CBFC-794D-8751-C48F10EC2968}"/>
                  </a:ext>
                </a:extLst>
              </p:cNvPr>
              <p:cNvSpPr/>
              <p:nvPr/>
            </p:nvSpPr>
            <p:spPr>
              <a:xfrm>
                <a:off x="7274521" y="4945475"/>
                <a:ext cx="15136" cy="18383"/>
              </a:xfrm>
              <a:custGeom>
                <a:avLst/>
                <a:gdLst>
                  <a:gd name="connsiteX0" fmla="*/ 11995 w 15136"/>
                  <a:gd name="connsiteY0" fmla="*/ 14668 h 18383"/>
                  <a:gd name="connsiteX1" fmla="*/ 5997 w 15136"/>
                  <a:gd name="connsiteY1" fmla="*/ 18383 h 18383"/>
                  <a:gd name="connsiteX2" fmla="*/ 0 w 15136"/>
                  <a:gd name="connsiteY2" fmla="*/ 13049 h 18383"/>
                  <a:gd name="connsiteX3" fmla="*/ 10567 w 15136"/>
                  <a:gd name="connsiteY3" fmla="*/ 7048 h 18383"/>
                  <a:gd name="connsiteX4" fmla="*/ 12090 w 15136"/>
                  <a:gd name="connsiteY4" fmla="*/ 7048 h 18383"/>
                  <a:gd name="connsiteX5" fmla="*/ 12090 w 15136"/>
                  <a:gd name="connsiteY5" fmla="*/ 6001 h 18383"/>
                  <a:gd name="connsiteX6" fmla="*/ 7711 w 15136"/>
                  <a:gd name="connsiteY6" fmla="*/ 2095 h 18383"/>
                  <a:gd name="connsiteX7" fmla="*/ 3046 w 15136"/>
                  <a:gd name="connsiteY7" fmla="*/ 5143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7 h 18383"/>
                  <a:gd name="connsiteX13" fmla="*/ 12471 w 15136"/>
                  <a:gd name="connsiteY13" fmla="*/ 18097 h 18383"/>
                  <a:gd name="connsiteX14" fmla="*/ 11995 w 15136"/>
                  <a:gd name="connsiteY14" fmla="*/ 14668 h 18383"/>
                  <a:gd name="connsiteX15" fmla="*/ 9901 w 15136"/>
                  <a:gd name="connsiteY15" fmla="*/ 9049 h 18383"/>
                  <a:gd name="connsiteX16" fmla="*/ 2761 w 15136"/>
                  <a:gd name="connsiteY16" fmla="*/ 13049 h 18383"/>
                  <a:gd name="connsiteX17" fmla="*/ 6378 w 15136"/>
                  <a:gd name="connsiteY17" fmla="*/ 16192 h 18383"/>
                  <a:gd name="connsiteX18" fmla="*/ 11900 w 15136"/>
                  <a:gd name="connsiteY18" fmla="*/ 10001 h 18383"/>
                  <a:gd name="connsiteX19" fmla="*/ 11900 w 15136"/>
                  <a:gd name="connsiteY19" fmla="*/ 9049 h 18383"/>
                  <a:gd name="connsiteX20" fmla="*/ 9901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1995" y="14668"/>
                    </a:moveTo>
                    <a:cubicBezTo>
                      <a:pt x="10852" y="17050"/>
                      <a:pt x="8568" y="18383"/>
                      <a:pt x="5997" y="18383"/>
                    </a:cubicBezTo>
                    <a:cubicBezTo>
                      <a:pt x="2380" y="18383"/>
                      <a:pt x="0" y="16097"/>
                      <a:pt x="0" y="13049"/>
                    </a:cubicBezTo>
                    <a:cubicBezTo>
                      <a:pt x="0" y="9049"/>
                      <a:pt x="3522" y="7048"/>
                      <a:pt x="10567" y="7048"/>
                    </a:cubicBezTo>
                    <a:cubicBezTo>
                      <a:pt x="11043" y="7048"/>
                      <a:pt x="11519" y="7048"/>
                      <a:pt x="12090" y="7048"/>
                    </a:cubicBezTo>
                    <a:lnTo>
                      <a:pt x="12090" y="6001"/>
                    </a:lnTo>
                    <a:cubicBezTo>
                      <a:pt x="12090" y="3334"/>
                      <a:pt x="10662" y="2095"/>
                      <a:pt x="7711" y="2095"/>
                    </a:cubicBezTo>
                    <a:cubicBezTo>
                      <a:pt x="5045" y="2095"/>
                      <a:pt x="3522" y="3048"/>
                      <a:pt x="3046" y="5143"/>
                    </a:cubicBezTo>
                    <a:lnTo>
                      <a:pt x="571" y="4763"/>
                    </a:lnTo>
                    <a:cubicBezTo>
                      <a:pt x="1333" y="1619"/>
                      <a:pt x="3808" y="0"/>
                      <a:pt x="8187" y="0"/>
                    </a:cubicBezTo>
                    <a:cubicBezTo>
                      <a:pt x="12756" y="0"/>
                      <a:pt x="14660" y="2191"/>
                      <a:pt x="14660" y="6953"/>
                    </a:cubicBezTo>
                    <a:lnTo>
                      <a:pt x="14660" y="14478"/>
                    </a:lnTo>
                    <a:cubicBezTo>
                      <a:pt x="14660" y="15811"/>
                      <a:pt x="14756" y="16954"/>
                      <a:pt x="15136" y="18097"/>
                    </a:cubicBezTo>
                    <a:lnTo>
                      <a:pt x="12471" y="18097"/>
                    </a:lnTo>
                    <a:cubicBezTo>
                      <a:pt x="12090" y="16954"/>
                      <a:pt x="11995" y="15907"/>
                      <a:pt x="11995" y="14668"/>
                    </a:cubicBezTo>
                    <a:close/>
                    <a:moveTo>
                      <a:pt x="9901" y="9049"/>
                    </a:moveTo>
                    <a:cubicBezTo>
                      <a:pt x="5141" y="9049"/>
                      <a:pt x="2761" y="10477"/>
                      <a:pt x="2761" y="13049"/>
                    </a:cubicBezTo>
                    <a:cubicBezTo>
                      <a:pt x="2761" y="14954"/>
                      <a:pt x="4094" y="16192"/>
                      <a:pt x="6378" y="16192"/>
                    </a:cubicBezTo>
                    <a:cubicBezTo>
                      <a:pt x="9425" y="16192"/>
                      <a:pt x="11900" y="13430"/>
                      <a:pt x="11900" y="10001"/>
                    </a:cubicBezTo>
                    <a:lnTo>
                      <a:pt x="11900" y="9049"/>
                    </a:lnTo>
                    <a:cubicBezTo>
                      <a:pt x="11233" y="9049"/>
                      <a:pt x="10567" y="9049"/>
                      <a:pt x="9901" y="9049"/>
                    </a:cubicBezTo>
                    <a:close/>
                  </a:path>
                </a:pathLst>
              </a:custGeom>
              <a:solidFill>
                <a:srgbClr val="231F20"/>
              </a:solidFill>
              <a:ln w="9509" cap="flat">
                <a:noFill/>
                <a:prstDash val="solid"/>
                <a:miter/>
              </a:ln>
            </p:spPr>
            <p:txBody>
              <a:bodyPr rtlCol="0" anchor="ctr"/>
              <a:lstStyle/>
              <a:p>
                <a:endParaRPr lang="en-US"/>
              </a:p>
            </p:txBody>
          </p:sp>
          <p:sp>
            <p:nvSpPr>
              <p:cNvPr id="431" name="Freeform 430">
                <a:extLst>
                  <a:ext uri="{FF2B5EF4-FFF2-40B4-BE49-F238E27FC236}">
                    <a16:creationId xmlns:a16="http://schemas.microsoft.com/office/drawing/2014/main" id="{69461482-1238-BD4E-9D84-4AFAB79C20C2}"/>
                  </a:ext>
                </a:extLst>
              </p:cNvPr>
              <p:cNvSpPr/>
              <p:nvPr/>
            </p:nvSpPr>
            <p:spPr>
              <a:xfrm>
                <a:off x="7291276" y="4941474"/>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0 w 10471"/>
                  <a:gd name="connsiteY7" fmla="*/ 4477 h 22479"/>
                  <a:gd name="connsiteX8" fmla="*/ 9900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0" y="4477"/>
                    </a:lnTo>
                    <a:lnTo>
                      <a:pt x="9900"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a:p>
            </p:txBody>
          </p:sp>
          <p:sp>
            <p:nvSpPr>
              <p:cNvPr id="432" name="Freeform 431">
                <a:extLst>
                  <a:ext uri="{FF2B5EF4-FFF2-40B4-BE49-F238E27FC236}">
                    <a16:creationId xmlns:a16="http://schemas.microsoft.com/office/drawing/2014/main" id="{E3A6D4E4-E9E6-824B-AA7B-98EBA09FA84F}"/>
                  </a:ext>
                </a:extLst>
              </p:cNvPr>
              <p:cNvSpPr/>
              <p:nvPr/>
            </p:nvSpPr>
            <p:spPr>
              <a:xfrm>
                <a:off x="7304127" y="4939760"/>
                <a:ext cx="2570" cy="23621"/>
              </a:xfrm>
              <a:custGeom>
                <a:avLst/>
                <a:gdLst>
                  <a:gd name="connsiteX0" fmla="*/ 0 w 2570"/>
                  <a:gd name="connsiteY0" fmla="*/ 0 h 23621"/>
                  <a:gd name="connsiteX1" fmla="*/ 2570 w 2570"/>
                  <a:gd name="connsiteY1" fmla="*/ 0 h 23621"/>
                  <a:gd name="connsiteX2" fmla="*/ 2570 w 2570"/>
                  <a:gd name="connsiteY2" fmla="*/ 2572 h 23621"/>
                  <a:gd name="connsiteX3" fmla="*/ 0 w 2570"/>
                  <a:gd name="connsiteY3" fmla="*/ 2572 h 23621"/>
                  <a:gd name="connsiteX4" fmla="*/ 0 w 2570"/>
                  <a:gd name="connsiteY4" fmla="*/ 0 h 23621"/>
                  <a:gd name="connsiteX5" fmla="*/ 0 w 2570"/>
                  <a:gd name="connsiteY5" fmla="*/ 6096 h 23621"/>
                  <a:gd name="connsiteX6" fmla="*/ 2570 w 2570"/>
                  <a:gd name="connsiteY6" fmla="*/ 6096 h 23621"/>
                  <a:gd name="connsiteX7" fmla="*/ 2570 w 2570"/>
                  <a:gd name="connsiteY7" fmla="*/ 23622 h 23621"/>
                  <a:gd name="connsiteX8" fmla="*/ 0 w 2570"/>
                  <a:gd name="connsiteY8" fmla="*/ 23622 h 23621"/>
                  <a:gd name="connsiteX9" fmla="*/ 0 w 2570"/>
                  <a:gd name="connsiteY9" fmla="*/ 6096 h 23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621">
                    <a:moveTo>
                      <a:pt x="0" y="0"/>
                    </a:moveTo>
                    <a:lnTo>
                      <a:pt x="2570" y="0"/>
                    </a:lnTo>
                    <a:lnTo>
                      <a:pt x="2570" y="2572"/>
                    </a:lnTo>
                    <a:lnTo>
                      <a:pt x="0" y="2572"/>
                    </a:lnTo>
                    <a:lnTo>
                      <a:pt x="0" y="0"/>
                    </a:lnTo>
                    <a:close/>
                    <a:moveTo>
                      <a:pt x="0" y="6096"/>
                    </a:moveTo>
                    <a:lnTo>
                      <a:pt x="2570" y="6096"/>
                    </a:lnTo>
                    <a:lnTo>
                      <a:pt x="2570" y="23622"/>
                    </a:lnTo>
                    <a:lnTo>
                      <a:pt x="0" y="23622"/>
                    </a:lnTo>
                    <a:lnTo>
                      <a:pt x="0" y="6096"/>
                    </a:lnTo>
                    <a:close/>
                  </a:path>
                </a:pathLst>
              </a:custGeom>
              <a:solidFill>
                <a:srgbClr val="231F20"/>
              </a:solidFill>
              <a:ln w="9509" cap="flat">
                <a:noFill/>
                <a:prstDash val="solid"/>
                <a:miter/>
              </a:ln>
            </p:spPr>
            <p:txBody>
              <a:bodyPr rtlCol="0" anchor="ctr"/>
              <a:lstStyle/>
              <a:p>
                <a:endParaRPr lang="en-US"/>
              </a:p>
            </p:txBody>
          </p:sp>
          <p:sp>
            <p:nvSpPr>
              <p:cNvPr id="433" name="Freeform 432">
                <a:extLst>
                  <a:ext uri="{FF2B5EF4-FFF2-40B4-BE49-F238E27FC236}">
                    <a16:creationId xmlns:a16="http://schemas.microsoft.com/office/drawing/2014/main" id="{F8665B5B-4F87-2145-8A20-98359BB0F5A0}"/>
                  </a:ext>
                </a:extLst>
              </p:cNvPr>
              <p:cNvSpPr/>
              <p:nvPr/>
            </p:nvSpPr>
            <p:spPr>
              <a:xfrm>
                <a:off x="7310315" y="4945475"/>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8 h 18478"/>
                  <a:gd name="connsiteX4" fmla="*/ 0 w 15802"/>
                  <a:gd name="connsiteY4" fmla="*/ 9239 h 18478"/>
                  <a:gd name="connsiteX5" fmla="*/ 12851 w 15802"/>
                  <a:gd name="connsiteY5" fmla="*/ 9239 h 18478"/>
                  <a:gd name="connsiteX6" fmla="*/ 7806 w 15802"/>
                  <a:gd name="connsiteY6" fmla="*/ 2191 h 18478"/>
                  <a:gd name="connsiteX7" fmla="*/ 2761 w 15802"/>
                  <a:gd name="connsiteY7" fmla="*/ 9239 h 18478"/>
                  <a:gd name="connsiteX8" fmla="*/ 7806 w 15802"/>
                  <a:gd name="connsiteY8" fmla="*/ 16288 h 18478"/>
                  <a:gd name="connsiteX9" fmla="*/ 12851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19"/>
                      <a:pt x="15803" y="9239"/>
                    </a:cubicBezTo>
                    <a:cubicBezTo>
                      <a:pt x="15803" y="14859"/>
                      <a:pt x="12566" y="18478"/>
                      <a:pt x="7901" y="18478"/>
                    </a:cubicBezTo>
                    <a:cubicBezTo>
                      <a:pt x="3141" y="18478"/>
                      <a:pt x="0" y="14859"/>
                      <a:pt x="0" y="9239"/>
                    </a:cubicBezTo>
                    <a:close/>
                    <a:moveTo>
                      <a:pt x="12851" y="9239"/>
                    </a:moveTo>
                    <a:cubicBezTo>
                      <a:pt x="12851" y="4763"/>
                      <a:pt x="10852" y="2191"/>
                      <a:pt x="7806" y="2191"/>
                    </a:cubicBezTo>
                    <a:cubicBezTo>
                      <a:pt x="4760" y="2191"/>
                      <a:pt x="2761" y="4763"/>
                      <a:pt x="2761" y="9239"/>
                    </a:cubicBezTo>
                    <a:cubicBezTo>
                      <a:pt x="2761" y="13716"/>
                      <a:pt x="4760" y="16288"/>
                      <a:pt x="7806" y="16288"/>
                    </a:cubicBezTo>
                    <a:cubicBezTo>
                      <a:pt x="10852" y="16288"/>
                      <a:pt x="12851" y="13621"/>
                      <a:pt x="12851" y="9239"/>
                    </a:cubicBezTo>
                    <a:close/>
                  </a:path>
                </a:pathLst>
              </a:custGeom>
              <a:solidFill>
                <a:srgbClr val="231F20"/>
              </a:solidFill>
              <a:ln w="9509" cap="flat">
                <a:noFill/>
                <a:prstDash val="solid"/>
                <a:miter/>
              </a:ln>
            </p:spPr>
            <p:txBody>
              <a:bodyPr rtlCol="0" anchor="ctr"/>
              <a:lstStyle/>
              <a:p>
                <a:endParaRPr lang="en-US"/>
              </a:p>
            </p:txBody>
          </p:sp>
          <p:sp>
            <p:nvSpPr>
              <p:cNvPr id="434" name="Freeform 433">
                <a:extLst>
                  <a:ext uri="{FF2B5EF4-FFF2-40B4-BE49-F238E27FC236}">
                    <a16:creationId xmlns:a16="http://schemas.microsoft.com/office/drawing/2014/main" id="{299038D5-5030-0549-A388-3999485855E6}"/>
                  </a:ext>
                </a:extLst>
              </p:cNvPr>
              <p:cNvSpPr/>
              <p:nvPr/>
            </p:nvSpPr>
            <p:spPr>
              <a:xfrm>
                <a:off x="7329545" y="4945379"/>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1"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a:p>
            </p:txBody>
          </p:sp>
          <p:sp>
            <p:nvSpPr>
              <p:cNvPr id="435" name="Freeform 434">
                <a:extLst>
                  <a:ext uri="{FF2B5EF4-FFF2-40B4-BE49-F238E27FC236}">
                    <a16:creationId xmlns:a16="http://schemas.microsoft.com/office/drawing/2014/main" id="{A0557B5D-434D-4F4F-9430-1C6B505E9296}"/>
                  </a:ext>
                </a:extLst>
              </p:cNvPr>
              <p:cNvSpPr/>
              <p:nvPr/>
            </p:nvSpPr>
            <p:spPr>
              <a:xfrm>
                <a:off x="7357628" y="4945284"/>
                <a:ext cx="8662" cy="18192"/>
              </a:xfrm>
              <a:custGeom>
                <a:avLst/>
                <a:gdLst>
                  <a:gd name="connsiteX0" fmla="*/ 95 w 8662"/>
                  <a:gd name="connsiteY0" fmla="*/ 571 h 18192"/>
                  <a:gd name="connsiteX1" fmla="*/ 2570 w 8662"/>
                  <a:gd name="connsiteY1" fmla="*/ 571 h 18192"/>
                  <a:gd name="connsiteX2" fmla="*/ 2570 w 8662"/>
                  <a:gd name="connsiteY2" fmla="*/ 4477 h 18192"/>
                  <a:gd name="connsiteX3" fmla="*/ 7711 w 8662"/>
                  <a:gd name="connsiteY3" fmla="*/ 0 h 18192"/>
                  <a:gd name="connsiteX4" fmla="*/ 8663 w 8662"/>
                  <a:gd name="connsiteY4" fmla="*/ 95 h 18192"/>
                  <a:gd name="connsiteX5" fmla="*/ 8663 w 8662"/>
                  <a:gd name="connsiteY5" fmla="*/ 2762 h 18192"/>
                  <a:gd name="connsiteX6" fmla="*/ 8187 w 8662"/>
                  <a:gd name="connsiteY6" fmla="*/ 2762 h 18192"/>
                  <a:gd name="connsiteX7" fmla="*/ 2666 w 8662"/>
                  <a:gd name="connsiteY7" fmla="*/ 9334 h 18192"/>
                  <a:gd name="connsiteX8" fmla="*/ 2666 w 8662"/>
                  <a:gd name="connsiteY8" fmla="*/ 18193 h 18192"/>
                  <a:gd name="connsiteX9" fmla="*/ 0 w 8662"/>
                  <a:gd name="connsiteY9" fmla="*/ 18193 h 18192"/>
                  <a:gd name="connsiteX10" fmla="*/ 0 w 8662"/>
                  <a:gd name="connsiteY10" fmla="*/ 571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2" h="18192">
                    <a:moveTo>
                      <a:pt x="95" y="571"/>
                    </a:moveTo>
                    <a:lnTo>
                      <a:pt x="2570" y="571"/>
                    </a:lnTo>
                    <a:lnTo>
                      <a:pt x="2570" y="4477"/>
                    </a:lnTo>
                    <a:cubicBezTo>
                      <a:pt x="3618" y="1524"/>
                      <a:pt x="5236" y="0"/>
                      <a:pt x="7711" y="0"/>
                    </a:cubicBezTo>
                    <a:cubicBezTo>
                      <a:pt x="7997" y="0"/>
                      <a:pt x="8282" y="0"/>
                      <a:pt x="8663" y="95"/>
                    </a:cubicBezTo>
                    <a:lnTo>
                      <a:pt x="8663" y="2762"/>
                    </a:lnTo>
                    <a:cubicBezTo>
                      <a:pt x="8473" y="2762"/>
                      <a:pt x="8377" y="2762"/>
                      <a:pt x="8187" y="2762"/>
                    </a:cubicBezTo>
                    <a:cubicBezTo>
                      <a:pt x="4855" y="2762"/>
                      <a:pt x="2666" y="5239"/>
                      <a:pt x="2666" y="9334"/>
                    </a:cubicBezTo>
                    <a:lnTo>
                      <a:pt x="2666" y="18193"/>
                    </a:lnTo>
                    <a:lnTo>
                      <a:pt x="0" y="18193"/>
                    </a:lnTo>
                    <a:lnTo>
                      <a:pt x="0" y="571"/>
                    </a:lnTo>
                    <a:close/>
                  </a:path>
                </a:pathLst>
              </a:custGeom>
              <a:solidFill>
                <a:srgbClr val="231F20"/>
              </a:solidFill>
              <a:ln w="9509" cap="flat">
                <a:noFill/>
                <a:prstDash val="solid"/>
                <a:miter/>
              </a:ln>
            </p:spPr>
            <p:txBody>
              <a:bodyPr rtlCol="0" anchor="ctr"/>
              <a:lstStyle/>
              <a:p>
                <a:endParaRPr lang="en-US"/>
              </a:p>
            </p:txBody>
          </p:sp>
          <p:sp>
            <p:nvSpPr>
              <p:cNvPr id="436" name="Freeform 435">
                <a:extLst>
                  <a:ext uri="{FF2B5EF4-FFF2-40B4-BE49-F238E27FC236}">
                    <a16:creationId xmlns:a16="http://schemas.microsoft.com/office/drawing/2014/main" id="{4C56913D-56E8-AF48-8B8C-88EA49F96497}"/>
                  </a:ext>
                </a:extLst>
              </p:cNvPr>
              <p:cNvSpPr/>
              <p:nvPr/>
            </p:nvSpPr>
            <p:spPr>
              <a:xfrm>
                <a:off x="7366957" y="4945475"/>
                <a:ext cx="15612" cy="18478"/>
              </a:xfrm>
              <a:custGeom>
                <a:avLst/>
                <a:gdLst>
                  <a:gd name="connsiteX0" fmla="*/ 7901 w 15612"/>
                  <a:gd name="connsiteY0" fmla="*/ 18478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8 h 18478"/>
                  <a:gd name="connsiteX11" fmla="*/ 12756 w 15612"/>
                  <a:gd name="connsiteY11" fmla="*/ 7525 h 18478"/>
                  <a:gd name="connsiteX12" fmla="*/ 7996 w 15612"/>
                  <a:gd name="connsiteY12" fmla="*/ 2191 h 18478"/>
                  <a:gd name="connsiteX13" fmla="*/ 2856 w 15612"/>
                  <a:gd name="connsiteY13" fmla="*/ 7525 h 18478"/>
                  <a:gd name="connsiteX14" fmla="*/ 12756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8"/>
                    </a:moveTo>
                    <a:cubicBezTo>
                      <a:pt x="3142" y="18478"/>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49"/>
                      <a:pt x="12852" y="12859"/>
                    </a:cubicBezTo>
                    <a:lnTo>
                      <a:pt x="15327" y="13335"/>
                    </a:lnTo>
                    <a:cubicBezTo>
                      <a:pt x="14184" y="16669"/>
                      <a:pt x="11519" y="18478"/>
                      <a:pt x="7901" y="18478"/>
                    </a:cubicBezTo>
                    <a:close/>
                    <a:moveTo>
                      <a:pt x="12756" y="7525"/>
                    </a:moveTo>
                    <a:cubicBezTo>
                      <a:pt x="12661" y="4096"/>
                      <a:pt x="10852" y="2191"/>
                      <a:pt x="7996" y="2191"/>
                    </a:cubicBezTo>
                    <a:cubicBezTo>
                      <a:pt x="5141" y="2191"/>
                      <a:pt x="3332" y="4096"/>
                      <a:pt x="2856" y="7525"/>
                    </a:cubicBezTo>
                    <a:lnTo>
                      <a:pt x="12756" y="7525"/>
                    </a:lnTo>
                    <a:close/>
                  </a:path>
                </a:pathLst>
              </a:custGeom>
              <a:solidFill>
                <a:srgbClr val="231F20"/>
              </a:solidFill>
              <a:ln w="9509" cap="flat">
                <a:noFill/>
                <a:prstDash val="solid"/>
                <a:miter/>
              </a:ln>
            </p:spPr>
            <p:txBody>
              <a:bodyPr rtlCol="0" anchor="ctr"/>
              <a:lstStyle/>
              <a:p>
                <a:endParaRPr lang="en-US"/>
              </a:p>
            </p:txBody>
          </p:sp>
          <p:sp>
            <p:nvSpPr>
              <p:cNvPr id="437" name="Freeform 436">
                <a:extLst>
                  <a:ext uri="{FF2B5EF4-FFF2-40B4-BE49-F238E27FC236}">
                    <a16:creationId xmlns:a16="http://schemas.microsoft.com/office/drawing/2014/main" id="{9962041A-3DBE-0546-97D8-69E57578672B}"/>
                  </a:ext>
                </a:extLst>
              </p:cNvPr>
              <p:cNvSpPr/>
              <p:nvPr/>
            </p:nvSpPr>
            <p:spPr>
              <a:xfrm>
                <a:off x="7383807" y="4939474"/>
                <a:ext cx="10947" cy="24003"/>
              </a:xfrm>
              <a:custGeom>
                <a:avLst/>
                <a:gdLst>
                  <a:gd name="connsiteX0" fmla="*/ 3142 w 10947"/>
                  <a:gd name="connsiteY0" fmla="*/ 8382 h 24003"/>
                  <a:gd name="connsiteX1" fmla="*/ 0 w 10947"/>
                  <a:gd name="connsiteY1" fmla="*/ 8382 h 24003"/>
                  <a:gd name="connsiteX2" fmla="*/ 0 w 10947"/>
                  <a:gd name="connsiteY2" fmla="*/ 6477 h 24003"/>
                  <a:gd name="connsiteX3" fmla="*/ 3142 w 10947"/>
                  <a:gd name="connsiteY3" fmla="*/ 6477 h 24003"/>
                  <a:gd name="connsiteX4" fmla="*/ 3142 w 10947"/>
                  <a:gd name="connsiteY4" fmla="*/ 6382 h 24003"/>
                  <a:gd name="connsiteX5" fmla="*/ 8377 w 10947"/>
                  <a:gd name="connsiteY5" fmla="*/ 0 h 24003"/>
                  <a:gd name="connsiteX6" fmla="*/ 10948 w 10947"/>
                  <a:gd name="connsiteY6" fmla="*/ 191 h 24003"/>
                  <a:gd name="connsiteX7" fmla="*/ 10948 w 10947"/>
                  <a:gd name="connsiteY7" fmla="*/ 2381 h 24003"/>
                  <a:gd name="connsiteX8" fmla="*/ 8853 w 10947"/>
                  <a:gd name="connsiteY8" fmla="*/ 2191 h 24003"/>
                  <a:gd name="connsiteX9" fmla="*/ 5712 w 10947"/>
                  <a:gd name="connsiteY9" fmla="*/ 5810 h 24003"/>
                  <a:gd name="connsiteX10" fmla="*/ 5712 w 10947"/>
                  <a:gd name="connsiteY10" fmla="*/ 6477 h 24003"/>
                  <a:gd name="connsiteX11" fmla="*/ 9901 w 10947"/>
                  <a:gd name="connsiteY11" fmla="*/ 6477 h 24003"/>
                  <a:gd name="connsiteX12" fmla="*/ 9901 w 10947"/>
                  <a:gd name="connsiteY12" fmla="*/ 8382 h 24003"/>
                  <a:gd name="connsiteX13" fmla="*/ 5712 w 10947"/>
                  <a:gd name="connsiteY13" fmla="*/ 8382 h 24003"/>
                  <a:gd name="connsiteX14" fmla="*/ 5712 w 10947"/>
                  <a:gd name="connsiteY14" fmla="*/ 24003 h 24003"/>
                  <a:gd name="connsiteX15" fmla="*/ 3142 w 10947"/>
                  <a:gd name="connsiteY15" fmla="*/ 24003 h 24003"/>
                  <a:gd name="connsiteX16" fmla="*/ 3142 w 10947"/>
                  <a:gd name="connsiteY16" fmla="*/ 8382 h 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947" h="24003">
                    <a:moveTo>
                      <a:pt x="3142" y="8382"/>
                    </a:moveTo>
                    <a:lnTo>
                      <a:pt x="0" y="8382"/>
                    </a:lnTo>
                    <a:lnTo>
                      <a:pt x="0" y="6477"/>
                    </a:lnTo>
                    <a:lnTo>
                      <a:pt x="3142" y="6477"/>
                    </a:lnTo>
                    <a:cubicBezTo>
                      <a:pt x="3142" y="6477"/>
                      <a:pt x="3142" y="6382"/>
                      <a:pt x="3142" y="6382"/>
                    </a:cubicBezTo>
                    <a:cubicBezTo>
                      <a:pt x="3142" y="2096"/>
                      <a:pt x="4855" y="0"/>
                      <a:pt x="8377" y="0"/>
                    </a:cubicBezTo>
                    <a:cubicBezTo>
                      <a:pt x="9234" y="0"/>
                      <a:pt x="10091" y="95"/>
                      <a:pt x="10948" y="191"/>
                    </a:cubicBezTo>
                    <a:lnTo>
                      <a:pt x="10948" y="2381"/>
                    </a:lnTo>
                    <a:cubicBezTo>
                      <a:pt x="9996" y="2191"/>
                      <a:pt x="9329" y="2191"/>
                      <a:pt x="8853" y="2191"/>
                    </a:cubicBezTo>
                    <a:cubicBezTo>
                      <a:pt x="6664" y="2191"/>
                      <a:pt x="5712" y="3334"/>
                      <a:pt x="5712" y="5810"/>
                    </a:cubicBezTo>
                    <a:cubicBezTo>
                      <a:pt x="5712" y="6001"/>
                      <a:pt x="5712" y="6287"/>
                      <a:pt x="5712" y="6477"/>
                    </a:cubicBezTo>
                    <a:lnTo>
                      <a:pt x="9901" y="6477"/>
                    </a:lnTo>
                    <a:lnTo>
                      <a:pt x="9901" y="8382"/>
                    </a:lnTo>
                    <a:lnTo>
                      <a:pt x="5712" y="8382"/>
                    </a:lnTo>
                    <a:lnTo>
                      <a:pt x="5712" y="24003"/>
                    </a:lnTo>
                    <a:lnTo>
                      <a:pt x="3142" y="24003"/>
                    </a:lnTo>
                    <a:lnTo>
                      <a:pt x="3142" y="8382"/>
                    </a:lnTo>
                    <a:close/>
                  </a:path>
                </a:pathLst>
              </a:custGeom>
              <a:solidFill>
                <a:srgbClr val="231F20"/>
              </a:solidFill>
              <a:ln w="9509" cap="flat">
                <a:noFill/>
                <a:prstDash val="solid"/>
                <a:miter/>
              </a:ln>
            </p:spPr>
            <p:txBody>
              <a:bodyPr rtlCol="0" anchor="ctr"/>
              <a:lstStyle/>
              <a:p>
                <a:endParaRPr lang="en-US"/>
              </a:p>
            </p:txBody>
          </p:sp>
          <p:sp>
            <p:nvSpPr>
              <p:cNvPr id="438" name="Freeform 437">
                <a:extLst>
                  <a:ext uri="{FF2B5EF4-FFF2-40B4-BE49-F238E27FC236}">
                    <a16:creationId xmlns:a16="http://schemas.microsoft.com/office/drawing/2014/main" id="{36E36F34-3AD7-9B4A-84F3-8987A73545C2}"/>
                  </a:ext>
                </a:extLst>
              </p:cNvPr>
              <p:cNvSpPr/>
              <p:nvPr/>
            </p:nvSpPr>
            <p:spPr>
              <a:xfrm>
                <a:off x="7395706" y="4939760"/>
                <a:ext cx="2570" cy="23717"/>
              </a:xfrm>
              <a:custGeom>
                <a:avLst/>
                <a:gdLst>
                  <a:gd name="connsiteX0" fmla="*/ 0 w 2570"/>
                  <a:gd name="connsiteY0" fmla="*/ 0 h 23717"/>
                  <a:gd name="connsiteX1" fmla="*/ 2570 w 2570"/>
                  <a:gd name="connsiteY1" fmla="*/ 0 h 23717"/>
                  <a:gd name="connsiteX2" fmla="*/ 2570 w 2570"/>
                  <a:gd name="connsiteY2" fmla="*/ 23717 h 23717"/>
                  <a:gd name="connsiteX3" fmla="*/ 0 w 2570"/>
                  <a:gd name="connsiteY3" fmla="*/ 23717 h 23717"/>
                  <a:gd name="connsiteX4" fmla="*/ 0 w 2570"/>
                  <a:gd name="connsiteY4" fmla="*/ 0 h 2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 h="23717">
                    <a:moveTo>
                      <a:pt x="0" y="0"/>
                    </a:moveTo>
                    <a:lnTo>
                      <a:pt x="2570" y="0"/>
                    </a:lnTo>
                    <a:lnTo>
                      <a:pt x="2570" y="23717"/>
                    </a:lnTo>
                    <a:lnTo>
                      <a:pt x="0" y="23717"/>
                    </a:lnTo>
                    <a:lnTo>
                      <a:pt x="0" y="0"/>
                    </a:lnTo>
                    <a:close/>
                  </a:path>
                </a:pathLst>
              </a:custGeom>
              <a:solidFill>
                <a:srgbClr val="231F20"/>
              </a:solidFill>
              <a:ln w="9509" cap="flat">
                <a:noFill/>
                <a:prstDash val="solid"/>
                <a:miter/>
              </a:ln>
            </p:spPr>
            <p:txBody>
              <a:bodyPr rtlCol="0" anchor="ctr"/>
              <a:lstStyle/>
              <a:p>
                <a:endParaRPr lang="en-US"/>
              </a:p>
            </p:txBody>
          </p:sp>
          <p:sp>
            <p:nvSpPr>
              <p:cNvPr id="439" name="Freeform 438">
                <a:extLst>
                  <a:ext uri="{FF2B5EF4-FFF2-40B4-BE49-F238E27FC236}">
                    <a16:creationId xmlns:a16="http://schemas.microsoft.com/office/drawing/2014/main" id="{6437FE25-49EE-464A-93CB-E8D110C95C41}"/>
                  </a:ext>
                </a:extLst>
              </p:cNvPr>
              <p:cNvSpPr/>
              <p:nvPr/>
            </p:nvSpPr>
            <p:spPr>
              <a:xfrm>
                <a:off x="7401894" y="4945475"/>
                <a:ext cx="15612" cy="18478"/>
              </a:xfrm>
              <a:custGeom>
                <a:avLst/>
                <a:gdLst>
                  <a:gd name="connsiteX0" fmla="*/ 7901 w 15612"/>
                  <a:gd name="connsiteY0" fmla="*/ 18478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8 h 18478"/>
                  <a:gd name="connsiteX11" fmla="*/ 12757 w 15612"/>
                  <a:gd name="connsiteY11" fmla="*/ 7525 h 18478"/>
                  <a:gd name="connsiteX12" fmla="*/ 7997 w 15612"/>
                  <a:gd name="connsiteY12" fmla="*/ 2191 h 18478"/>
                  <a:gd name="connsiteX13" fmla="*/ 2856 w 15612"/>
                  <a:gd name="connsiteY13" fmla="*/ 7525 h 18478"/>
                  <a:gd name="connsiteX14" fmla="*/ 12757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8"/>
                    </a:moveTo>
                    <a:cubicBezTo>
                      <a:pt x="3142" y="18478"/>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49"/>
                      <a:pt x="12852" y="12859"/>
                    </a:cubicBezTo>
                    <a:lnTo>
                      <a:pt x="15327" y="13335"/>
                    </a:lnTo>
                    <a:cubicBezTo>
                      <a:pt x="14089" y="16669"/>
                      <a:pt x="11519" y="18478"/>
                      <a:pt x="7901" y="18478"/>
                    </a:cubicBezTo>
                    <a:close/>
                    <a:moveTo>
                      <a:pt x="12757" y="7525"/>
                    </a:moveTo>
                    <a:cubicBezTo>
                      <a:pt x="12661" y="4096"/>
                      <a:pt x="10853" y="2191"/>
                      <a:pt x="7997" y="2191"/>
                    </a:cubicBezTo>
                    <a:cubicBezTo>
                      <a:pt x="5141" y="2191"/>
                      <a:pt x="3332" y="4096"/>
                      <a:pt x="2856" y="7525"/>
                    </a:cubicBezTo>
                    <a:lnTo>
                      <a:pt x="12757" y="7525"/>
                    </a:lnTo>
                    <a:close/>
                  </a:path>
                </a:pathLst>
              </a:custGeom>
              <a:solidFill>
                <a:srgbClr val="231F20"/>
              </a:solidFill>
              <a:ln w="9509" cap="flat">
                <a:noFill/>
                <a:prstDash val="solid"/>
                <a:miter/>
              </a:ln>
            </p:spPr>
            <p:txBody>
              <a:bodyPr rtlCol="0" anchor="ctr"/>
              <a:lstStyle/>
              <a:p>
                <a:endParaRPr lang="en-US"/>
              </a:p>
            </p:txBody>
          </p:sp>
          <p:sp>
            <p:nvSpPr>
              <p:cNvPr id="440" name="Freeform 439">
                <a:extLst>
                  <a:ext uri="{FF2B5EF4-FFF2-40B4-BE49-F238E27FC236}">
                    <a16:creationId xmlns:a16="http://schemas.microsoft.com/office/drawing/2014/main" id="{5AFE582B-E857-C74F-8B88-34AF4D0DCAE2}"/>
                  </a:ext>
                </a:extLst>
              </p:cNvPr>
              <p:cNvSpPr/>
              <p:nvPr/>
            </p:nvSpPr>
            <p:spPr>
              <a:xfrm>
                <a:off x="7419886" y="4945379"/>
                <a:ext cx="14184" cy="18478"/>
              </a:xfrm>
              <a:custGeom>
                <a:avLst/>
                <a:gdLst>
                  <a:gd name="connsiteX0" fmla="*/ 7521 w 14184"/>
                  <a:gd name="connsiteY0" fmla="*/ 2191 h 18478"/>
                  <a:gd name="connsiteX1" fmla="*/ 2761 w 14184"/>
                  <a:gd name="connsiteY1" fmla="*/ 9239 h 18478"/>
                  <a:gd name="connsiteX2" fmla="*/ 7521 w 14184"/>
                  <a:gd name="connsiteY2" fmla="*/ 16192 h 18478"/>
                  <a:gd name="connsiteX3" fmla="*/ 11804 w 14184"/>
                  <a:gd name="connsiteY3" fmla="*/ 11906 h 18478"/>
                  <a:gd name="connsiteX4" fmla="*/ 14184 w 14184"/>
                  <a:gd name="connsiteY4" fmla="*/ 12383 h 18478"/>
                  <a:gd name="connsiteX5" fmla="*/ 7425 w 14184"/>
                  <a:gd name="connsiteY5" fmla="*/ 18479 h 18478"/>
                  <a:gd name="connsiteX6" fmla="*/ 0 w 14184"/>
                  <a:gd name="connsiteY6" fmla="*/ 9239 h 18478"/>
                  <a:gd name="connsiteX7" fmla="*/ 7901 w 14184"/>
                  <a:gd name="connsiteY7" fmla="*/ 0 h 18478"/>
                  <a:gd name="connsiteX8" fmla="*/ 14184 w 14184"/>
                  <a:gd name="connsiteY8" fmla="*/ 6287 h 18478"/>
                  <a:gd name="connsiteX9" fmla="*/ 11709 w 14184"/>
                  <a:gd name="connsiteY9" fmla="*/ 6667 h 18478"/>
                  <a:gd name="connsiteX10" fmla="*/ 7521 w 14184"/>
                  <a:gd name="connsiteY10" fmla="*/ 2191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84" h="18478">
                    <a:moveTo>
                      <a:pt x="7521" y="2191"/>
                    </a:moveTo>
                    <a:cubicBezTo>
                      <a:pt x="4760" y="2191"/>
                      <a:pt x="2761" y="4763"/>
                      <a:pt x="2761" y="9239"/>
                    </a:cubicBezTo>
                    <a:cubicBezTo>
                      <a:pt x="2761" y="13621"/>
                      <a:pt x="4665" y="16192"/>
                      <a:pt x="7521" y="16192"/>
                    </a:cubicBezTo>
                    <a:cubicBezTo>
                      <a:pt x="9615" y="16192"/>
                      <a:pt x="11233" y="14669"/>
                      <a:pt x="11804" y="11906"/>
                    </a:cubicBezTo>
                    <a:lnTo>
                      <a:pt x="14184" y="12383"/>
                    </a:lnTo>
                    <a:cubicBezTo>
                      <a:pt x="13518" y="16288"/>
                      <a:pt x="11043" y="18479"/>
                      <a:pt x="7425" y="18479"/>
                    </a:cubicBezTo>
                    <a:cubicBezTo>
                      <a:pt x="3046" y="18479"/>
                      <a:pt x="0" y="14954"/>
                      <a:pt x="0" y="9239"/>
                    </a:cubicBezTo>
                    <a:cubicBezTo>
                      <a:pt x="0" y="3620"/>
                      <a:pt x="3237" y="0"/>
                      <a:pt x="7901" y="0"/>
                    </a:cubicBezTo>
                    <a:cubicBezTo>
                      <a:pt x="11233" y="0"/>
                      <a:pt x="13613" y="2286"/>
                      <a:pt x="14184" y="6287"/>
                    </a:cubicBezTo>
                    <a:lnTo>
                      <a:pt x="11709" y="6667"/>
                    </a:lnTo>
                    <a:cubicBezTo>
                      <a:pt x="11233" y="3905"/>
                      <a:pt x="9520" y="2191"/>
                      <a:pt x="7521" y="2191"/>
                    </a:cubicBezTo>
                    <a:close/>
                  </a:path>
                </a:pathLst>
              </a:custGeom>
              <a:solidFill>
                <a:srgbClr val="231F20"/>
              </a:solidFill>
              <a:ln w="9509" cap="flat">
                <a:noFill/>
                <a:prstDash val="solid"/>
                <a:miter/>
              </a:ln>
            </p:spPr>
            <p:txBody>
              <a:bodyPr rtlCol="0" anchor="ctr"/>
              <a:lstStyle/>
              <a:p>
                <a:endParaRPr lang="en-US"/>
              </a:p>
            </p:txBody>
          </p:sp>
          <p:sp>
            <p:nvSpPr>
              <p:cNvPr id="441" name="Freeform 440">
                <a:extLst>
                  <a:ext uri="{FF2B5EF4-FFF2-40B4-BE49-F238E27FC236}">
                    <a16:creationId xmlns:a16="http://schemas.microsoft.com/office/drawing/2014/main" id="{64FDFD7A-A390-074D-84C9-A0C76B7AA8A8}"/>
                  </a:ext>
                </a:extLst>
              </p:cNvPr>
              <p:cNvSpPr/>
              <p:nvPr/>
            </p:nvSpPr>
            <p:spPr>
              <a:xfrm>
                <a:off x="7435118" y="4941474"/>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0 w 10471"/>
                  <a:gd name="connsiteY7" fmla="*/ 4477 h 22479"/>
                  <a:gd name="connsiteX8" fmla="*/ 9900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0" y="4477"/>
                    </a:lnTo>
                    <a:lnTo>
                      <a:pt x="9900"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a:p>
            </p:txBody>
          </p:sp>
          <p:sp>
            <p:nvSpPr>
              <p:cNvPr id="442" name="Freeform 441">
                <a:extLst>
                  <a:ext uri="{FF2B5EF4-FFF2-40B4-BE49-F238E27FC236}">
                    <a16:creationId xmlns:a16="http://schemas.microsoft.com/office/drawing/2014/main" id="{1DFF3DE9-AFD0-4A44-9318-2D23F3B92F19}"/>
                  </a:ext>
                </a:extLst>
              </p:cNvPr>
              <p:cNvSpPr/>
              <p:nvPr/>
            </p:nvSpPr>
            <p:spPr>
              <a:xfrm>
                <a:off x="7446351" y="4945475"/>
                <a:ext cx="13993" cy="18478"/>
              </a:xfrm>
              <a:custGeom>
                <a:avLst/>
                <a:gdLst>
                  <a:gd name="connsiteX0" fmla="*/ 2190 w 13993"/>
                  <a:gd name="connsiteY0" fmla="*/ 12954 h 18478"/>
                  <a:gd name="connsiteX1" fmla="*/ 7140 w 13993"/>
                  <a:gd name="connsiteY1" fmla="*/ 16288 h 18478"/>
                  <a:gd name="connsiteX2" fmla="*/ 11138 w 13993"/>
                  <a:gd name="connsiteY2" fmla="*/ 13335 h 18478"/>
                  <a:gd name="connsiteX3" fmla="*/ 6093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8 h 18478"/>
                  <a:gd name="connsiteX13" fmla="*/ 0 w 13993"/>
                  <a:gd name="connsiteY13" fmla="*/ 13430 h 18478"/>
                  <a:gd name="connsiteX14" fmla="*/ 2190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90" y="12954"/>
                    </a:moveTo>
                    <a:cubicBezTo>
                      <a:pt x="2951" y="15145"/>
                      <a:pt x="4760" y="16288"/>
                      <a:pt x="7140" y="16288"/>
                    </a:cubicBezTo>
                    <a:cubicBezTo>
                      <a:pt x="9615" y="16288"/>
                      <a:pt x="11138" y="15049"/>
                      <a:pt x="11138" y="13335"/>
                    </a:cubicBezTo>
                    <a:cubicBezTo>
                      <a:pt x="11138" y="11144"/>
                      <a:pt x="9329" y="10954"/>
                      <a:pt x="6093"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70" y="2191"/>
                      <a:pt x="3237" y="3334"/>
                      <a:pt x="3237" y="4953"/>
                    </a:cubicBezTo>
                    <a:cubicBezTo>
                      <a:pt x="3237" y="7144"/>
                      <a:pt x="5236" y="7144"/>
                      <a:pt x="8568" y="8001"/>
                    </a:cubicBezTo>
                    <a:cubicBezTo>
                      <a:pt x="12185" y="8953"/>
                      <a:pt x="13994" y="10287"/>
                      <a:pt x="13994" y="13049"/>
                    </a:cubicBezTo>
                    <a:cubicBezTo>
                      <a:pt x="13994" y="16192"/>
                      <a:pt x="11328" y="18478"/>
                      <a:pt x="7330" y="18478"/>
                    </a:cubicBezTo>
                    <a:cubicBezTo>
                      <a:pt x="3427" y="18478"/>
                      <a:pt x="761" y="16573"/>
                      <a:pt x="0" y="13430"/>
                    </a:cubicBezTo>
                    <a:lnTo>
                      <a:pt x="2190" y="12954"/>
                    </a:lnTo>
                    <a:close/>
                  </a:path>
                </a:pathLst>
              </a:custGeom>
              <a:solidFill>
                <a:srgbClr val="231F20"/>
              </a:solidFill>
              <a:ln w="9509" cap="flat">
                <a:noFill/>
                <a:prstDash val="solid"/>
                <a:miter/>
              </a:ln>
            </p:spPr>
            <p:txBody>
              <a:bodyPr rtlCol="0" anchor="ctr"/>
              <a:lstStyle/>
              <a:p>
                <a:endParaRPr lang="en-US"/>
              </a:p>
            </p:txBody>
          </p:sp>
          <p:sp>
            <p:nvSpPr>
              <p:cNvPr id="443" name="Freeform 442">
                <a:extLst>
                  <a:ext uri="{FF2B5EF4-FFF2-40B4-BE49-F238E27FC236}">
                    <a16:creationId xmlns:a16="http://schemas.microsoft.com/office/drawing/2014/main" id="{E44920D7-96BC-8545-BDC4-7C992BC703AF}"/>
                  </a:ext>
                </a:extLst>
              </p:cNvPr>
              <p:cNvSpPr/>
              <p:nvPr/>
            </p:nvSpPr>
            <p:spPr>
              <a:xfrm>
                <a:off x="7470912" y="4941474"/>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1 w 10471"/>
                  <a:gd name="connsiteY7" fmla="*/ 4477 h 22479"/>
                  <a:gd name="connsiteX8" fmla="*/ 9901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1" y="4477"/>
                    </a:lnTo>
                    <a:lnTo>
                      <a:pt x="9901"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a:p>
            </p:txBody>
          </p:sp>
          <p:sp>
            <p:nvSpPr>
              <p:cNvPr id="444" name="Freeform 443">
                <a:extLst>
                  <a:ext uri="{FF2B5EF4-FFF2-40B4-BE49-F238E27FC236}">
                    <a16:creationId xmlns:a16="http://schemas.microsoft.com/office/drawing/2014/main" id="{05942B21-65BC-4F44-8379-9E0A8625F412}"/>
                  </a:ext>
                </a:extLst>
              </p:cNvPr>
              <p:cNvSpPr/>
              <p:nvPr/>
            </p:nvSpPr>
            <p:spPr>
              <a:xfrm>
                <a:off x="7483668" y="4939760"/>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1 w 13803"/>
                  <a:gd name="connsiteY3" fmla="*/ 5620 h 23812"/>
                  <a:gd name="connsiteX4" fmla="*/ 13803 w 13803"/>
                  <a:gd name="connsiteY4" fmla="*/ 12573 h 23812"/>
                  <a:gd name="connsiteX5" fmla="*/ 13803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1" y="5620"/>
                    </a:cubicBezTo>
                    <a:cubicBezTo>
                      <a:pt x="11804" y="5620"/>
                      <a:pt x="13803" y="8001"/>
                      <a:pt x="13803" y="12573"/>
                    </a:cubicBezTo>
                    <a:lnTo>
                      <a:pt x="13803" y="23717"/>
                    </a:lnTo>
                    <a:lnTo>
                      <a:pt x="11233" y="23717"/>
                    </a:lnTo>
                    <a:lnTo>
                      <a:pt x="11233" y="12383"/>
                    </a:lnTo>
                    <a:cubicBezTo>
                      <a:pt x="11233" y="9525"/>
                      <a:pt x="9900"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a:p>
            </p:txBody>
          </p:sp>
          <p:sp>
            <p:nvSpPr>
              <p:cNvPr id="445" name="Freeform 444">
                <a:extLst>
                  <a:ext uri="{FF2B5EF4-FFF2-40B4-BE49-F238E27FC236}">
                    <a16:creationId xmlns:a16="http://schemas.microsoft.com/office/drawing/2014/main" id="{C41053EE-A263-FA41-8DD9-CDDDF0206326}"/>
                  </a:ext>
                </a:extLst>
              </p:cNvPr>
              <p:cNvSpPr/>
              <p:nvPr/>
            </p:nvSpPr>
            <p:spPr>
              <a:xfrm>
                <a:off x="7500708" y="4945475"/>
                <a:ext cx="15612" cy="18478"/>
              </a:xfrm>
              <a:custGeom>
                <a:avLst/>
                <a:gdLst>
                  <a:gd name="connsiteX0" fmla="*/ 7901 w 15612"/>
                  <a:gd name="connsiteY0" fmla="*/ 18478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8 h 18478"/>
                  <a:gd name="connsiteX11" fmla="*/ 12852 w 15612"/>
                  <a:gd name="connsiteY11" fmla="*/ 7525 h 18478"/>
                  <a:gd name="connsiteX12" fmla="*/ 8092 w 15612"/>
                  <a:gd name="connsiteY12" fmla="*/ 2191 h 18478"/>
                  <a:gd name="connsiteX13" fmla="*/ 2951 w 15612"/>
                  <a:gd name="connsiteY13" fmla="*/ 7525 h 18478"/>
                  <a:gd name="connsiteX14" fmla="*/ 12852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8"/>
                    </a:moveTo>
                    <a:cubicBezTo>
                      <a:pt x="3142" y="18478"/>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49"/>
                      <a:pt x="12852" y="12859"/>
                    </a:cubicBezTo>
                    <a:lnTo>
                      <a:pt x="15327" y="13335"/>
                    </a:lnTo>
                    <a:cubicBezTo>
                      <a:pt x="14184" y="16669"/>
                      <a:pt x="11614" y="18478"/>
                      <a:pt x="7901" y="18478"/>
                    </a:cubicBezTo>
                    <a:close/>
                    <a:moveTo>
                      <a:pt x="12852" y="7525"/>
                    </a:moveTo>
                    <a:cubicBezTo>
                      <a:pt x="12756" y="4096"/>
                      <a:pt x="10948" y="2191"/>
                      <a:pt x="8092" y="2191"/>
                    </a:cubicBezTo>
                    <a:cubicBezTo>
                      <a:pt x="5236" y="2191"/>
                      <a:pt x="3427" y="4096"/>
                      <a:pt x="2951" y="7525"/>
                    </a:cubicBezTo>
                    <a:lnTo>
                      <a:pt x="12852" y="7525"/>
                    </a:lnTo>
                    <a:close/>
                  </a:path>
                </a:pathLst>
              </a:custGeom>
              <a:solidFill>
                <a:srgbClr val="231F20"/>
              </a:solidFill>
              <a:ln w="9509" cap="flat">
                <a:noFill/>
                <a:prstDash val="solid"/>
                <a:miter/>
              </a:ln>
            </p:spPr>
            <p:txBody>
              <a:bodyPr rtlCol="0" anchor="ctr"/>
              <a:lstStyle/>
              <a:p>
                <a:endParaRPr lang="en-US"/>
              </a:p>
            </p:txBody>
          </p:sp>
          <p:sp>
            <p:nvSpPr>
              <p:cNvPr id="446" name="Freeform 445">
                <a:extLst>
                  <a:ext uri="{FF2B5EF4-FFF2-40B4-BE49-F238E27FC236}">
                    <a16:creationId xmlns:a16="http://schemas.microsoft.com/office/drawing/2014/main" id="{D415C64D-2354-0743-AE8A-D153851C8EE6}"/>
                  </a:ext>
                </a:extLst>
              </p:cNvPr>
              <p:cNvSpPr/>
              <p:nvPr/>
            </p:nvSpPr>
            <p:spPr>
              <a:xfrm>
                <a:off x="7527078" y="4945856"/>
                <a:ext cx="14850" cy="17525"/>
              </a:xfrm>
              <a:custGeom>
                <a:avLst/>
                <a:gdLst>
                  <a:gd name="connsiteX0" fmla="*/ 0 w 14850"/>
                  <a:gd name="connsiteY0" fmla="*/ 0 h 17525"/>
                  <a:gd name="connsiteX1" fmla="*/ 2570 w 14850"/>
                  <a:gd name="connsiteY1" fmla="*/ 0 h 17525"/>
                  <a:gd name="connsiteX2" fmla="*/ 7520 w 14850"/>
                  <a:gd name="connsiteY2" fmla="*/ 14954 h 17525"/>
                  <a:gd name="connsiteX3" fmla="*/ 12471 w 14850"/>
                  <a:gd name="connsiteY3" fmla="*/ 0 h 17525"/>
                  <a:gd name="connsiteX4" fmla="*/ 14851 w 14850"/>
                  <a:gd name="connsiteY4" fmla="*/ 0 h 17525"/>
                  <a:gd name="connsiteX5" fmla="*/ 8663 w 14850"/>
                  <a:gd name="connsiteY5" fmla="*/ 17526 h 17525"/>
                  <a:gd name="connsiteX6" fmla="*/ 5807 w 14850"/>
                  <a:gd name="connsiteY6" fmla="*/ 17526 h 17525"/>
                  <a:gd name="connsiteX7" fmla="*/ 0 w 14850"/>
                  <a:gd name="connsiteY7" fmla="*/ 0 h 1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850" h="17525">
                    <a:moveTo>
                      <a:pt x="0" y="0"/>
                    </a:moveTo>
                    <a:lnTo>
                      <a:pt x="2570" y="0"/>
                    </a:lnTo>
                    <a:lnTo>
                      <a:pt x="7520" y="14954"/>
                    </a:lnTo>
                    <a:lnTo>
                      <a:pt x="12471" y="0"/>
                    </a:lnTo>
                    <a:lnTo>
                      <a:pt x="14851" y="0"/>
                    </a:lnTo>
                    <a:lnTo>
                      <a:pt x="8663" y="17526"/>
                    </a:lnTo>
                    <a:lnTo>
                      <a:pt x="5807" y="17526"/>
                    </a:lnTo>
                    <a:lnTo>
                      <a:pt x="0" y="0"/>
                    </a:lnTo>
                    <a:close/>
                  </a:path>
                </a:pathLst>
              </a:custGeom>
              <a:solidFill>
                <a:srgbClr val="231F20"/>
              </a:solidFill>
              <a:ln w="9509" cap="flat">
                <a:noFill/>
                <a:prstDash val="solid"/>
                <a:miter/>
              </a:ln>
            </p:spPr>
            <p:txBody>
              <a:bodyPr rtlCol="0" anchor="ctr"/>
              <a:lstStyle/>
              <a:p>
                <a:endParaRPr lang="en-US"/>
              </a:p>
            </p:txBody>
          </p:sp>
          <p:sp>
            <p:nvSpPr>
              <p:cNvPr id="447" name="Freeform 446">
                <a:extLst>
                  <a:ext uri="{FF2B5EF4-FFF2-40B4-BE49-F238E27FC236}">
                    <a16:creationId xmlns:a16="http://schemas.microsoft.com/office/drawing/2014/main" id="{C094F244-116B-FD40-BDA4-7F2867AFEBEA}"/>
                  </a:ext>
                </a:extLst>
              </p:cNvPr>
              <p:cNvSpPr/>
              <p:nvPr/>
            </p:nvSpPr>
            <p:spPr>
              <a:xfrm>
                <a:off x="7544118" y="4939760"/>
                <a:ext cx="2570" cy="23621"/>
              </a:xfrm>
              <a:custGeom>
                <a:avLst/>
                <a:gdLst>
                  <a:gd name="connsiteX0" fmla="*/ 0 w 2570"/>
                  <a:gd name="connsiteY0" fmla="*/ 0 h 23621"/>
                  <a:gd name="connsiteX1" fmla="*/ 2570 w 2570"/>
                  <a:gd name="connsiteY1" fmla="*/ 0 h 23621"/>
                  <a:gd name="connsiteX2" fmla="*/ 2570 w 2570"/>
                  <a:gd name="connsiteY2" fmla="*/ 2572 h 23621"/>
                  <a:gd name="connsiteX3" fmla="*/ 0 w 2570"/>
                  <a:gd name="connsiteY3" fmla="*/ 2572 h 23621"/>
                  <a:gd name="connsiteX4" fmla="*/ 0 w 2570"/>
                  <a:gd name="connsiteY4" fmla="*/ 0 h 23621"/>
                  <a:gd name="connsiteX5" fmla="*/ 0 w 2570"/>
                  <a:gd name="connsiteY5" fmla="*/ 6096 h 23621"/>
                  <a:gd name="connsiteX6" fmla="*/ 2570 w 2570"/>
                  <a:gd name="connsiteY6" fmla="*/ 6096 h 23621"/>
                  <a:gd name="connsiteX7" fmla="*/ 2570 w 2570"/>
                  <a:gd name="connsiteY7" fmla="*/ 23622 h 23621"/>
                  <a:gd name="connsiteX8" fmla="*/ 0 w 2570"/>
                  <a:gd name="connsiteY8" fmla="*/ 23622 h 23621"/>
                  <a:gd name="connsiteX9" fmla="*/ 0 w 2570"/>
                  <a:gd name="connsiteY9" fmla="*/ 6096 h 23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621">
                    <a:moveTo>
                      <a:pt x="0" y="0"/>
                    </a:moveTo>
                    <a:lnTo>
                      <a:pt x="2570" y="0"/>
                    </a:lnTo>
                    <a:lnTo>
                      <a:pt x="2570" y="2572"/>
                    </a:lnTo>
                    <a:lnTo>
                      <a:pt x="0" y="2572"/>
                    </a:lnTo>
                    <a:lnTo>
                      <a:pt x="0" y="0"/>
                    </a:lnTo>
                    <a:close/>
                    <a:moveTo>
                      <a:pt x="0" y="6096"/>
                    </a:moveTo>
                    <a:lnTo>
                      <a:pt x="2570" y="6096"/>
                    </a:lnTo>
                    <a:lnTo>
                      <a:pt x="2570" y="23622"/>
                    </a:lnTo>
                    <a:lnTo>
                      <a:pt x="0" y="23622"/>
                    </a:lnTo>
                    <a:lnTo>
                      <a:pt x="0" y="6096"/>
                    </a:lnTo>
                    <a:close/>
                  </a:path>
                </a:pathLst>
              </a:custGeom>
              <a:solidFill>
                <a:srgbClr val="231F20"/>
              </a:solidFill>
              <a:ln w="9509" cap="flat">
                <a:noFill/>
                <a:prstDash val="solid"/>
                <a:miter/>
              </a:ln>
            </p:spPr>
            <p:txBody>
              <a:bodyPr rtlCol="0" anchor="ctr"/>
              <a:lstStyle/>
              <a:p>
                <a:endParaRPr lang="en-US"/>
              </a:p>
            </p:txBody>
          </p:sp>
          <p:sp>
            <p:nvSpPr>
              <p:cNvPr id="448" name="Freeform 447">
                <a:extLst>
                  <a:ext uri="{FF2B5EF4-FFF2-40B4-BE49-F238E27FC236}">
                    <a16:creationId xmlns:a16="http://schemas.microsoft.com/office/drawing/2014/main" id="{9F31D0DC-7544-5A44-9A49-B434E221800D}"/>
                  </a:ext>
                </a:extLst>
              </p:cNvPr>
              <p:cNvSpPr/>
              <p:nvPr/>
            </p:nvSpPr>
            <p:spPr>
              <a:xfrm>
                <a:off x="7550211" y="4945475"/>
                <a:ext cx="15612" cy="18478"/>
              </a:xfrm>
              <a:custGeom>
                <a:avLst/>
                <a:gdLst>
                  <a:gd name="connsiteX0" fmla="*/ 7901 w 15612"/>
                  <a:gd name="connsiteY0" fmla="*/ 18478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8 h 18478"/>
                  <a:gd name="connsiteX11" fmla="*/ 12852 w 15612"/>
                  <a:gd name="connsiteY11" fmla="*/ 7525 h 18478"/>
                  <a:gd name="connsiteX12" fmla="*/ 8092 w 15612"/>
                  <a:gd name="connsiteY12" fmla="*/ 2191 h 18478"/>
                  <a:gd name="connsiteX13" fmla="*/ 2951 w 15612"/>
                  <a:gd name="connsiteY13" fmla="*/ 7525 h 18478"/>
                  <a:gd name="connsiteX14" fmla="*/ 12852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8"/>
                    </a:moveTo>
                    <a:cubicBezTo>
                      <a:pt x="3141" y="18478"/>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49"/>
                      <a:pt x="12852" y="12859"/>
                    </a:cubicBezTo>
                    <a:lnTo>
                      <a:pt x="15327" y="13335"/>
                    </a:lnTo>
                    <a:cubicBezTo>
                      <a:pt x="14184" y="16669"/>
                      <a:pt x="11519" y="18478"/>
                      <a:pt x="7901" y="18478"/>
                    </a:cubicBezTo>
                    <a:close/>
                    <a:moveTo>
                      <a:pt x="12852" y="7525"/>
                    </a:moveTo>
                    <a:cubicBezTo>
                      <a:pt x="12756" y="4096"/>
                      <a:pt x="10948" y="2191"/>
                      <a:pt x="8092" y="2191"/>
                    </a:cubicBezTo>
                    <a:cubicBezTo>
                      <a:pt x="5236" y="2191"/>
                      <a:pt x="3427" y="4096"/>
                      <a:pt x="2951" y="7525"/>
                    </a:cubicBezTo>
                    <a:lnTo>
                      <a:pt x="12852" y="7525"/>
                    </a:lnTo>
                    <a:close/>
                  </a:path>
                </a:pathLst>
              </a:custGeom>
              <a:solidFill>
                <a:srgbClr val="231F20"/>
              </a:solidFill>
              <a:ln w="9509" cap="flat">
                <a:noFill/>
                <a:prstDash val="solid"/>
                <a:miter/>
              </a:ln>
            </p:spPr>
            <p:txBody>
              <a:bodyPr rtlCol="0" anchor="ctr"/>
              <a:lstStyle/>
              <a:p>
                <a:endParaRPr lang="en-US"/>
              </a:p>
            </p:txBody>
          </p:sp>
          <p:sp>
            <p:nvSpPr>
              <p:cNvPr id="449" name="Freeform 448">
                <a:extLst>
                  <a:ext uri="{FF2B5EF4-FFF2-40B4-BE49-F238E27FC236}">
                    <a16:creationId xmlns:a16="http://schemas.microsoft.com/office/drawing/2014/main" id="{CFF80C47-C962-8C4C-B073-3AE607BBA23D}"/>
                  </a:ext>
                </a:extLst>
              </p:cNvPr>
              <p:cNvSpPr/>
              <p:nvPr/>
            </p:nvSpPr>
            <p:spPr>
              <a:xfrm>
                <a:off x="7567156" y="4945856"/>
                <a:ext cx="22371" cy="17525"/>
              </a:xfrm>
              <a:custGeom>
                <a:avLst/>
                <a:gdLst>
                  <a:gd name="connsiteX0" fmla="*/ 0 w 22371"/>
                  <a:gd name="connsiteY0" fmla="*/ 0 h 17525"/>
                  <a:gd name="connsiteX1" fmla="*/ 2570 w 22371"/>
                  <a:gd name="connsiteY1" fmla="*/ 0 h 17525"/>
                  <a:gd name="connsiteX2" fmla="*/ 6473 w 22371"/>
                  <a:gd name="connsiteY2" fmla="*/ 14097 h 17525"/>
                  <a:gd name="connsiteX3" fmla="*/ 10091 w 22371"/>
                  <a:gd name="connsiteY3" fmla="*/ 0 h 17525"/>
                  <a:gd name="connsiteX4" fmla="*/ 12090 w 22371"/>
                  <a:gd name="connsiteY4" fmla="*/ 0 h 17525"/>
                  <a:gd name="connsiteX5" fmla="*/ 15993 w 22371"/>
                  <a:gd name="connsiteY5" fmla="*/ 14097 h 17525"/>
                  <a:gd name="connsiteX6" fmla="*/ 20086 w 22371"/>
                  <a:gd name="connsiteY6" fmla="*/ 0 h 17525"/>
                  <a:gd name="connsiteX7" fmla="*/ 22371 w 22371"/>
                  <a:gd name="connsiteY7" fmla="*/ 0 h 17525"/>
                  <a:gd name="connsiteX8" fmla="*/ 17040 w 22371"/>
                  <a:gd name="connsiteY8" fmla="*/ 17526 h 17525"/>
                  <a:gd name="connsiteX9" fmla="*/ 14755 w 22371"/>
                  <a:gd name="connsiteY9" fmla="*/ 17526 h 17525"/>
                  <a:gd name="connsiteX10" fmla="*/ 10948 w 22371"/>
                  <a:gd name="connsiteY10" fmla="*/ 3620 h 17525"/>
                  <a:gd name="connsiteX11" fmla="*/ 7425 w 22371"/>
                  <a:gd name="connsiteY11" fmla="*/ 17526 h 17525"/>
                  <a:gd name="connsiteX12" fmla="*/ 5045 w 22371"/>
                  <a:gd name="connsiteY12" fmla="*/ 17526 h 17525"/>
                  <a:gd name="connsiteX13" fmla="*/ 0 w 22371"/>
                  <a:gd name="connsiteY13" fmla="*/ 0 h 1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371" h="17525">
                    <a:moveTo>
                      <a:pt x="0" y="0"/>
                    </a:moveTo>
                    <a:lnTo>
                      <a:pt x="2570" y="0"/>
                    </a:lnTo>
                    <a:lnTo>
                      <a:pt x="6473" y="14097"/>
                    </a:lnTo>
                    <a:lnTo>
                      <a:pt x="10091" y="0"/>
                    </a:lnTo>
                    <a:lnTo>
                      <a:pt x="12090" y="0"/>
                    </a:lnTo>
                    <a:lnTo>
                      <a:pt x="15993" y="14097"/>
                    </a:lnTo>
                    <a:lnTo>
                      <a:pt x="20086" y="0"/>
                    </a:lnTo>
                    <a:lnTo>
                      <a:pt x="22371" y="0"/>
                    </a:lnTo>
                    <a:lnTo>
                      <a:pt x="17040" y="17526"/>
                    </a:lnTo>
                    <a:lnTo>
                      <a:pt x="14755" y="17526"/>
                    </a:lnTo>
                    <a:lnTo>
                      <a:pt x="10948" y="3620"/>
                    </a:lnTo>
                    <a:lnTo>
                      <a:pt x="7425" y="17526"/>
                    </a:lnTo>
                    <a:lnTo>
                      <a:pt x="5045" y="17526"/>
                    </a:lnTo>
                    <a:lnTo>
                      <a:pt x="0" y="0"/>
                    </a:lnTo>
                    <a:close/>
                  </a:path>
                </a:pathLst>
              </a:custGeom>
              <a:solidFill>
                <a:srgbClr val="231F20"/>
              </a:solidFill>
              <a:ln w="9509" cap="flat">
                <a:noFill/>
                <a:prstDash val="solid"/>
                <a:miter/>
              </a:ln>
            </p:spPr>
            <p:txBody>
              <a:bodyPr rtlCol="0" anchor="ctr"/>
              <a:lstStyle/>
              <a:p>
                <a:endParaRPr lang="en-US"/>
              </a:p>
            </p:txBody>
          </p:sp>
          <p:sp>
            <p:nvSpPr>
              <p:cNvPr id="450" name="Freeform 449">
                <a:extLst>
                  <a:ext uri="{FF2B5EF4-FFF2-40B4-BE49-F238E27FC236}">
                    <a16:creationId xmlns:a16="http://schemas.microsoft.com/office/drawing/2014/main" id="{AE185018-EFFF-6740-91ED-6D412D742B5E}"/>
                  </a:ext>
                </a:extLst>
              </p:cNvPr>
              <p:cNvSpPr/>
              <p:nvPr/>
            </p:nvSpPr>
            <p:spPr>
              <a:xfrm>
                <a:off x="7590193" y="4945475"/>
                <a:ext cx="13993" cy="18478"/>
              </a:xfrm>
              <a:custGeom>
                <a:avLst/>
                <a:gdLst>
                  <a:gd name="connsiteX0" fmla="*/ 2190 w 13993"/>
                  <a:gd name="connsiteY0" fmla="*/ 12954 h 18478"/>
                  <a:gd name="connsiteX1" fmla="*/ 7140 w 13993"/>
                  <a:gd name="connsiteY1" fmla="*/ 16288 h 18478"/>
                  <a:gd name="connsiteX2" fmla="*/ 11138 w 13993"/>
                  <a:gd name="connsiteY2" fmla="*/ 13335 h 18478"/>
                  <a:gd name="connsiteX3" fmla="*/ 6093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8 h 18478"/>
                  <a:gd name="connsiteX13" fmla="*/ 0 w 13993"/>
                  <a:gd name="connsiteY13" fmla="*/ 13430 h 18478"/>
                  <a:gd name="connsiteX14" fmla="*/ 2190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90" y="12954"/>
                    </a:moveTo>
                    <a:cubicBezTo>
                      <a:pt x="2951" y="15145"/>
                      <a:pt x="4760" y="16288"/>
                      <a:pt x="7140" y="16288"/>
                    </a:cubicBezTo>
                    <a:cubicBezTo>
                      <a:pt x="9615" y="16288"/>
                      <a:pt x="11138" y="15049"/>
                      <a:pt x="11138" y="13335"/>
                    </a:cubicBezTo>
                    <a:cubicBezTo>
                      <a:pt x="11138" y="11144"/>
                      <a:pt x="9329" y="10954"/>
                      <a:pt x="6093"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4" y="2191"/>
                      <a:pt x="6759" y="2191"/>
                    </a:cubicBezTo>
                    <a:cubicBezTo>
                      <a:pt x="4570" y="2191"/>
                      <a:pt x="3237" y="3334"/>
                      <a:pt x="3237" y="4953"/>
                    </a:cubicBezTo>
                    <a:cubicBezTo>
                      <a:pt x="3237" y="7144"/>
                      <a:pt x="5236" y="7144"/>
                      <a:pt x="8568" y="8001"/>
                    </a:cubicBezTo>
                    <a:cubicBezTo>
                      <a:pt x="12185" y="8953"/>
                      <a:pt x="13994" y="10287"/>
                      <a:pt x="13994" y="13049"/>
                    </a:cubicBezTo>
                    <a:cubicBezTo>
                      <a:pt x="13994" y="16192"/>
                      <a:pt x="11328" y="18478"/>
                      <a:pt x="7330" y="18478"/>
                    </a:cubicBezTo>
                    <a:cubicBezTo>
                      <a:pt x="3427" y="18478"/>
                      <a:pt x="762" y="16573"/>
                      <a:pt x="0" y="13430"/>
                    </a:cubicBezTo>
                    <a:lnTo>
                      <a:pt x="2190" y="12954"/>
                    </a:lnTo>
                    <a:close/>
                  </a:path>
                </a:pathLst>
              </a:custGeom>
              <a:solidFill>
                <a:srgbClr val="231F20"/>
              </a:solidFill>
              <a:ln w="9509" cap="flat">
                <a:noFill/>
                <a:prstDash val="solid"/>
                <a:miter/>
              </a:ln>
            </p:spPr>
            <p:txBody>
              <a:bodyPr rtlCol="0" anchor="ctr"/>
              <a:lstStyle/>
              <a:p>
                <a:endParaRPr lang="en-US"/>
              </a:p>
            </p:txBody>
          </p:sp>
          <p:sp>
            <p:nvSpPr>
              <p:cNvPr id="451" name="Freeform 450">
                <a:extLst>
                  <a:ext uri="{FF2B5EF4-FFF2-40B4-BE49-F238E27FC236}">
                    <a16:creationId xmlns:a16="http://schemas.microsoft.com/office/drawing/2014/main" id="{8881A57E-3AFD-BA4F-A6CC-D791BE1142F0}"/>
                  </a:ext>
                </a:extLst>
              </p:cNvPr>
              <p:cNvSpPr/>
              <p:nvPr/>
            </p:nvSpPr>
            <p:spPr>
              <a:xfrm>
                <a:off x="7615801" y="4945475"/>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8 h 18478"/>
                  <a:gd name="connsiteX4" fmla="*/ 0 w 15802"/>
                  <a:gd name="connsiteY4" fmla="*/ 9239 h 18478"/>
                  <a:gd name="connsiteX5" fmla="*/ 12852 w 15802"/>
                  <a:gd name="connsiteY5" fmla="*/ 9239 h 18478"/>
                  <a:gd name="connsiteX6" fmla="*/ 7806 w 15802"/>
                  <a:gd name="connsiteY6" fmla="*/ 2191 h 18478"/>
                  <a:gd name="connsiteX7" fmla="*/ 2761 w 15802"/>
                  <a:gd name="connsiteY7" fmla="*/ 9239 h 18478"/>
                  <a:gd name="connsiteX8" fmla="*/ 7806 w 15802"/>
                  <a:gd name="connsiteY8" fmla="*/ 16288 h 18478"/>
                  <a:gd name="connsiteX9" fmla="*/ 12852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19"/>
                      <a:pt x="15803" y="9239"/>
                    </a:cubicBezTo>
                    <a:cubicBezTo>
                      <a:pt x="15803" y="14859"/>
                      <a:pt x="12566" y="18478"/>
                      <a:pt x="7901" y="18478"/>
                    </a:cubicBezTo>
                    <a:cubicBezTo>
                      <a:pt x="3142" y="18478"/>
                      <a:pt x="0" y="14859"/>
                      <a:pt x="0" y="9239"/>
                    </a:cubicBezTo>
                    <a:close/>
                    <a:moveTo>
                      <a:pt x="12852" y="9239"/>
                    </a:moveTo>
                    <a:cubicBezTo>
                      <a:pt x="12852" y="4763"/>
                      <a:pt x="10853" y="2191"/>
                      <a:pt x="7806" y="2191"/>
                    </a:cubicBezTo>
                    <a:cubicBezTo>
                      <a:pt x="4760" y="2191"/>
                      <a:pt x="2761" y="4763"/>
                      <a:pt x="2761" y="9239"/>
                    </a:cubicBezTo>
                    <a:cubicBezTo>
                      <a:pt x="2761" y="13716"/>
                      <a:pt x="4760" y="16288"/>
                      <a:pt x="7806" y="16288"/>
                    </a:cubicBezTo>
                    <a:cubicBezTo>
                      <a:pt x="10853" y="16288"/>
                      <a:pt x="12852" y="13621"/>
                      <a:pt x="12852" y="9239"/>
                    </a:cubicBezTo>
                    <a:close/>
                  </a:path>
                </a:pathLst>
              </a:custGeom>
              <a:solidFill>
                <a:srgbClr val="231F20"/>
              </a:solidFill>
              <a:ln w="9509" cap="flat">
                <a:noFill/>
                <a:prstDash val="solid"/>
                <a:miter/>
              </a:ln>
            </p:spPr>
            <p:txBody>
              <a:bodyPr rtlCol="0" anchor="ctr"/>
              <a:lstStyle/>
              <a:p>
                <a:endParaRPr lang="en-US"/>
              </a:p>
            </p:txBody>
          </p:sp>
          <p:sp>
            <p:nvSpPr>
              <p:cNvPr id="452" name="Freeform 451">
                <a:extLst>
                  <a:ext uri="{FF2B5EF4-FFF2-40B4-BE49-F238E27FC236}">
                    <a16:creationId xmlns:a16="http://schemas.microsoft.com/office/drawing/2014/main" id="{4F8A8B97-6706-374E-8304-7CEB1260CB9D}"/>
                  </a:ext>
                </a:extLst>
              </p:cNvPr>
              <p:cNvSpPr/>
              <p:nvPr/>
            </p:nvSpPr>
            <p:spPr>
              <a:xfrm>
                <a:off x="7635031" y="4945379"/>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0"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a:p>
            </p:txBody>
          </p:sp>
          <p:sp>
            <p:nvSpPr>
              <p:cNvPr id="453" name="Freeform 452">
                <a:extLst>
                  <a:ext uri="{FF2B5EF4-FFF2-40B4-BE49-F238E27FC236}">
                    <a16:creationId xmlns:a16="http://schemas.microsoft.com/office/drawing/2014/main" id="{B33E3FD6-D6CE-1A43-BDD2-A4D09149073D}"/>
                  </a:ext>
                </a:extLst>
              </p:cNvPr>
              <p:cNvSpPr/>
              <p:nvPr/>
            </p:nvSpPr>
            <p:spPr>
              <a:xfrm>
                <a:off x="7653499" y="4939760"/>
                <a:ext cx="2570" cy="23717"/>
              </a:xfrm>
              <a:custGeom>
                <a:avLst/>
                <a:gdLst>
                  <a:gd name="connsiteX0" fmla="*/ 0 w 2570"/>
                  <a:gd name="connsiteY0" fmla="*/ 0 h 23717"/>
                  <a:gd name="connsiteX1" fmla="*/ 2570 w 2570"/>
                  <a:gd name="connsiteY1" fmla="*/ 0 h 23717"/>
                  <a:gd name="connsiteX2" fmla="*/ 2570 w 2570"/>
                  <a:gd name="connsiteY2" fmla="*/ 23717 h 23717"/>
                  <a:gd name="connsiteX3" fmla="*/ 0 w 2570"/>
                  <a:gd name="connsiteY3" fmla="*/ 23717 h 23717"/>
                  <a:gd name="connsiteX4" fmla="*/ 0 w 2570"/>
                  <a:gd name="connsiteY4" fmla="*/ 0 h 2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 h="23717">
                    <a:moveTo>
                      <a:pt x="0" y="0"/>
                    </a:moveTo>
                    <a:lnTo>
                      <a:pt x="2570" y="0"/>
                    </a:lnTo>
                    <a:lnTo>
                      <a:pt x="2570" y="23717"/>
                    </a:lnTo>
                    <a:lnTo>
                      <a:pt x="0" y="23717"/>
                    </a:lnTo>
                    <a:lnTo>
                      <a:pt x="0" y="0"/>
                    </a:lnTo>
                    <a:close/>
                  </a:path>
                </a:pathLst>
              </a:custGeom>
              <a:solidFill>
                <a:srgbClr val="231F20"/>
              </a:solidFill>
              <a:ln w="9509" cap="flat">
                <a:noFill/>
                <a:prstDash val="solid"/>
                <a:miter/>
              </a:ln>
            </p:spPr>
            <p:txBody>
              <a:bodyPr rtlCol="0" anchor="ctr"/>
              <a:lstStyle/>
              <a:p>
                <a:endParaRPr lang="en-US"/>
              </a:p>
            </p:txBody>
          </p:sp>
          <p:sp>
            <p:nvSpPr>
              <p:cNvPr id="454" name="Freeform 453">
                <a:extLst>
                  <a:ext uri="{FF2B5EF4-FFF2-40B4-BE49-F238E27FC236}">
                    <a16:creationId xmlns:a16="http://schemas.microsoft.com/office/drawing/2014/main" id="{E5A15820-255B-4A44-A51C-BD5B4BC6EF33}"/>
                  </a:ext>
                </a:extLst>
              </p:cNvPr>
              <p:cNvSpPr/>
              <p:nvPr/>
            </p:nvSpPr>
            <p:spPr>
              <a:xfrm>
                <a:off x="7658354" y="4945951"/>
                <a:ext cx="14850" cy="24003"/>
              </a:xfrm>
              <a:custGeom>
                <a:avLst/>
                <a:gdLst>
                  <a:gd name="connsiteX0" fmla="*/ 191 w 14850"/>
                  <a:gd name="connsiteY0" fmla="*/ 21527 h 24003"/>
                  <a:gd name="connsiteX1" fmla="*/ 2190 w 14850"/>
                  <a:gd name="connsiteY1" fmla="*/ 21812 h 24003"/>
                  <a:gd name="connsiteX2" fmla="*/ 6283 w 14850"/>
                  <a:gd name="connsiteY2" fmla="*/ 17431 h 24003"/>
                  <a:gd name="connsiteX3" fmla="*/ 0 w 14850"/>
                  <a:gd name="connsiteY3" fmla="*/ 0 h 24003"/>
                  <a:gd name="connsiteX4" fmla="*/ 2665 w 14850"/>
                  <a:gd name="connsiteY4" fmla="*/ 0 h 24003"/>
                  <a:gd name="connsiteX5" fmla="*/ 7616 w 14850"/>
                  <a:gd name="connsiteY5" fmla="*/ 14097 h 24003"/>
                  <a:gd name="connsiteX6" fmla="*/ 12566 w 14850"/>
                  <a:gd name="connsiteY6" fmla="*/ 0 h 24003"/>
                  <a:gd name="connsiteX7" fmla="*/ 14851 w 14850"/>
                  <a:gd name="connsiteY7" fmla="*/ 0 h 24003"/>
                  <a:gd name="connsiteX8" fmla="*/ 7996 w 14850"/>
                  <a:gd name="connsiteY8" fmla="*/ 18955 h 24003"/>
                  <a:gd name="connsiteX9" fmla="*/ 2190 w 14850"/>
                  <a:gd name="connsiteY9" fmla="*/ 24003 h 24003"/>
                  <a:gd name="connsiteX10" fmla="*/ 191 w 14850"/>
                  <a:gd name="connsiteY10" fmla="*/ 23717 h 24003"/>
                  <a:gd name="connsiteX11" fmla="*/ 191 w 14850"/>
                  <a:gd name="connsiteY11" fmla="*/ 21527 h 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50" h="24003">
                    <a:moveTo>
                      <a:pt x="191" y="21527"/>
                    </a:moveTo>
                    <a:cubicBezTo>
                      <a:pt x="1047" y="21717"/>
                      <a:pt x="1618" y="21812"/>
                      <a:pt x="2190" y="21812"/>
                    </a:cubicBezTo>
                    <a:cubicBezTo>
                      <a:pt x="4379" y="21812"/>
                      <a:pt x="5426" y="20479"/>
                      <a:pt x="6283" y="17431"/>
                    </a:cubicBezTo>
                    <a:lnTo>
                      <a:pt x="0" y="0"/>
                    </a:lnTo>
                    <a:lnTo>
                      <a:pt x="2665" y="0"/>
                    </a:lnTo>
                    <a:lnTo>
                      <a:pt x="7616" y="14097"/>
                    </a:lnTo>
                    <a:lnTo>
                      <a:pt x="12566" y="0"/>
                    </a:lnTo>
                    <a:lnTo>
                      <a:pt x="14851" y="0"/>
                    </a:lnTo>
                    <a:lnTo>
                      <a:pt x="7996" y="18955"/>
                    </a:lnTo>
                    <a:cubicBezTo>
                      <a:pt x="6664" y="22670"/>
                      <a:pt x="5236" y="24003"/>
                      <a:pt x="2190" y="24003"/>
                    </a:cubicBezTo>
                    <a:cubicBezTo>
                      <a:pt x="1523" y="24003"/>
                      <a:pt x="857" y="23908"/>
                      <a:pt x="191" y="23717"/>
                    </a:cubicBezTo>
                    <a:lnTo>
                      <a:pt x="191" y="21527"/>
                    </a:lnTo>
                    <a:close/>
                  </a:path>
                </a:pathLst>
              </a:custGeom>
              <a:solidFill>
                <a:srgbClr val="231F20"/>
              </a:solidFill>
              <a:ln w="9509" cap="flat">
                <a:noFill/>
                <a:prstDash val="solid"/>
                <a:miter/>
              </a:ln>
            </p:spPr>
            <p:txBody>
              <a:bodyPr rtlCol="0" anchor="ctr"/>
              <a:lstStyle/>
              <a:p>
                <a:endParaRPr lang="en-US"/>
              </a:p>
            </p:txBody>
          </p:sp>
          <p:sp>
            <p:nvSpPr>
              <p:cNvPr id="455" name="Freeform 454">
                <a:extLst>
                  <a:ext uri="{FF2B5EF4-FFF2-40B4-BE49-F238E27FC236}">
                    <a16:creationId xmlns:a16="http://schemas.microsoft.com/office/drawing/2014/main" id="{144397B4-5A75-FE4E-95D3-FA5EDF6DEE26}"/>
                  </a:ext>
                </a:extLst>
              </p:cNvPr>
              <p:cNvSpPr/>
              <p:nvPr/>
            </p:nvSpPr>
            <p:spPr>
              <a:xfrm>
                <a:off x="7683867" y="4945475"/>
                <a:ext cx="15802" cy="18478"/>
              </a:xfrm>
              <a:custGeom>
                <a:avLst/>
                <a:gdLst>
                  <a:gd name="connsiteX0" fmla="*/ 0 w 15802"/>
                  <a:gd name="connsiteY0" fmla="*/ 9239 h 18478"/>
                  <a:gd name="connsiteX1" fmla="*/ 7901 w 15802"/>
                  <a:gd name="connsiteY1" fmla="*/ 0 h 18478"/>
                  <a:gd name="connsiteX2" fmla="*/ 15802 w 15802"/>
                  <a:gd name="connsiteY2" fmla="*/ 9239 h 18478"/>
                  <a:gd name="connsiteX3" fmla="*/ 7901 w 15802"/>
                  <a:gd name="connsiteY3" fmla="*/ 18478 h 18478"/>
                  <a:gd name="connsiteX4" fmla="*/ 0 w 15802"/>
                  <a:gd name="connsiteY4" fmla="*/ 9239 h 18478"/>
                  <a:gd name="connsiteX5" fmla="*/ 12851 w 15802"/>
                  <a:gd name="connsiteY5" fmla="*/ 9239 h 18478"/>
                  <a:gd name="connsiteX6" fmla="*/ 7806 w 15802"/>
                  <a:gd name="connsiteY6" fmla="*/ 2191 h 18478"/>
                  <a:gd name="connsiteX7" fmla="*/ 2760 w 15802"/>
                  <a:gd name="connsiteY7" fmla="*/ 9239 h 18478"/>
                  <a:gd name="connsiteX8" fmla="*/ 7806 w 15802"/>
                  <a:gd name="connsiteY8" fmla="*/ 16288 h 18478"/>
                  <a:gd name="connsiteX9" fmla="*/ 12851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2" y="3619"/>
                      <a:pt x="15802" y="9239"/>
                    </a:cubicBezTo>
                    <a:cubicBezTo>
                      <a:pt x="15802" y="14859"/>
                      <a:pt x="12566" y="18478"/>
                      <a:pt x="7901" y="18478"/>
                    </a:cubicBezTo>
                    <a:cubicBezTo>
                      <a:pt x="3141" y="18478"/>
                      <a:pt x="0" y="14859"/>
                      <a:pt x="0" y="9239"/>
                    </a:cubicBezTo>
                    <a:close/>
                    <a:moveTo>
                      <a:pt x="12851" y="9239"/>
                    </a:moveTo>
                    <a:cubicBezTo>
                      <a:pt x="12851" y="4763"/>
                      <a:pt x="10852" y="2191"/>
                      <a:pt x="7806" y="2191"/>
                    </a:cubicBezTo>
                    <a:cubicBezTo>
                      <a:pt x="4760" y="2191"/>
                      <a:pt x="2760" y="4763"/>
                      <a:pt x="2760" y="9239"/>
                    </a:cubicBezTo>
                    <a:cubicBezTo>
                      <a:pt x="2760" y="13716"/>
                      <a:pt x="4760" y="16288"/>
                      <a:pt x="7806" y="16288"/>
                    </a:cubicBezTo>
                    <a:cubicBezTo>
                      <a:pt x="10852" y="16288"/>
                      <a:pt x="12851" y="13621"/>
                      <a:pt x="12851" y="9239"/>
                    </a:cubicBezTo>
                    <a:close/>
                  </a:path>
                </a:pathLst>
              </a:custGeom>
              <a:solidFill>
                <a:srgbClr val="231F20"/>
              </a:solidFill>
              <a:ln w="9509" cap="flat">
                <a:noFill/>
                <a:prstDash val="solid"/>
                <a:miter/>
              </a:ln>
            </p:spPr>
            <p:txBody>
              <a:bodyPr rtlCol="0" anchor="ctr"/>
              <a:lstStyle/>
              <a:p>
                <a:endParaRPr lang="en-US"/>
              </a:p>
            </p:txBody>
          </p:sp>
          <p:sp>
            <p:nvSpPr>
              <p:cNvPr id="456" name="Freeform 455">
                <a:extLst>
                  <a:ext uri="{FF2B5EF4-FFF2-40B4-BE49-F238E27FC236}">
                    <a16:creationId xmlns:a16="http://schemas.microsoft.com/office/drawing/2014/main" id="{D182E3CC-4A76-D741-9017-A3217CB0F8F3}"/>
                  </a:ext>
                </a:extLst>
              </p:cNvPr>
              <p:cNvSpPr/>
              <p:nvPr/>
            </p:nvSpPr>
            <p:spPr>
              <a:xfrm>
                <a:off x="7700812" y="4939474"/>
                <a:ext cx="10947" cy="24003"/>
              </a:xfrm>
              <a:custGeom>
                <a:avLst/>
                <a:gdLst>
                  <a:gd name="connsiteX0" fmla="*/ 3141 w 10947"/>
                  <a:gd name="connsiteY0" fmla="*/ 8382 h 24003"/>
                  <a:gd name="connsiteX1" fmla="*/ 0 w 10947"/>
                  <a:gd name="connsiteY1" fmla="*/ 8382 h 24003"/>
                  <a:gd name="connsiteX2" fmla="*/ 0 w 10947"/>
                  <a:gd name="connsiteY2" fmla="*/ 6477 h 24003"/>
                  <a:gd name="connsiteX3" fmla="*/ 3141 w 10947"/>
                  <a:gd name="connsiteY3" fmla="*/ 6477 h 24003"/>
                  <a:gd name="connsiteX4" fmla="*/ 3141 w 10947"/>
                  <a:gd name="connsiteY4" fmla="*/ 6382 h 24003"/>
                  <a:gd name="connsiteX5" fmla="*/ 8377 w 10947"/>
                  <a:gd name="connsiteY5" fmla="*/ 0 h 24003"/>
                  <a:gd name="connsiteX6" fmla="*/ 10948 w 10947"/>
                  <a:gd name="connsiteY6" fmla="*/ 191 h 24003"/>
                  <a:gd name="connsiteX7" fmla="*/ 10948 w 10947"/>
                  <a:gd name="connsiteY7" fmla="*/ 2381 h 24003"/>
                  <a:gd name="connsiteX8" fmla="*/ 8853 w 10947"/>
                  <a:gd name="connsiteY8" fmla="*/ 2191 h 24003"/>
                  <a:gd name="connsiteX9" fmla="*/ 5712 w 10947"/>
                  <a:gd name="connsiteY9" fmla="*/ 5810 h 24003"/>
                  <a:gd name="connsiteX10" fmla="*/ 5712 w 10947"/>
                  <a:gd name="connsiteY10" fmla="*/ 6477 h 24003"/>
                  <a:gd name="connsiteX11" fmla="*/ 9900 w 10947"/>
                  <a:gd name="connsiteY11" fmla="*/ 6477 h 24003"/>
                  <a:gd name="connsiteX12" fmla="*/ 9900 w 10947"/>
                  <a:gd name="connsiteY12" fmla="*/ 8382 h 24003"/>
                  <a:gd name="connsiteX13" fmla="*/ 5712 w 10947"/>
                  <a:gd name="connsiteY13" fmla="*/ 8382 h 24003"/>
                  <a:gd name="connsiteX14" fmla="*/ 5712 w 10947"/>
                  <a:gd name="connsiteY14" fmla="*/ 24003 h 24003"/>
                  <a:gd name="connsiteX15" fmla="*/ 3141 w 10947"/>
                  <a:gd name="connsiteY15" fmla="*/ 24003 h 24003"/>
                  <a:gd name="connsiteX16" fmla="*/ 3141 w 10947"/>
                  <a:gd name="connsiteY16" fmla="*/ 8382 h 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947" h="24003">
                    <a:moveTo>
                      <a:pt x="3141" y="8382"/>
                    </a:moveTo>
                    <a:lnTo>
                      <a:pt x="0" y="8382"/>
                    </a:lnTo>
                    <a:lnTo>
                      <a:pt x="0" y="6477"/>
                    </a:lnTo>
                    <a:lnTo>
                      <a:pt x="3141" y="6477"/>
                    </a:lnTo>
                    <a:cubicBezTo>
                      <a:pt x="3141" y="6477"/>
                      <a:pt x="3141" y="6382"/>
                      <a:pt x="3141" y="6382"/>
                    </a:cubicBezTo>
                    <a:cubicBezTo>
                      <a:pt x="3141" y="2096"/>
                      <a:pt x="4855" y="0"/>
                      <a:pt x="8377" y="0"/>
                    </a:cubicBezTo>
                    <a:cubicBezTo>
                      <a:pt x="9234" y="0"/>
                      <a:pt x="10091" y="95"/>
                      <a:pt x="10948" y="191"/>
                    </a:cubicBezTo>
                    <a:lnTo>
                      <a:pt x="10948" y="2381"/>
                    </a:lnTo>
                    <a:cubicBezTo>
                      <a:pt x="9996" y="2191"/>
                      <a:pt x="9329" y="2191"/>
                      <a:pt x="8853" y="2191"/>
                    </a:cubicBezTo>
                    <a:cubicBezTo>
                      <a:pt x="6664" y="2191"/>
                      <a:pt x="5712" y="3334"/>
                      <a:pt x="5712" y="5810"/>
                    </a:cubicBezTo>
                    <a:cubicBezTo>
                      <a:pt x="5712" y="6001"/>
                      <a:pt x="5712" y="6287"/>
                      <a:pt x="5712" y="6477"/>
                    </a:cubicBezTo>
                    <a:lnTo>
                      <a:pt x="9900" y="6477"/>
                    </a:lnTo>
                    <a:lnTo>
                      <a:pt x="9900" y="8382"/>
                    </a:lnTo>
                    <a:lnTo>
                      <a:pt x="5712" y="8382"/>
                    </a:lnTo>
                    <a:lnTo>
                      <a:pt x="5712" y="24003"/>
                    </a:lnTo>
                    <a:lnTo>
                      <a:pt x="3141" y="24003"/>
                    </a:lnTo>
                    <a:lnTo>
                      <a:pt x="3141" y="8382"/>
                    </a:lnTo>
                    <a:close/>
                  </a:path>
                </a:pathLst>
              </a:custGeom>
              <a:solidFill>
                <a:srgbClr val="231F20"/>
              </a:solidFill>
              <a:ln w="9509" cap="flat">
                <a:noFill/>
                <a:prstDash val="solid"/>
                <a:miter/>
              </a:ln>
            </p:spPr>
            <p:txBody>
              <a:bodyPr rtlCol="0" anchor="ctr"/>
              <a:lstStyle/>
              <a:p>
                <a:endParaRPr lang="en-US"/>
              </a:p>
            </p:txBody>
          </p:sp>
          <p:sp>
            <p:nvSpPr>
              <p:cNvPr id="457" name="Freeform 456">
                <a:extLst>
                  <a:ext uri="{FF2B5EF4-FFF2-40B4-BE49-F238E27FC236}">
                    <a16:creationId xmlns:a16="http://schemas.microsoft.com/office/drawing/2014/main" id="{1C533B36-A720-7A43-9CA4-B9F41417F5F7}"/>
                  </a:ext>
                </a:extLst>
              </p:cNvPr>
              <p:cNvSpPr/>
              <p:nvPr/>
            </p:nvSpPr>
            <p:spPr>
              <a:xfrm>
                <a:off x="7720232" y="4941474"/>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1 w 10471"/>
                  <a:gd name="connsiteY7" fmla="*/ 4477 h 22479"/>
                  <a:gd name="connsiteX8" fmla="*/ 9901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1" y="4477"/>
                    </a:lnTo>
                    <a:lnTo>
                      <a:pt x="9901"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a:p>
            </p:txBody>
          </p:sp>
          <p:sp>
            <p:nvSpPr>
              <p:cNvPr id="458" name="Freeform 457">
                <a:extLst>
                  <a:ext uri="{FF2B5EF4-FFF2-40B4-BE49-F238E27FC236}">
                    <a16:creationId xmlns:a16="http://schemas.microsoft.com/office/drawing/2014/main" id="{D5279A02-939F-9641-A960-029CF5CB830D}"/>
                  </a:ext>
                </a:extLst>
              </p:cNvPr>
              <p:cNvSpPr/>
              <p:nvPr/>
            </p:nvSpPr>
            <p:spPr>
              <a:xfrm>
                <a:off x="7732988" y="4939760"/>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4 w 13803"/>
                  <a:gd name="connsiteY4" fmla="*/ 12573 h 23812"/>
                  <a:gd name="connsiteX5" fmla="*/ 13804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5" y="5620"/>
                      <a:pt x="13804" y="8001"/>
                      <a:pt x="13804" y="12573"/>
                    </a:cubicBezTo>
                    <a:lnTo>
                      <a:pt x="13804" y="23717"/>
                    </a:lnTo>
                    <a:lnTo>
                      <a:pt x="11233" y="23717"/>
                    </a:lnTo>
                    <a:lnTo>
                      <a:pt x="11233" y="12383"/>
                    </a:lnTo>
                    <a:cubicBezTo>
                      <a:pt x="11233" y="9525"/>
                      <a:pt x="9901"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a:p>
            </p:txBody>
          </p:sp>
          <p:sp>
            <p:nvSpPr>
              <p:cNvPr id="459" name="Freeform 458">
                <a:extLst>
                  <a:ext uri="{FF2B5EF4-FFF2-40B4-BE49-F238E27FC236}">
                    <a16:creationId xmlns:a16="http://schemas.microsoft.com/office/drawing/2014/main" id="{37184DEB-D99A-8943-B435-1BCAFB2CF28A}"/>
                  </a:ext>
                </a:extLst>
              </p:cNvPr>
              <p:cNvSpPr/>
              <p:nvPr/>
            </p:nvSpPr>
            <p:spPr>
              <a:xfrm>
                <a:off x="7750028" y="4945475"/>
                <a:ext cx="15612" cy="18478"/>
              </a:xfrm>
              <a:custGeom>
                <a:avLst/>
                <a:gdLst>
                  <a:gd name="connsiteX0" fmla="*/ 7901 w 15612"/>
                  <a:gd name="connsiteY0" fmla="*/ 18478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8 h 18478"/>
                  <a:gd name="connsiteX11" fmla="*/ 12852 w 15612"/>
                  <a:gd name="connsiteY11" fmla="*/ 7525 h 18478"/>
                  <a:gd name="connsiteX12" fmla="*/ 8092 w 15612"/>
                  <a:gd name="connsiteY12" fmla="*/ 2191 h 18478"/>
                  <a:gd name="connsiteX13" fmla="*/ 2951 w 15612"/>
                  <a:gd name="connsiteY13" fmla="*/ 7525 h 18478"/>
                  <a:gd name="connsiteX14" fmla="*/ 12852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8"/>
                    </a:moveTo>
                    <a:cubicBezTo>
                      <a:pt x="3142" y="18478"/>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49"/>
                      <a:pt x="12852" y="12859"/>
                    </a:cubicBezTo>
                    <a:lnTo>
                      <a:pt x="15327" y="13335"/>
                    </a:lnTo>
                    <a:cubicBezTo>
                      <a:pt x="14184" y="16669"/>
                      <a:pt x="11519" y="18478"/>
                      <a:pt x="7901" y="18478"/>
                    </a:cubicBezTo>
                    <a:close/>
                    <a:moveTo>
                      <a:pt x="12852" y="7525"/>
                    </a:moveTo>
                    <a:cubicBezTo>
                      <a:pt x="12756" y="4096"/>
                      <a:pt x="10948" y="2191"/>
                      <a:pt x="8092" y="2191"/>
                    </a:cubicBezTo>
                    <a:cubicBezTo>
                      <a:pt x="5236" y="2191"/>
                      <a:pt x="3427" y="4096"/>
                      <a:pt x="2951" y="7525"/>
                    </a:cubicBezTo>
                    <a:lnTo>
                      <a:pt x="12852" y="7525"/>
                    </a:lnTo>
                    <a:close/>
                  </a:path>
                </a:pathLst>
              </a:custGeom>
              <a:solidFill>
                <a:srgbClr val="231F20"/>
              </a:solidFill>
              <a:ln w="9509" cap="flat">
                <a:noFill/>
                <a:prstDash val="solid"/>
                <a:miter/>
              </a:ln>
            </p:spPr>
            <p:txBody>
              <a:bodyPr rtlCol="0" anchor="ctr"/>
              <a:lstStyle/>
              <a:p>
                <a:endParaRPr lang="en-US"/>
              </a:p>
            </p:txBody>
          </p:sp>
          <p:sp>
            <p:nvSpPr>
              <p:cNvPr id="460" name="Freeform 459">
                <a:extLst>
                  <a:ext uri="{FF2B5EF4-FFF2-40B4-BE49-F238E27FC236}">
                    <a16:creationId xmlns:a16="http://schemas.microsoft.com/office/drawing/2014/main" id="{6CC58C92-0282-4140-8CA9-3903634AF87F}"/>
                  </a:ext>
                </a:extLst>
              </p:cNvPr>
              <p:cNvSpPr/>
              <p:nvPr/>
            </p:nvSpPr>
            <p:spPr>
              <a:xfrm>
                <a:off x="7777730" y="4945475"/>
                <a:ext cx="15136" cy="18383"/>
              </a:xfrm>
              <a:custGeom>
                <a:avLst/>
                <a:gdLst>
                  <a:gd name="connsiteX0" fmla="*/ 12090 w 15136"/>
                  <a:gd name="connsiteY0" fmla="*/ 14668 h 18383"/>
                  <a:gd name="connsiteX1" fmla="*/ 5997 w 15136"/>
                  <a:gd name="connsiteY1" fmla="*/ 18383 h 18383"/>
                  <a:gd name="connsiteX2" fmla="*/ 0 w 15136"/>
                  <a:gd name="connsiteY2" fmla="*/ 13049 h 18383"/>
                  <a:gd name="connsiteX3" fmla="*/ 10567 w 15136"/>
                  <a:gd name="connsiteY3" fmla="*/ 7048 h 18383"/>
                  <a:gd name="connsiteX4" fmla="*/ 12090 w 15136"/>
                  <a:gd name="connsiteY4" fmla="*/ 7048 h 18383"/>
                  <a:gd name="connsiteX5" fmla="*/ 12090 w 15136"/>
                  <a:gd name="connsiteY5" fmla="*/ 6001 h 18383"/>
                  <a:gd name="connsiteX6" fmla="*/ 7711 w 15136"/>
                  <a:gd name="connsiteY6" fmla="*/ 2095 h 18383"/>
                  <a:gd name="connsiteX7" fmla="*/ 3046 w 15136"/>
                  <a:gd name="connsiteY7" fmla="*/ 5143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7 h 18383"/>
                  <a:gd name="connsiteX13" fmla="*/ 12471 w 15136"/>
                  <a:gd name="connsiteY13" fmla="*/ 18097 h 18383"/>
                  <a:gd name="connsiteX14" fmla="*/ 12090 w 15136"/>
                  <a:gd name="connsiteY14" fmla="*/ 14668 h 18383"/>
                  <a:gd name="connsiteX15" fmla="*/ 10091 w 15136"/>
                  <a:gd name="connsiteY15" fmla="*/ 9049 h 18383"/>
                  <a:gd name="connsiteX16" fmla="*/ 2951 w 15136"/>
                  <a:gd name="connsiteY16" fmla="*/ 13049 h 18383"/>
                  <a:gd name="connsiteX17" fmla="*/ 6569 w 15136"/>
                  <a:gd name="connsiteY17" fmla="*/ 16192 h 18383"/>
                  <a:gd name="connsiteX18" fmla="*/ 12090 w 15136"/>
                  <a:gd name="connsiteY18" fmla="*/ 10001 h 18383"/>
                  <a:gd name="connsiteX19" fmla="*/ 12090 w 15136"/>
                  <a:gd name="connsiteY19" fmla="*/ 9049 h 18383"/>
                  <a:gd name="connsiteX20" fmla="*/ 10091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2090" y="14668"/>
                    </a:moveTo>
                    <a:cubicBezTo>
                      <a:pt x="10853" y="17050"/>
                      <a:pt x="8758" y="18383"/>
                      <a:pt x="5997" y="18383"/>
                    </a:cubicBezTo>
                    <a:cubicBezTo>
                      <a:pt x="2380" y="18383"/>
                      <a:pt x="0" y="16097"/>
                      <a:pt x="0" y="13049"/>
                    </a:cubicBezTo>
                    <a:cubicBezTo>
                      <a:pt x="0" y="9049"/>
                      <a:pt x="3522" y="7048"/>
                      <a:pt x="10567" y="7048"/>
                    </a:cubicBezTo>
                    <a:cubicBezTo>
                      <a:pt x="11043" y="7048"/>
                      <a:pt x="11519" y="7048"/>
                      <a:pt x="12090" y="7048"/>
                    </a:cubicBezTo>
                    <a:lnTo>
                      <a:pt x="12090" y="6001"/>
                    </a:lnTo>
                    <a:cubicBezTo>
                      <a:pt x="12090" y="3334"/>
                      <a:pt x="10662" y="2095"/>
                      <a:pt x="7711" y="2095"/>
                    </a:cubicBezTo>
                    <a:cubicBezTo>
                      <a:pt x="5045" y="2095"/>
                      <a:pt x="3522" y="3048"/>
                      <a:pt x="3046" y="5143"/>
                    </a:cubicBezTo>
                    <a:lnTo>
                      <a:pt x="571" y="4763"/>
                    </a:lnTo>
                    <a:cubicBezTo>
                      <a:pt x="1333" y="1619"/>
                      <a:pt x="3808" y="0"/>
                      <a:pt x="8187" y="0"/>
                    </a:cubicBezTo>
                    <a:cubicBezTo>
                      <a:pt x="12756" y="0"/>
                      <a:pt x="14660" y="2191"/>
                      <a:pt x="14660" y="6953"/>
                    </a:cubicBezTo>
                    <a:lnTo>
                      <a:pt x="14660" y="14478"/>
                    </a:lnTo>
                    <a:cubicBezTo>
                      <a:pt x="14660" y="15811"/>
                      <a:pt x="14755" y="16954"/>
                      <a:pt x="15136" y="18097"/>
                    </a:cubicBezTo>
                    <a:lnTo>
                      <a:pt x="12471" y="18097"/>
                    </a:lnTo>
                    <a:cubicBezTo>
                      <a:pt x="12280" y="16954"/>
                      <a:pt x="12090" y="15907"/>
                      <a:pt x="12090" y="14668"/>
                    </a:cubicBezTo>
                    <a:close/>
                    <a:moveTo>
                      <a:pt x="10091" y="9049"/>
                    </a:moveTo>
                    <a:cubicBezTo>
                      <a:pt x="5331" y="9049"/>
                      <a:pt x="2951" y="10477"/>
                      <a:pt x="2951" y="13049"/>
                    </a:cubicBezTo>
                    <a:cubicBezTo>
                      <a:pt x="2951" y="14954"/>
                      <a:pt x="4284" y="16192"/>
                      <a:pt x="6569" y="16192"/>
                    </a:cubicBezTo>
                    <a:cubicBezTo>
                      <a:pt x="9615" y="16192"/>
                      <a:pt x="12090" y="13430"/>
                      <a:pt x="12090" y="10001"/>
                    </a:cubicBezTo>
                    <a:lnTo>
                      <a:pt x="12090" y="9049"/>
                    </a:lnTo>
                    <a:cubicBezTo>
                      <a:pt x="11424" y="9049"/>
                      <a:pt x="10662" y="9049"/>
                      <a:pt x="10091" y="9049"/>
                    </a:cubicBezTo>
                    <a:close/>
                  </a:path>
                </a:pathLst>
              </a:custGeom>
              <a:solidFill>
                <a:srgbClr val="231F20"/>
              </a:solidFill>
              <a:ln w="9509" cap="flat">
                <a:noFill/>
                <a:prstDash val="solid"/>
                <a:miter/>
              </a:ln>
            </p:spPr>
            <p:txBody>
              <a:bodyPr rtlCol="0" anchor="ctr"/>
              <a:lstStyle/>
              <a:p>
                <a:endParaRPr lang="en-US"/>
              </a:p>
            </p:txBody>
          </p:sp>
          <p:sp>
            <p:nvSpPr>
              <p:cNvPr id="461" name="Freeform 460">
                <a:extLst>
                  <a:ext uri="{FF2B5EF4-FFF2-40B4-BE49-F238E27FC236}">
                    <a16:creationId xmlns:a16="http://schemas.microsoft.com/office/drawing/2014/main" id="{D2549500-A3D2-DB4A-A203-3E26DD073755}"/>
                  </a:ext>
                </a:extLst>
              </p:cNvPr>
              <p:cNvSpPr/>
              <p:nvPr/>
            </p:nvSpPr>
            <p:spPr>
              <a:xfrm>
                <a:off x="7796770" y="4945761"/>
                <a:ext cx="13708" cy="18192"/>
              </a:xfrm>
              <a:custGeom>
                <a:avLst/>
                <a:gdLst>
                  <a:gd name="connsiteX0" fmla="*/ 13708 w 13708"/>
                  <a:gd name="connsiteY0" fmla="*/ 17717 h 18192"/>
                  <a:gd name="connsiteX1" fmla="*/ 11328 w 13708"/>
                  <a:gd name="connsiteY1" fmla="*/ 17717 h 18192"/>
                  <a:gd name="connsiteX2" fmla="*/ 11328 w 13708"/>
                  <a:gd name="connsiteY2" fmla="*/ 14478 h 18192"/>
                  <a:gd name="connsiteX3" fmla="*/ 5712 w 13708"/>
                  <a:gd name="connsiteY3" fmla="*/ 18193 h 18192"/>
                  <a:gd name="connsiteX4" fmla="*/ 0 w 13708"/>
                  <a:gd name="connsiteY4" fmla="*/ 11239 h 18192"/>
                  <a:gd name="connsiteX5" fmla="*/ 0 w 13708"/>
                  <a:gd name="connsiteY5" fmla="*/ 95 h 18192"/>
                  <a:gd name="connsiteX6" fmla="*/ 2475 w 13708"/>
                  <a:gd name="connsiteY6" fmla="*/ 95 h 18192"/>
                  <a:gd name="connsiteX7" fmla="*/ 2475 w 13708"/>
                  <a:gd name="connsiteY7" fmla="*/ 11430 h 18192"/>
                  <a:gd name="connsiteX8" fmla="*/ 6093 w 13708"/>
                  <a:gd name="connsiteY8" fmla="*/ 15907 h 18192"/>
                  <a:gd name="connsiteX9" fmla="*/ 11138 w 13708"/>
                  <a:gd name="connsiteY9" fmla="*/ 9715 h 18192"/>
                  <a:gd name="connsiteX10" fmla="*/ 11138 w 13708"/>
                  <a:gd name="connsiteY10" fmla="*/ 0 h 18192"/>
                  <a:gd name="connsiteX11" fmla="*/ 13613 w 13708"/>
                  <a:gd name="connsiteY11" fmla="*/ 0 h 18192"/>
                  <a:gd name="connsiteX12" fmla="*/ 13613 w 13708"/>
                  <a:gd name="connsiteY12" fmla="*/ 17717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08" h="18192">
                    <a:moveTo>
                      <a:pt x="13708" y="17717"/>
                    </a:moveTo>
                    <a:lnTo>
                      <a:pt x="11328" y="17717"/>
                    </a:lnTo>
                    <a:lnTo>
                      <a:pt x="11328" y="14478"/>
                    </a:lnTo>
                    <a:cubicBezTo>
                      <a:pt x="9901" y="17050"/>
                      <a:pt x="8092" y="18193"/>
                      <a:pt x="5712" y="18193"/>
                    </a:cubicBezTo>
                    <a:cubicBezTo>
                      <a:pt x="1999" y="18193"/>
                      <a:pt x="0" y="15811"/>
                      <a:pt x="0" y="11239"/>
                    </a:cubicBezTo>
                    <a:lnTo>
                      <a:pt x="0" y="95"/>
                    </a:lnTo>
                    <a:lnTo>
                      <a:pt x="2475" y="95"/>
                    </a:lnTo>
                    <a:lnTo>
                      <a:pt x="2475" y="11430"/>
                    </a:lnTo>
                    <a:cubicBezTo>
                      <a:pt x="2475" y="14383"/>
                      <a:pt x="3808" y="15907"/>
                      <a:pt x="6093" y="15907"/>
                    </a:cubicBezTo>
                    <a:cubicBezTo>
                      <a:pt x="8853" y="15907"/>
                      <a:pt x="11138" y="13430"/>
                      <a:pt x="11138" y="9715"/>
                    </a:cubicBezTo>
                    <a:lnTo>
                      <a:pt x="11138" y="0"/>
                    </a:lnTo>
                    <a:lnTo>
                      <a:pt x="13613" y="0"/>
                    </a:lnTo>
                    <a:lnTo>
                      <a:pt x="13613" y="17717"/>
                    </a:lnTo>
                    <a:close/>
                  </a:path>
                </a:pathLst>
              </a:custGeom>
              <a:solidFill>
                <a:srgbClr val="231F20"/>
              </a:solidFill>
              <a:ln w="9509" cap="flat">
                <a:noFill/>
                <a:prstDash val="solid"/>
                <a:miter/>
              </a:ln>
            </p:spPr>
            <p:txBody>
              <a:bodyPr rtlCol="0" anchor="ctr"/>
              <a:lstStyle/>
              <a:p>
                <a:endParaRPr lang="en-US"/>
              </a:p>
            </p:txBody>
          </p:sp>
          <p:sp>
            <p:nvSpPr>
              <p:cNvPr id="462" name="Freeform 461">
                <a:extLst>
                  <a:ext uri="{FF2B5EF4-FFF2-40B4-BE49-F238E27FC236}">
                    <a16:creationId xmlns:a16="http://schemas.microsoft.com/office/drawing/2014/main" id="{8174E691-35E6-4345-81AA-6E09507B2DBF}"/>
                  </a:ext>
                </a:extLst>
              </p:cNvPr>
              <p:cNvSpPr/>
              <p:nvPr/>
            </p:nvSpPr>
            <p:spPr>
              <a:xfrm>
                <a:off x="7812858" y="4941474"/>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1 w 10471"/>
                  <a:gd name="connsiteY7" fmla="*/ 4477 h 22479"/>
                  <a:gd name="connsiteX8" fmla="*/ 9901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1" y="4477"/>
                    </a:lnTo>
                    <a:lnTo>
                      <a:pt x="9901"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a:p>
            </p:txBody>
          </p:sp>
          <p:sp>
            <p:nvSpPr>
              <p:cNvPr id="463" name="Freeform 462">
                <a:extLst>
                  <a:ext uri="{FF2B5EF4-FFF2-40B4-BE49-F238E27FC236}">
                    <a16:creationId xmlns:a16="http://schemas.microsoft.com/office/drawing/2014/main" id="{84AD1576-145B-C146-B976-E091DE1736CE}"/>
                  </a:ext>
                </a:extLst>
              </p:cNvPr>
              <p:cNvSpPr/>
              <p:nvPr/>
            </p:nvSpPr>
            <p:spPr>
              <a:xfrm>
                <a:off x="7825710" y="4939760"/>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3 w 13803"/>
                  <a:gd name="connsiteY4" fmla="*/ 12573 h 23812"/>
                  <a:gd name="connsiteX5" fmla="*/ 13803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4" y="5620"/>
                      <a:pt x="13803" y="8001"/>
                      <a:pt x="13803" y="12573"/>
                    </a:cubicBezTo>
                    <a:lnTo>
                      <a:pt x="13803" y="23717"/>
                    </a:lnTo>
                    <a:lnTo>
                      <a:pt x="11233" y="23717"/>
                    </a:lnTo>
                    <a:lnTo>
                      <a:pt x="11233" y="12383"/>
                    </a:lnTo>
                    <a:cubicBezTo>
                      <a:pt x="11233" y="9525"/>
                      <a:pt x="9901"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a:p>
            </p:txBody>
          </p:sp>
          <p:sp>
            <p:nvSpPr>
              <p:cNvPr id="464" name="Freeform 463">
                <a:extLst>
                  <a:ext uri="{FF2B5EF4-FFF2-40B4-BE49-F238E27FC236}">
                    <a16:creationId xmlns:a16="http://schemas.microsoft.com/office/drawing/2014/main" id="{7D6CDBD6-3D3C-E14E-B476-410EB4C511BC}"/>
                  </a:ext>
                </a:extLst>
              </p:cNvPr>
              <p:cNvSpPr/>
              <p:nvPr/>
            </p:nvSpPr>
            <p:spPr>
              <a:xfrm>
                <a:off x="7842750" y="4945475"/>
                <a:ext cx="15802" cy="18478"/>
              </a:xfrm>
              <a:custGeom>
                <a:avLst/>
                <a:gdLst>
                  <a:gd name="connsiteX0" fmla="*/ 0 w 15802"/>
                  <a:gd name="connsiteY0" fmla="*/ 9239 h 18478"/>
                  <a:gd name="connsiteX1" fmla="*/ 7901 w 15802"/>
                  <a:gd name="connsiteY1" fmla="*/ 0 h 18478"/>
                  <a:gd name="connsiteX2" fmla="*/ 15802 w 15802"/>
                  <a:gd name="connsiteY2" fmla="*/ 9239 h 18478"/>
                  <a:gd name="connsiteX3" fmla="*/ 7901 w 15802"/>
                  <a:gd name="connsiteY3" fmla="*/ 18478 h 18478"/>
                  <a:gd name="connsiteX4" fmla="*/ 0 w 15802"/>
                  <a:gd name="connsiteY4" fmla="*/ 9239 h 18478"/>
                  <a:gd name="connsiteX5" fmla="*/ 12947 w 15802"/>
                  <a:gd name="connsiteY5" fmla="*/ 9239 h 18478"/>
                  <a:gd name="connsiteX6" fmla="*/ 7901 w 15802"/>
                  <a:gd name="connsiteY6" fmla="*/ 2191 h 18478"/>
                  <a:gd name="connsiteX7" fmla="*/ 2856 w 15802"/>
                  <a:gd name="connsiteY7" fmla="*/ 9239 h 18478"/>
                  <a:gd name="connsiteX8" fmla="*/ 7901 w 15802"/>
                  <a:gd name="connsiteY8" fmla="*/ 16288 h 18478"/>
                  <a:gd name="connsiteX9" fmla="*/ 12947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2" y="3619"/>
                      <a:pt x="15802" y="9239"/>
                    </a:cubicBezTo>
                    <a:cubicBezTo>
                      <a:pt x="15802" y="14859"/>
                      <a:pt x="12566" y="18478"/>
                      <a:pt x="7901" y="18478"/>
                    </a:cubicBezTo>
                    <a:cubicBezTo>
                      <a:pt x="3237" y="18478"/>
                      <a:pt x="0" y="14859"/>
                      <a:pt x="0" y="9239"/>
                    </a:cubicBezTo>
                    <a:close/>
                    <a:moveTo>
                      <a:pt x="12947" y="9239"/>
                    </a:moveTo>
                    <a:cubicBezTo>
                      <a:pt x="12947" y="4763"/>
                      <a:pt x="10948" y="2191"/>
                      <a:pt x="7901" y="2191"/>
                    </a:cubicBezTo>
                    <a:cubicBezTo>
                      <a:pt x="4855" y="2191"/>
                      <a:pt x="2856" y="4763"/>
                      <a:pt x="2856" y="9239"/>
                    </a:cubicBezTo>
                    <a:cubicBezTo>
                      <a:pt x="2856" y="13716"/>
                      <a:pt x="4855" y="16288"/>
                      <a:pt x="7901" y="16288"/>
                    </a:cubicBezTo>
                    <a:cubicBezTo>
                      <a:pt x="10948" y="16288"/>
                      <a:pt x="12947" y="13621"/>
                      <a:pt x="12947" y="9239"/>
                    </a:cubicBezTo>
                    <a:close/>
                  </a:path>
                </a:pathLst>
              </a:custGeom>
              <a:solidFill>
                <a:srgbClr val="231F20"/>
              </a:solidFill>
              <a:ln w="9509" cap="flat">
                <a:noFill/>
                <a:prstDash val="solid"/>
                <a:miter/>
              </a:ln>
            </p:spPr>
            <p:txBody>
              <a:bodyPr rtlCol="0" anchor="ctr"/>
              <a:lstStyle/>
              <a:p>
                <a:endParaRPr lang="en-US"/>
              </a:p>
            </p:txBody>
          </p:sp>
          <p:sp>
            <p:nvSpPr>
              <p:cNvPr id="465" name="Freeform 464">
                <a:extLst>
                  <a:ext uri="{FF2B5EF4-FFF2-40B4-BE49-F238E27FC236}">
                    <a16:creationId xmlns:a16="http://schemas.microsoft.com/office/drawing/2014/main" id="{6AFDEEFE-1970-5942-AF56-0C0E4AAFCE23}"/>
                  </a:ext>
                </a:extLst>
              </p:cNvPr>
              <p:cNvSpPr/>
              <p:nvPr/>
            </p:nvSpPr>
            <p:spPr>
              <a:xfrm>
                <a:off x="7861980" y="4945284"/>
                <a:ext cx="8662" cy="18192"/>
              </a:xfrm>
              <a:custGeom>
                <a:avLst/>
                <a:gdLst>
                  <a:gd name="connsiteX0" fmla="*/ 95 w 8662"/>
                  <a:gd name="connsiteY0" fmla="*/ 571 h 18192"/>
                  <a:gd name="connsiteX1" fmla="*/ 2570 w 8662"/>
                  <a:gd name="connsiteY1" fmla="*/ 571 h 18192"/>
                  <a:gd name="connsiteX2" fmla="*/ 2570 w 8662"/>
                  <a:gd name="connsiteY2" fmla="*/ 4477 h 18192"/>
                  <a:gd name="connsiteX3" fmla="*/ 7711 w 8662"/>
                  <a:gd name="connsiteY3" fmla="*/ 0 h 18192"/>
                  <a:gd name="connsiteX4" fmla="*/ 8663 w 8662"/>
                  <a:gd name="connsiteY4" fmla="*/ 95 h 18192"/>
                  <a:gd name="connsiteX5" fmla="*/ 8663 w 8662"/>
                  <a:gd name="connsiteY5" fmla="*/ 2762 h 18192"/>
                  <a:gd name="connsiteX6" fmla="*/ 8187 w 8662"/>
                  <a:gd name="connsiteY6" fmla="*/ 2762 h 18192"/>
                  <a:gd name="connsiteX7" fmla="*/ 2665 w 8662"/>
                  <a:gd name="connsiteY7" fmla="*/ 9334 h 18192"/>
                  <a:gd name="connsiteX8" fmla="*/ 2665 w 8662"/>
                  <a:gd name="connsiteY8" fmla="*/ 18193 h 18192"/>
                  <a:gd name="connsiteX9" fmla="*/ 0 w 8662"/>
                  <a:gd name="connsiteY9" fmla="*/ 18193 h 18192"/>
                  <a:gd name="connsiteX10" fmla="*/ 0 w 8662"/>
                  <a:gd name="connsiteY10" fmla="*/ 571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2" h="18192">
                    <a:moveTo>
                      <a:pt x="95" y="571"/>
                    </a:moveTo>
                    <a:lnTo>
                      <a:pt x="2570" y="571"/>
                    </a:lnTo>
                    <a:lnTo>
                      <a:pt x="2570" y="4477"/>
                    </a:lnTo>
                    <a:cubicBezTo>
                      <a:pt x="3618" y="1524"/>
                      <a:pt x="5236" y="0"/>
                      <a:pt x="7711" y="0"/>
                    </a:cubicBezTo>
                    <a:cubicBezTo>
                      <a:pt x="7996" y="0"/>
                      <a:pt x="8282" y="0"/>
                      <a:pt x="8663" y="95"/>
                    </a:cubicBezTo>
                    <a:lnTo>
                      <a:pt x="8663" y="2762"/>
                    </a:lnTo>
                    <a:cubicBezTo>
                      <a:pt x="8472" y="2762"/>
                      <a:pt x="8377" y="2762"/>
                      <a:pt x="8187" y="2762"/>
                    </a:cubicBezTo>
                    <a:cubicBezTo>
                      <a:pt x="4855" y="2762"/>
                      <a:pt x="2665" y="5239"/>
                      <a:pt x="2665" y="9334"/>
                    </a:cubicBezTo>
                    <a:lnTo>
                      <a:pt x="2665" y="18193"/>
                    </a:lnTo>
                    <a:lnTo>
                      <a:pt x="0" y="18193"/>
                    </a:lnTo>
                    <a:lnTo>
                      <a:pt x="0" y="571"/>
                    </a:lnTo>
                    <a:close/>
                  </a:path>
                </a:pathLst>
              </a:custGeom>
              <a:solidFill>
                <a:srgbClr val="231F20"/>
              </a:solidFill>
              <a:ln w="9509" cap="flat">
                <a:noFill/>
                <a:prstDash val="solid"/>
                <a:miter/>
              </a:ln>
            </p:spPr>
            <p:txBody>
              <a:bodyPr rtlCol="0" anchor="ctr"/>
              <a:lstStyle/>
              <a:p>
                <a:endParaRPr lang="en-US"/>
              </a:p>
            </p:txBody>
          </p:sp>
          <p:sp>
            <p:nvSpPr>
              <p:cNvPr id="466" name="Freeform 465">
                <a:extLst>
                  <a:ext uri="{FF2B5EF4-FFF2-40B4-BE49-F238E27FC236}">
                    <a16:creationId xmlns:a16="http://schemas.microsoft.com/office/drawing/2014/main" id="{437881F9-8D55-644F-8AE8-D0B363E56419}"/>
                  </a:ext>
                </a:extLst>
              </p:cNvPr>
              <p:cNvSpPr/>
              <p:nvPr/>
            </p:nvSpPr>
            <p:spPr>
              <a:xfrm>
                <a:off x="7869976" y="4959667"/>
                <a:ext cx="4188" cy="8858"/>
              </a:xfrm>
              <a:custGeom>
                <a:avLst/>
                <a:gdLst>
                  <a:gd name="connsiteX0" fmla="*/ 286 w 4188"/>
                  <a:gd name="connsiteY0" fmla="*/ 0 h 8858"/>
                  <a:gd name="connsiteX1" fmla="*/ 4189 w 4188"/>
                  <a:gd name="connsiteY1" fmla="*/ 0 h 8858"/>
                  <a:gd name="connsiteX2" fmla="*/ 4189 w 4188"/>
                  <a:gd name="connsiteY2" fmla="*/ 3715 h 8858"/>
                  <a:gd name="connsiteX3" fmla="*/ 1618 w 4188"/>
                  <a:gd name="connsiteY3" fmla="*/ 8858 h 8858"/>
                  <a:gd name="connsiteX4" fmla="*/ 0 w 4188"/>
                  <a:gd name="connsiteY4" fmla="*/ 8858 h 8858"/>
                  <a:gd name="connsiteX5" fmla="*/ 2094 w 4188"/>
                  <a:gd name="connsiteY5" fmla="*/ 4096 h 8858"/>
                  <a:gd name="connsiteX6" fmla="*/ 286 w 4188"/>
                  <a:gd name="connsiteY6" fmla="*/ 4096 h 8858"/>
                  <a:gd name="connsiteX7" fmla="*/ 286 w 4188"/>
                  <a:gd name="connsiteY7" fmla="*/ 0 h 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88" h="8858">
                    <a:moveTo>
                      <a:pt x="286" y="0"/>
                    </a:moveTo>
                    <a:lnTo>
                      <a:pt x="4189" y="0"/>
                    </a:lnTo>
                    <a:lnTo>
                      <a:pt x="4189" y="3715"/>
                    </a:lnTo>
                    <a:lnTo>
                      <a:pt x="1618" y="8858"/>
                    </a:lnTo>
                    <a:lnTo>
                      <a:pt x="0" y="8858"/>
                    </a:lnTo>
                    <a:lnTo>
                      <a:pt x="2094" y="4096"/>
                    </a:lnTo>
                    <a:lnTo>
                      <a:pt x="286" y="4096"/>
                    </a:lnTo>
                    <a:lnTo>
                      <a:pt x="286" y="0"/>
                    </a:lnTo>
                    <a:close/>
                  </a:path>
                </a:pathLst>
              </a:custGeom>
              <a:solidFill>
                <a:srgbClr val="231F20"/>
              </a:solidFill>
              <a:ln w="9509" cap="flat">
                <a:noFill/>
                <a:prstDash val="solid"/>
                <a:miter/>
              </a:ln>
            </p:spPr>
            <p:txBody>
              <a:bodyPr rtlCol="0" anchor="ctr"/>
              <a:lstStyle/>
              <a:p>
                <a:endParaRPr lang="en-US"/>
              </a:p>
            </p:txBody>
          </p:sp>
          <p:sp>
            <p:nvSpPr>
              <p:cNvPr id="467" name="Freeform 466">
                <a:extLst>
                  <a:ext uri="{FF2B5EF4-FFF2-40B4-BE49-F238E27FC236}">
                    <a16:creationId xmlns:a16="http://schemas.microsoft.com/office/drawing/2014/main" id="{D3A8F287-433B-264F-A775-81821EB5F6BC}"/>
                  </a:ext>
                </a:extLst>
              </p:cNvPr>
              <p:cNvSpPr/>
              <p:nvPr/>
            </p:nvSpPr>
            <p:spPr>
              <a:xfrm>
                <a:off x="6924769" y="4986432"/>
                <a:ext cx="15136" cy="18383"/>
              </a:xfrm>
              <a:custGeom>
                <a:avLst/>
                <a:gdLst>
                  <a:gd name="connsiteX0" fmla="*/ 11995 w 15136"/>
                  <a:gd name="connsiteY0" fmla="*/ 14669 h 18383"/>
                  <a:gd name="connsiteX1" fmla="*/ 5997 w 15136"/>
                  <a:gd name="connsiteY1" fmla="*/ 18383 h 18383"/>
                  <a:gd name="connsiteX2" fmla="*/ 0 w 15136"/>
                  <a:gd name="connsiteY2" fmla="*/ 13049 h 18383"/>
                  <a:gd name="connsiteX3" fmla="*/ 10567 w 15136"/>
                  <a:gd name="connsiteY3" fmla="*/ 7049 h 18383"/>
                  <a:gd name="connsiteX4" fmla="*/ 12090 w 15136"/>
                  <a:gd name="connsiteY4" fmla="*/ 7049 h 18383"/>
                  <a:gd name="connsiteX5" fmla="*/ 12090 w 15136"/>
                  <a:gd name="connsiteY5" fmla="*/ 6001 h 18383"/>
                  <a:gd name="connsiteX6" fmla="*/ 7711 w 15136"/>
                  <a:gd name="connsiteY6" fmla="*/ 2096 h 18383"/>
                  <a:gd name="connsiteX7" fmla="*/ 3046 w 15136"/>
                  <a:gd name="connsiteY7" fmla="*/ 5144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8 h 18383"/>
                  <a:gd name="connsiteX13" fmla="*/ 12471 w 15136"/>
                  <a:gd name="connsiteY13" fmla="*/ 18098 h 18383"/>
                  <a:gd name="connsiteX14" fmla="*/ 11995 w 15136"/>
                  <a:gd name="connsiteY14" fmla="*/ 14669 h 18383"/>
                  <a:gd name="connsiteX15" fmla="*/ 9996 w 15136"/>
                  <a:gd name="connsiteY15" fmla="*/ 9049 h 18383"/>
                  <a:gd name="connsiteX16" fmla="*/ 2856 w 15136"/>
                  <a:gd name="connsiteY16" fmla="*/ 13049 h 18383"/>
                  <a:gd name="connsiteX17" fmla="*/ 6473 w 15136"/>
                  <a:gd name="connsiteY17" fmla="*/ 16193 h 18383"/>
                  <a:gd name="connsiteX18" fmla="*/ 11995 w 15136"/>
                  <a:gd name="connsiteY18" fmla="*/ 10001 h 18383"/>
                  <a:gd name="connsiteX19" fmla="*/ 11995 w 15136"/>
                  <a:gd name="connsiteY19" fmla="*/ 9049 h 18383"/>
                  <a:gd name="connsiteX20" fmla="*/ 9996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1995" y="14669"/>
                    </a:moveTo>
                    <a:cubicBezTo>
                      <a:pt x="10852" y="17050"/>
                      <a:pt x="8568" y="18383"/>
                      <a:pt x="5997" y="18383"/>
                    </a:cubicBezTo>
                    <a:cubicBezTo>
                      <a:pt x="2380" y="18383"/>
                      <a:pt x="0" y="16097"/>
                      <a:pt x="0" y="13049"/>
                    </a:cubicBezTo>
                    <a:cubicBezTo>
                      <a:pt x="0" y="9049"/>
                      <a:pt x="3522" y="7049"/>
                      <a:pt x="10567" y="7049"/>
                    </a:cubicBezTo>
                    <a:cubicBezTo>
                      <a:pt x="11043" y="7049"/>
                      <a:pt x="11519" y="7049"/>
                      <a:pt x="12090" y="7049"/>
                    </a:cubicBezTo>
                    <a:lnTo>
                      <a:pt x="12090" y="6001"/>
                    </a:lnTo>
                    <a:cubicBezTo>
                      <a:pt x="12090" y="3334"/>
                      <a:pt x="10662" y="2096"/>
                      <a:pt x="7711" y="2096"/>
                    </a:cubicBezTo>
                    <a:cubicBezTo>
                      <a:pt x="5045" y="2096"/>
                      <a:pt x="3522" y="3048"/>
                      <a:pt x="3046" y="5144"/>
                    </a:cubicBezTo>
                    <a:lnTo>
                      <a:pt x="571" y="4763"/>
                    </a:lnTo>
                    <a:cubicBezTo>
                      <a:pt x="1333" y="1619"/>
                      <a:pt x="3808" y="0"/>
                      <a:pt x="8187" y="0"/>
                    </a:cubicBezTo>
                    <a:cubicBezTo>
                      <a:pt x="12756" y="0"/>
                      <a:pt x="14660" y="2191"/>
                      <a:pt x="14660" y="6953"/>
                    </a:cubicBezTo>
                    <a:lnTo>
                      <a:pt x="14660" y="14478"/>
                    </a:lnTo>
                    <a:cubicBezTo>
                      <a:pt x="14660" y="15812"/>
                      <a:pt x="14755" y="16954"/>
                      <a:pt x="15136" y="18098"/>
                    </a:cubicBezTo>
                    <a:lnTo>
                      <a:pt x="12471" y="18098"/>
                    </a:lnTo>
                    <a:cubicBezTo>
                      <a:pt x="12090" y="17050"/>
                      <a:pt x="11995" y="15907"/>
                      <a:pt x="11995" y="14669"/>
                    </a:cubicBezTo>
                    <a:close/>
                    <a:moveTo>
                      <a:pt x="9996" y="9049"/>
                    </a:moveTo>
                    <a:cubicBezTo>
                      <a:pt x="5236" y="9049"/>
                      <a:pt x="2856" y="10478"/>
                      <a:pt x="2856" y="13049"/>
                    </a:cubicBezTo>
                    <a:cubicBezTo>
                      <a:pt x="2856" y="14954"/>
                      <a:pt x="4189" y="16193"/>
                      <a:pt x="6473" y="16193"/>
                    </a:cubicBezTo>
                    <a:cubicBezTo>
                      <a:pt x="9520" y="16193"/>
                      <a:pt x="11995" y="13430"/>
                      <a:pt x="11995" y="10001"/>
                    </a:cubicBezTo>
                    <a:lnTo>
                      <a:pt x="11995" y="9049"/>
                    </a:lnTo>
                    <a:cubicBezTo>
                      <a:pt x="11328" y="9049"/>
                      <a:pt x="10567" y="9049"/>
                      <a:pt x="9996" y="9049"/>
                    </a:cubicBezTo>
                    <a:close/>
                  </a:path>
                </a:pathLst>
              </a:custGeom>
              <a:solidFill>
                <a:srgbClr val="231F20"/>
              </a:solidFill>
              <a:ln w="9509" cap="flat">
                <a:noFill/>
                <a:prstDash val="solid"/>
                <a:miter/>
              </a:ln>
            </p:spPr>
            <p:txBody>
              <a:bodyPr rtlCol="0" anchor="ctr"/>
              <a:lstStyle/>
              <a:p>
                <a:endParaRPr lang="en-US"/>
              </a:p>
            </p:txBody>
          </p:sp>
          <p:sp>
            <p:nvSpPr>
              <p:cNvPr id="468" name="Freeform 467">
                <a:extLst>
                  <a:ext uri="{FF2B5EF4-FFF2-40B4-BE49-F238E27FC236}">
                    <a16:creationId xmlns:a16="http://schemas.microsoft.com/office/drawing/2014/main" id="{8ECE40B4-A189-D647-85CF-73488B8A80C7}"/>
                  </a:ext>
                </a:extLst>
              </p:cNvPr>
              <p:cNvSpPr/>
              <p:nvPr/>
            </p:nvSpPr>
            <p:spPr>
              <a:xfrm>
                <a:off x="6943713" y="4986432"/>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1"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a:p>
            </p:txBody>
          </p:sp>
          <p:sp>
            <p:nvSpPr>
              <p:cNvPr id="469" name="Freeform 468">
                <a:extLst>
                  <a:ext uri="{FF2B5EF4-FFF2-40B4-BE49-F238E27FC236}">
                    <a16:creationId xmlns:a16="http://schemas.microsoft.com/office/drawing/2014/main" id="{0468A18B-BC66-F54D-9CF8-05946D9970A8}"/>
                  </a:ext>
                </a:extLst>
              </p:cNvPr>
              <p:cNvSpPr/>
              <p:nvPr/>
            </p:nvSpPr>
            <p:spPr>
              <a:xfrm>
                <a:off x="6960848" y="4980717"/>
                <a:ext cx="14565" cy="24098"/>
              </a:xfrm>
              <a:custGeom>
                <a:avLst/>
                <a:gdLst>
                  <a:gd name="connsiteX0" fmla="*/ 14565 w 14565"/>
                  <a:gd name="connsiteY0" fmla="*/ 23717 h 24098"/>
                  <a:gd name="connsiteX1" fmla="*/ 12185 w 14565"/>
                  <a:gd name="connsiteY1" fmla="*/ 23717 h 24098"/>
                  <a:gd name="connsiteX2" fmla="*/ 12185 w 14565"/>
                  <a:gd name="connsiteY2" fmla="*/ 20193 h 24098"/>
                  <a:gd name="connsiteX3" fmla="*/ 6759 w 14565"/>
                  <a:gd name="connsiteY3" fmla="*/ 24098 h 24098"/>
                  <a:gd name="connsiteX4" fmla="*/ 0 w 14565"/>
                  <a:gd name="connsiteY4" fmla="*/ 15050 h 24098"/>
                  <a:gd name="connsiteX5" fmla="*/ 6949 w 14565"/>
                  <a:gd name="connsiteY5" fmla="*/ 5715 h 24098"/>
                  <a:gd name="connsiteX6" fmla="*/ 11995 w 14565"/>
                  <a:gd name="connsiteY6" fmla="*/ 8858 h 24098"/>
                  <a:gd name="connsiteX7" fmla="*/ 11995 w 14565"/>
                  <a:gd name="connsiteY7" fmla="*/ 0 h 24098"/>
                  <a:gd name="connsiteX8" fmla="*/ 14565 w 14565"/>
                  <a:gd name="connsiteY8" fmla="*/ 0 h 24098"/>
                  <a:gd name="connsiteX9" fmla="*/ 14565 w 14565"/>
                  <a:gd name="connsiteY9" fmla="*/ 23717 h 24098"/>
                  <a:gd name="connsiteX10" fmla="*/ 7425 w 14565"/>
                  <a:gd name="connsiteY10" fmla="*/ 8001 h 24098"/>
                  <a:gd name="connsiteX11" fmla="*/ 2856 w 14565"/>
                  <a:gd name="connsiteY11" fmla="*/ 14954 h 24098"/>
                  <a:gd name="connsiteX12" fmla="*/ 7425 w 14565"/>
                  <a:gd name="connsiteY12" fmla="*/ 21812 h 24098"/>
                  <a:gd name="connsiteX13" fmla="*/ 11995 w 14565"/>
                  <a:gd name="connsiteY13" fmla="*/ 16192 h 24098"/>
                  <a:gd name="connsiteX14" fmla="*/ 11995 w 14565"/>
                  <a:gd name="connsiteY14" fmla="*/ 13525 h 24098"/>
                  <a:gd name="connsiteX15" fmla="*/ 7425 w 14565"/>
                  <a:gd name="connsiteY15" fmla="*/ 8001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14565" y="23717"/>
                    </a:moveTo>
                    <a:lnTo>
                      <a:pt x="12185" y="23717"/>
                    </a:lnTo>
                    <a:lnTo>
                      <a:pt x="12185" y="20193"/>
                    </a:lnTo>
                    <a:cubicBezTo>
                      <a:pt x="10948" y="22765"/>
                      <a:pt x="9044" y="24098"/>
                      <a:pt x="6759" y="24098"/>
                    </a:cubicBezTo>
                    <a:cubicBezTo>
                      <a:pt x="2951" y="24098"/>
                      <a:pt x="0" y="20574"/>
                      <a:pt x="0" y="15050"/>
                    </a:cubicBezTo>
                    <a:cubicBezTo>
                      <a:pt x="0" y="9334"/>
                      <a:pt x="3046" y="5715"/>
                      <a:pt x="6949" y="5715"/>
                    </a:cubicBezTo>
                    <a:cubicBezTo>
                      <a:pt x="9044" y="5715"/>
                      <a:pt x="10852" y="6763"/>
                      <a:pt x="11995" y="8858"/>
                    </a:cubicBezTo>
                    <a:lnTo>
                      <a:pt x="11995" y="0"/>
                    </a:lnTo>
                    <a:lnTo>
                      <a:pt x="14565" y="0"/>
                    </a:lnTo>
                    <a:lnTo>
                      <a:pt x="14565" y="23717"/>
                    </a:lnTo>
                    <a:close/>
                    <a:moveTo>
                      <a:pt x="7425" y="8001"/>
                    </a:moveTo>
                    <a:cubicBezTo>
                      <a:pt x="4760" y="8001"/>
                      <a:pt x="2856" y="10477"/>
                      <a:pt x="2856" y="14954"/>
                    </a:cubicBezTo>
                    <a:cubicBezTo>
                      <a:pt x="2856" y="19336"/>
                      <a:pt x="4665" y="21812"/>
                      <a:pt x="7425" y="21812"/>
                    </a:cubicBezTo>
                    <a:cubicBezTo>
                      <a:pt x="9900" y="21812"/>
                      <a:pt x="11995" y="19621"/>
                      <a:pt x="11995" y="16192"/>
                    </a:cubicBezTo>
                    <a:lnTo>
                      <a:pt x="11995" y="13525"/>
                    </a:lnTo>
                    <a:cubicBezTo>
                      <a:pt x="12090" y="10096"/>
                      <a:pt x="10186" y="8001"/>
                      <a:pt x="7425" y="8001"/>
                    </a:cubicBezTo>
                    <a:close/>
                  </a:path>
                </a:pathLst>
              </a:custGeom>
              <a:solidFill>
                <a:srgbClr val="231F20"/>
              </a:solidFill>
              <a:ln w="9509" cap="flat">
                <a:noFill/>
                <a:prstDash val="solid"/>
                <a:miter/>
              </a:ln>
            </p:spPr>
            <p:txBody>
              <a:bodyPr rtlCol="0" anchor="ctr"/>
              <a:lstStyle/>
              <a:p>
                <a:endParaRPr lang="en-US"/>
              </a:p>
            </p:txBody>
          </p:sp>
          <p:sp>
            <p:nvSpPr>
              <p:cNvPr id="470" name="Freeform 469">
                <a:extLst>
                  <a:ext uri="{FF2B5EF4-FFF2-40B4-BE49-F238E27FC236}">
                    <a16:creationId xmlns:a16="http://schemas.microsoft.com/office/drawing/2014/main" id="{A9886420-9974-DB44-8971-3A83737F6AA8}"/>
                  </a:ext>
                </a:extLst>
              </p:cNvPr>
              <p:cNvSpPr/>
              <p:nvPr/>
            </p:nvSpPr>
            <p:spPr>
              <a:xfrm>
                <a:off x="6986932" y="4982432"/>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0 w 10471"/>
                  <a:gd name="connsiteY7" fmla="*/ 4477 h 22479"/>
                  <a:gd name="connsiteX8" fmla="*/ 9900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0" y="4477"/>
                    </a:lnTo>
                    <a:lnTo>
                      <a:pt x="9900"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a:p>
            </p:txBody>
          </p:sp>
          <p:sp>
            <p:nvSpPr>
              <p:cNvPr id="471" name="Freeform 470">
                <a:extLst>
                  <a:ext uri="{FF2B5EF4-FFF2-40B4-BE49-F238E27FC236}">
                    <a16:creationId xmlns:a16="http://schemas.microsoft.com/office/drawing/2014/main" id="{61357A62-953C-0D40-86CA-EA9713558B16}"/>
                  </a:ext>
                </a:extLst>
              </p:cNvPr>
              <p:cNvSpPr/>
              <p:nvPr/>
            </p:nvSpPr>
            <p:spPr>
              <a:xfrm>
                <a:off x="6999784" y="4980717"/>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3 w 13803"/>
                  <a:gd name="connsiteY4" fmla="*/ 12573 h 23812"/>
                  <a:gd name="connsiteX5" fmla="*/ 13803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4" y="5620"/>
                      <a:pt x="13803" y="8001"/>
                      <a:pt x="13803" y="12573"/>
                    </a:cubicBezTo>
                    <a:lnTo>
                      <a:pt x="13803" y="23717"/>
                    </a:lnTo>
                    <a:lnTo>
                      <a:pt x="11233" y="23717"/>
                    </a:lnTo>
                    <a:lnTo>
                      <a:pt x="11233" y="12383"/>
                    </a:lnTo>
                    <a:cubicBezTo>
                      <a:pt x="11233" y="9525"/>
                      <a:pt x="9901"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a:p>
            </p:txBody>
          </p:sp>
          <p:sp>
            <p:nvSpPr>
              <p:cNvPr id="472" name="Freeform 471">
                <a:extLst>
                  <a:ext uri="{FF2B5EF4-FFF2-40B4-BE49-F238E27FC236}">
                    <a16:creationId xmlns:a16="http://schemas.microsoft.com/office/drawing/2014/main" id="{141B750E-2322-564A-BD7A-14E557A8CC65}"/>
                  </a:ext>
                </a:extLst>
              </p:cNvPr>
              <p:cNvSpPr/>
              <p:nvPr/>
            </p:nvSpPr>
            <p:spPr>
              <a:xfrm>
                <a:off x="7016824" y="4986432"/>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1 w 15612"/>
                  <a:gd name="connsiteY8" fmla="*/ 12859 h 18478"/>
                  <a:gd name="connsiteX9" fmla="*/ 15327 w 15612"/>
                  <a:gd name="connsiteY9" fmla="*/ 13335 h 18478"/>
                  <a:gd name="connsiteX10" fmla="*/ 7901 w 15612"/>
                  <a:gd name="connsiteY10" fmla="*/ 18479 h 18478"/>
                  <a:gd name="connsiteX11" fmla="*/ 12756 w 15612"/>
                  <a:gd name="connsiteY11" fmla="*/ 7525 h 18478"/>
                  <a:gd name="connsiteX12" fmla="*/ 7996 w 15612"/>
                  <a:gd name="connsiteY12" fmla="*/ 2191 h 18478"/>
                  <a:gd name="connsiteX13" fmla="*/ 2856 w 15612"/>
                  <a:gd name="connsiteY13" fmla="*/ 7525 h 18478"/>
                  <a:gd name="connsiteX14" fmla="*/ 12756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1" y="12859"/>
                    </a:cubicBezTo>
                    <a:lnTo>
                      <a:pt x="15327" y="13335"/>
                    </a:lnTo>
                    <a:cubicBezTo>
                      <a:pt x="14184" y="16669"/>
                      <a:pt x="11519" y="18479"/>
                      <a:pt x="7901" y="18479"/>
                    </a:cubicBezTo>
                    <a:close/>
                    <a:moveTo>
                      <a:pt x="12756" y="7525"/>
                    </a:moveTo>
                    <a:cubicBezTo>
                      <a:pt x="12661" y="4096"/>
                      <a:pt x="10852" y="2191"/>
                      <a:pt x="7996" y="2191"/>
                    </a:cubicBezTo>
                    <a:cubicBezTo>
                      <a:pt x="5141" y="2191"/>
                      <a:pt x="3332" y="4096"/>
                      <a:pt x="2856" y="7525"/>
                    </a:cubicBezTo>
                    <a:lnTo>
                      <a:pt x="12756" y="7525"/>
                    </a:lnTo>
                    <a:close/>
                  </a:path>
                </a:pathLst>
              </a:custGeom>
              <a:solidFill>
                <a:srgbClr val="231F20"/>
              </a:solidFill>
              <a:ln w="9509" cap="flat">
                <a:noFill/>
                <a:prstDash val="solid"/>
                <a:miter/>
              </a:ln>
            </p:spPr>
            <p:txBody>
              <a:bodyPr rtlCol="0" anchor="ctr"/>
              <a:lstStyle/>
              <a:p>
                <a:endParaRPr lang="en-US"/>
              </a:p>
            </p:txBody>
          </p:sp>
          <p:sp>
            <p:nvSpPr>
              <p:cNvPr id="473" name="Freeform 472">
                <a:extLst>
                  <a:ext uri="{FF2B5EF4-FFF2-40B4-BE49-F238E27FC236}">
                    <a16:creationId xmlns:a16="http://schemas.microsoft.com/office/drawing/2014/main" id="{78987B1F-431C-7446-8E94-74359D78A20C}"/>
                  </a:ext>
                </a:extLst>
              </p:cNvPr>
              <p:cNvSpPr/>
              <p:nvPr/>
            </p:nvSpPr>
            <p:spPr>
              <a:xfrm>
                <a:off x="7043955" y="4980432"/>
                <a:ext cx="18373" cy="24574"/>
              </a:xfrm>
              <a:custGeom>
                <a:avLst/>
                <a:gdLst>
                  <a:gd name="connsiteX0" fmla="*/ 9710 w 18373"/>
                  <a:gd name="connsiteY0" fmla="*/ 2286 h 24574"/>
                  <a:gd name="connsiteX1" fmla="*/ 3142 w 18373"/>
                  <a:gd name="connsiteY1" fmla="*/ 12192 h 24574"/>
                  <a:gd name="connsiteX2" fmla="*/ 9710 w 18373"/>
                  <a:gd name="connsiteY2" fmla="*/ 22098 h 24574"/>
                  <a:gd name="connsiteX3" fmla="*/ 15708 w 18373"/>
                  <a:gd name="connsiteY3" fmla="*/ 16288 h 24574"/>
                  <a:gd name="connsiteX4" fmla="*/ 18373 w 18373"/>
                  <a:gd name="connsiteY4" fmla="*/ 16859 h 24574"/>
                  <a:gd name="connsiteX5" fmla="*/ 9710 w 18373"/>
                  <a:gd name="connsiteY5" fmla="*/ 24575 h 24574"/>
                  <a:gd name="connsiteX6" fmla="*/ 0 w 18373"/>
                  <a:gd name="connsiteY6" fmla="*/ 12287 h 24574"/>
                  <a:gd name="connsiteX7" fmla="*/ 3237 w 18373"/>
                  <a:gd name="connsiteY7" fmla="*/ 2762 h 24574"/>
                  <a:gd name="connsiteX8" fmla="*/ 9710 w 18373"/>
                  <a:gd name="connsiteY8" fmla="*/ 0 h 24574"/>
                  <a:gd name="connsiteX9" fmla="*/ 18278 w 18373"/>
                  <a:gd name="connsiteY9" fmla="*/ 7620 h 24574"/>
                  <a:gd name="connsiteX10" fmla="*/ 15612 w 18373"/>
                  <a:gd name="connsiteY10" fmla="*/ 8192 h 24574"/>
                  <a:gd name="connsiteX11" fmla="*/ 9710 w 18373"/>
                  <a:gd name="connsiteY11" fmla="*/ 2286 h 2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373" h="24574">
                    <a:moveTo>
                      <a:pt x="9710" y="2286"/>
                    </a:moveTo>
                    <a:cubicBezTo>
                      <a:pt x="5807" y="2286"/>
                      <a:pt x="3142" y="5905"/>
                      <a:pt x="3142" y="12192"/>
                    </a:cubicBezTo>
                    <a:cubicBezTo>
                      <a:pt x="3142" y="18479"/>
                      <a:pt x="5807" y="22098"/>
                      <a:pt x="9710" y="22098"/>
                    </a:cubicBezTo>
                    <a:cubicBezTo>
                      <a:pt x="12756" y="22098"/>
                      <a:pt x="14756" y="20098"/>
                      <a:pt x="15708" y="16288"/>
                    </a:cubicBezTo>
                    <a:lnTo>
                      <a:pt x="18373" y="16859"/>
                    </a:lnTo>
                    <a:cubicBezTo>
                      <a:pt x="17231" y="21907"/>
                      <a:pt x="14279" y="24575"/>
                      <a:pt x="9710" y="24575"/>
                    </a:cubicBezTo>
                    <a:cubicBezTo>
                      <a:pt x="3808" y="24575"/>
                      <a:pt x="0" y="20002"/>
                      <a:pt x="0" y="12287"/>
                    </a:cubicBezTo>
                    <a:cubicBezTo>
                      <a:pt x="0" y="8287"/>
                      <a:pt x="1047" y="5143"/>
                      <a:pt x="3237" y="2762"/>
                    </a:cubicBezTo>
                    <a:cubicBezTo>
                      <a:pt x="4950" y="952"/>
                      <a:pt x="7235" y="0"/>
                      <a:pt x="9710" y="0"/>
                    </a:cubicBezTo>
                    <a:cubicBezTo>
                      <a:pt x="14184" y="0"/>
                      <a:pt x="17135" y="2572"/>
                      <a:pt x="18278" y="7620"/>
                    </a:cubicBezTo>
                    <a:lnTo>
                      <a:pt x="15612" y="8192"/>
                    </a:lnTo>
                    <a:cubicBezTo>
                      <a:pt x="14756" y="4286"/>
                      <a:pt x="12661" y="2286"/>
                      <a:pt x="9710" y="2286"/>
                    </a:cubicBezTo>
                    <a:close/>
                  </a:path>
                </a:pathLst>
              </a:custGeom>
              <a:solidFill>
                <a:srgbClr val="231F20"/>
              </a:solidFill>
              <a:ln w="9509" cap="flat">
                <a:noFill/>
                <a:prstDash val="solid"/>
                <a:miter/>
              </a:ln>
            </p:spPr>
            <p:txBody>
              <a:bodyPr rtlCol="0" anchor="ctr"/>
              <a:lstStyle/>
              <a:p>
                <a:endParaRPr lang="en-US"/>
              </a:p>
            </p:txBody>
          </p:sp>
          <p:sp>
            <p:nvSpPr>
              <p:cNvPr id="474" name="Freeform 473">
                <a:extLst>
                  <a:ext uri="{FF2B5EF4-FFF2-40B4-BE49-F238E27FC236}">
                    <a16:creationId xmlns:a16="http://schemas.microsoft.com/office/drawing/2014/main" id="{7C732DB3-3597-CF42-89E7-4225FA8E55A3}"/>
                  </a:ext>
                </a:extLst>
              </p:cNvPr>
              <p:cNvSpPr/>
              <p:nvPr/>
            </p:nvSpPr>
            <p:spPr>
              <a:xfrm>
                <a:off x="7064232" y="4986432"/>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9 h 18478"/>
                  <a:gd name="connsiteX4" fmla="*/ 0 w 15802"/>
                  <a:gd name="connsiteY4" fmla="*/ 9239 h 18478"/>
                  <a:gd name="connsiteX5" fmla="*/ 12947 w 15802"/>
                  <a:gd name="connsiteY5" fmla="*/ 9239 h 18478"/>
                  <a:gd name="connsiteX6" fmla="*/ 7901 w 15802"/>
                  <a:gd name="connsiteY6" fmla="*/ 2191 h 18478"/>
                  <a:gd name="connsiteX7" fmla="*/ 2856 w 15802"/>
                  <a:gd name="connsiteY7" fmla="*/ 9239 h 18478"/>
                  <a:gd name="connsiteX8" fmla="*/ 7901 w 15802"/>
                  <a:gd name="connsiteY8" fmla="*/ 16288 h 18478"/>
                  <a:gd name="connsiteX9" fmla="*/ 12947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20"/>
                      <a:pt x="15803" y="9239"/>
                    </a:cubicBezTo>
                    <a:cubicBezTo>
                      <a:pt x="15803" y="14859"/>
                      <a:pt x="12566" y="18479"/>
                      <a:pt x="7901" y="18479"/>
                    </a:cubicBezTo>
                    <a:cubicBezTo>
                      <a:pt x="3237" y="18479"/>
                      <a:pt x="0" y="14859"/>
                      <a:pt x="0" y="9239"/>
                    </a:cubicBezTo>
                    <a:close/>
                    <a:moveTo>
                      <a:pt x="12947" y="9239"/>
                    </a:moveTo>
                    <a:cubicBezTo>
                      <a:pt x="12947" y="4763"/>
                      <a:pt x="10948" y="2191"/>
                      <a:pt x="7901" y="2191"/>
                    </a:cubicBezTo>
                    <a:cubicBezTo>
                      <a:pt x="4855" y="2191"/>
                      <a:pt x="2856" y="4763"/>
                      <a:pt x="2856" y="9239"/>
                    </a:cubicBezTo>
                    <a:cubicBezTo>
                      <a:pt x="2856" y="13716"/>
                      <a:pt x="4855" y="16288"/>
                      <a:pt x="7901" y="16288"/>
                    </a:cubicBezTo>
                    <a:cubicBezTo>
                      <a:pt x="10948" y="16288"/>
                      <a:pt x="12947" y="13621"/>
                      <a:pt x="12947" y="9239"/>
                    </a:cubicBezTo>
                    <a:close/>
                  </a:path>
                </a:pathLst>
              </a:custGeom>
              <a:solidFill>
                <a:srgbClr val="231F20"/>
              </a:solidFill>
              <a:ln w="9509" cap="flat">
                <a:noFill/>
                <a:prstDash val="solid"/>
                <a:miter/>
              </a:ln>
            </p:spPr>
            <p:txBody>
              <a:bodyPr rtlCol="0" anchor="ctr"/>
              <a:lstStyle/>
              <a:p>
                <a:endParaRPr lang="en-US"/>
              </a:p>
            </p:txBody>
          </p:sp>
          <p:sp>
            <p:nvSpPr>
              <p:cNvPr id="475" name="Freeform 474">
                <a:extLst>
                  <a:ext uri="{FF2B5EF4-FFF2-40B4-BE49-F238E27FC236}">
                    <a16:creationId xmlns:a16="http://schemas.microsoft.com/office/drawing/2014/main" id="{9035099D-212C-9543-883B-277ABF1AFD7A}"/>
                  </a:ext>
                </a:extLst>
              </p:cNvPr>
              <p:cNvSpPr/>
              <p:nvPr/>
            </p:nvSpPr>
            <p:spPr>
              <a:xfrm>
                <a:off x="7083557" y="4986528"/>
                <a:ext cx="23513" cy="18002"/>
              </a:xfrm>
              <a:custGeom>
                <a:avLst/>
                <a:gdLst>
                  <a:gd name="connsiteX0" fmla="*/ 18183 w 23513"/>
                  <a:gd name="connsiteY0" fmla="*/ 0 h 18002"/>
                  <a:gd name="connsiteX1" fmla="*/ 23514 w 23513"/>
                  <a:gd name="connsiteY1" fmla="*/ 6858 h 18002"/>
                  <a:gd name="connsiteX2" fmla="*/ 23514 w 23513"/>
                  <a:gd name="connsiteY2" fmla="*/ 18002 h 18002"/>
                  <a:gd name="connsiteX3" fmla="*/ 20943 w 23513"/>
                  <a:gd name="connsiteY3" fmla="*/ 18002 h 18002"/>
                  <a:gd name="connsiteX4" fmla="*/ 20943 w 23513"/>
                  <a:gd name="connsiteY4" fmla="*/ 6667 h 18002"/>
                  <a:gd name="connsiteX5" fmla="*/ 17707 w 23513"/>
                  <a:gd name="connsiteY5" fmla="*/ 2286 h 18002"/>
                  <a:gd name="connsiteX6" fmla="*/ 13042 w 23513"/>
                  <a:gd name="connsiteY6" fmla="*/ 8287 h 18002"/>
                  <a:gd name="connsiteX7" fmla="*/ 13042 w 23513"/>
                  <a:gd name="connsiteY7" fmla="*/ 18002 h 18002"/>
                  <a:gd name="connsiteX8" fmla="*/ 10472 w 23513"/>
                  <a:gd name="connsiteY8" fmla="*/ 18002 h 18002"/>
                  <a:gd name="connsiteX9" fmla="*/ 10472 w 23513"/>
                  <a:gd name="connsiteY9" fmla="*/ 6667 h 18002"/>
                  <a:gd name="connsiteX10" fmla="*/ 7235 w 23513"/>
                  <a:gd name="connsiteY10" fmla="*/ 2286 h 18002"/>
                  <a:gd name="connsiteX11" fmla="*/ 2570 w 23513"/>
                  <a:gd name="connsiteY11" fmla="*/ 8287 h 18002"/>
                  <a:gd name="connsiteX12" fmla="*/ 2570 w 23513"/>
                  <a:gd name="connsiteY12" fmla="*/ 18002 h 18002"/>
                  <a:gd name="connsiteX13" fmla="*/ 0 w 23513"/>
                  <a:gd name="connsiteY13" fmla="*/ 18002 h 18002"/>
                  <a:gd name="connsiteX14" fmla="*/ 0 w 23513"/>
                  <a:gd name="connsiteY14" fmla="*/ 476 h 18002"/>
                  <a:gd name="connsiteX15" fmla="*/ 2380 w 23513"/>
                  <a:gd name="connsiteY15" fmla="*/ 476 h 18002"/>
                  <a:gd name="connsiteX16" fmla="*/ 2380 w 23513"/>
                  <a:gd name="connsiteY16" fmla="*/ 3715 h 18002"/>
                  <a:gd name="connsiteX17" fmla="*/ 7711 w 23513"/>
                  <a:gd name="connsiteY17" fmla="*/ 95 h 18002"/>
                  <a:gd name="connsiteX18" fmla="*/ 12756 w 23513"/>
                  <a:gd name="connsiteY18" fmla="*/ 3905 h 18002"/>
                  <a:gd name="connsiteX19" fmla="*/ 18183 w 23513"/>
                  <a:gd name="connsiteY19" fmla="*/ 0 h 1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13" h="18002">
                    <a:moveTo>
                      <a:pt x="18183" y="0"/>
                    </a:moveTo>
                    <a:cubicBezTo>
                      <a:pt x="21610" y="0"/>
                      <a:pt x="23514" y="2381"/>
                      <a:pt x="23514" y="6858"/>
                    </a:cubicBezTo>
                    <a:lnTo>
                      <a:pt x="23514" y="18002"/>
                    </a:lnTo>
                    <a:lnTo>
                      <a:pt x="20943" y="18002"/>
                    </a:lnTo>
                    <a:lnTo>
                      <a:pt x="20943" y="6667"/>
                    </a:lnTo>
                    <a:cubicBezTo>
                      <a:pt x="20943" y="3810"/>
                      <a:pt x="19706" y="2286"/>
                      <a:pt x="17707" y="2286"/>
                    </a:cubicBezTo>
                    <a:cubicBezTo>
                      <a:pt x="15232" y="2286"/>
                      <a:pt x="13042" y="4763"/>
                      <a:pt x="13042" y="8287"/>
                    </a:cubicBezTo>
                    <a:lnTo>
                      <a:pt x="13042" y="18002"/>
                    </a:lnTo>
                    <a:lnTo>
                      <a:pt x="10472" y="18002"/>
                    </a:lnTo>
                    <a:lnTo>
                      <a:pt x="10472" y="6667"/>
                    </a:lnTo>
                    <a:cubicBezTo>
                      <a:pt x="10472" y="3810"/>
                      <a:pt x="9234" y="2286"/>
                      <a:pt x="7235" y="2286"/>
                    </a:cubicBezTo>
                    <a:cubicBezTo>
                      <a:pt x="4760" y="2286"/>
                      <a:pt x="2570" y="4763"/>
                      <a:pt x="2570" y="8287"/>
                    </a:cubicBezTo>
                    <a:lnTo>
                      <a:pt x="2570" y="18002"/>
                    </a:lnTo>
                    <a:lnTo>
                      <a:pt x="0" y="18002"/>
                    </a:lnTo>
                    <a:lnTo>
                      <a:pt x="0" y="476"/>
                    </a:lnTo>
                    <a:lnTo>
                      <a:pt x="2380" y="476"/>
                    </a:lnTo>
                    <a:lnTo>
                      <a:pt x="2380" y="3715"/>
                    </a:lnTo>
                    <a:cubicBezTo>
                      <a:pt x="3713" y="1333"/>
                      <a:pt x="5521" y="95"/>
                      <a:pt x="7711" y="95"/>
                    </a:cubicBezTo>
                    <a:cubicBezTo>
                      <a:pt x="10186" y="95"/>
                      <a:pt x="12090" y="1429"/>
                      <a:pt x="12756" y="3905"/>
                    </a:cubicBezTo>
                    <a:cubicBezTo>
                      <a:pt x="14184" y="1238"/>
                      <a:pt x="15993" y="0"/>
                      <a:pt x="18183" y="0"/>
                    </a:cubicBezTo>
                    <a:close/>
                  </a:path>
                </a:pathLst>
              </a:custGeom>
              <a:solidFill>
                <a:srgbClr val="231F20"/>
              </a:solidFill>
              <a:ln w="9509" cap="flat">
                <a:noFill/>
                <a:prstDash val="solid"/>
                <a:miter/>
              </a:ln>
            </p:spPr>
            <p:txBody>
              <a:bodyPr rtlCol="0" anchor="ctr"/>
              <a:lstStyle/>
              <a:p>
                <a:endParaRPr lang="en-US"/>
              </a:p>
            </p:txBody>
          </p:sp>
          <p:sp>
            <p:nvSpPr>
              <p:cNvPr id="476" name="Freeform 475">
                <a:extLst>
                  <a:ext uri="{FF2B5EF4-FFF2-40B4-BE49-F238E27FC236}">
                    <a16:creationId xmlns:a16="http://schemas.microsoft.com/office/drawing/2014/main" id="{335D510D-1C44-7E48-9603-18E397DF96B9}"/>
                  </a:ext>
                </a:extLst>
              </p:cNvPr>
              <p:cNvSpPr/>
              <p:nvPr/>
            </p:nvSpPr>
            <p:spPr>
              <a:xfrm>
                <a:off x="7111735" y="4986528"/>
                <a:ext cx="23513" cy="18002"/>
              </a:xfrm>
              <a:custGeom>
                <a:avLst/>
                <a:gdLst>
                  <a:gd name="connsiteX0" fmla="*/ 18182 w 23513"/>
                  <a:gd name="connsiteY0" fmla="*/ 0 h 18002"/>
                  <a:gd name="connsiteX1" fmla="*/ 23514 w 23513"/>
                  <a:gd name="connsiteY1" fmla="*/ 6858 h 18002"/>
                  <a:gd name="connsiteX2" fmla="*/ 23514 w 23513"/>
                  <a:gd name="connsiteY2" fmla="*/ 18002 h 18002"/>
                  <a:gd name="connsiteX3" fmla="*/ 20943 w 23513"/>
                  <a:gd name="connsiteY3" fmla="*/ 18002 h 18002"/>
                  <a:gd name="connsiteX4" fmla="*/ 20943 w 23513"/>
                  <a:gd name="connsiteY4" fmla="*/ 6667 h 18002"/>
                  <a:gd name="connsiteX5" fmla="*/ 17707 w 23513"/>
                  <a:gd name="connsiteY5" fmla="*/ 2286 h 18002"/>
                  <a:gd name="connsiteX6" fmla="*/ 13042 w 23513"/>
                  <a:gd name="connsiteY6" fmla="*/ 8287 h 18002"/>
                  <a:gd name="connsiteX7" fmla="*/ 13042 w 23513"/>
                  <a:gd name="connsiteY7" fmla="*/ 18002 h 18002"/>
                  <a:gd name="connsiteX8" fmla="*/ 10472 w 23513"/>
                  <a:gd name="connsiteY8" fmla="*/ 18002 h 18002"/>
                  <a:gd name="connsiteX9" fmla="*/ 10472 w 23513"/>
                  <a:gd name="connsiteY9" fmla="*/ 6667 h 18002"/>
                  <a:gd name="connsiteX10" fmla="*/ 7235 w 23513"/>
                  <a:gd name="connsiteY10" fmla="*/ 2286 h 18002"/>
                  <a:gd name="connsiteX11" fmla="*/ 2570 w 23513"/>
                  <a:gd name="connsiteY11" fmla="*/ 8287 h 18002"/>
                  <a:gd name="connsiteX12" fmla="*/ 2570 w 23513"/>
                  <a:gd name="connsiteY12" fmla="*/ 18002 h 18002"/>
                  <a:gd name="connsiteX13" fmla="*/ 0 w 23513"/>
                  <a:gd name="connsiteY13" fmla="*/ 18002 h 18002"/>
                  <a:gd name="connsiteX14" fmla="*/ 0 w 23513"/>
                  <a:gd name="connsiteY14" fmla="*/ 476 h 18002"/>
                  <a:gd name="connsiteX15" fmla="*/ 2380 w 23513"/>
                  <a:gd name="connsiteY15" fmla="*/ 476 h 18002"/>
                  <a:gd name="connsiteX16" fmla="*/ 2380 w 23513"/>
                  <a:gd name="connsiteY16" fmla="*/ 3715 h 18002"/>
                  <a:gd name="connsiteX17" fmla="*/ 7711 w 23513"/>
                  <a:gd name="connsiteY17" fmla="*/ 95 h 18002"/>
                  <a:gd name="connsiteX18" fmla="*/ 12756 w 23513"/>
                  <a:gd name="connsiteY18" fmla="*/ 3905 h 18002"/>
                  <a:gd name="connsiteX19" fmla="*/ 18182 w 23513"/>
                  <a:gd name="connsiteY19" fmla="*/ 0 h 1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13" h="18002">
                    <a:moveTo>
                      <a:pt x="18182" y="0"/>
                    </a:moveTo>
                    <a:cubicBezTo>
                      <a:pt x="21610" y="0"/>
                      <a:pt x="23514" y="2381"/>
                      <a:pt x="23514" y="6858"/>
                    </a:cubicBezTo>
                    <a:lnTo>
                      <a:pt x="23514" y="18002"/>
                    </a:lnTo>
                    <a:lnTo>
                      <a:pt x="20943" y="18002"/>
                    </a:lnTo>
                    <a:lnTo>
                      <a:pt x="20943" y="6667"/>
                    </a:lnTo>
                    <a:cubicBezTo>
                      <a:pt x="20943" y="3810"/>
                      <a:pt x="19706" y="2286"/>
                      <a:pt x="17707" y="2286"/>
                    </a:cubicBezTo>
                    <a:cubicBezTo>
                      <a:pt x="15231" y="2286"/>
                      <a:pt x="13042" y="4763"/>
                      <a:pt x="13042" y="8287"/>
                    </a:cubicBezTo>
                    <a:lnTo>
                      <a:pt x="13042" y="18002"/>
                    </a:lnTo>
                    <a:lnTo>
                      <a:pt x="10472" y="18002"/>
                    </a:lnTo>
                    <a:lnTo>
                      <a:pt x="10472" y="6667"/>
                    </a:lnTo>
                    <a:cubicBezTo>
                      <a:pt x="10472" y="3810"/>
                      <a:pt x="9234" y="2286"/>
                      <a:pt x="7235" y="2286"/>
                    </a:cubicBezTo>
                    <a:cubicBezTo>
                      <a:pt x="4760" y="2286"/>
                      <a:pt x="2570" y="4763"/>
                      <a:pt x="2570" y="8287"/>
                    </a:cubicBezTo>
                    <a:lnTo>
                      <a:pt x="2570" y="18002"/>
                    </a:lnTo>
                    <a:lnTo>
                      <a:pt x="0" y="18002"/>
                    </a:lnTo>
                    <a:lnTo>
                      <a:pt x="0" y="476"/>
                    </a:lnTo>
                    <a:lnTo>
                      <a:pt x="2380" y="476"/>
                    </a:lnTo>
                    <a:lnTo>
                      <a:pt x="2380" y="3715"/>
                    </a:lnTo>
                    <a:cubicBezTo>
                      <a:pt x="3713" y="1333"/>
                      <a:pt x="5521" y="95"/>
                      <a:pt x="7711" y="95"/>
                    </a:cubicBezTo>
                    <a:cubicBezTo>
                      <a:pt x="10186" y="95"/>
                      <a:pt x="12090" y="1429"/>
                      <a:pt x="12756" y="3905"/>
                    </a:cubicBezTo>
                    <a:cubicBezTo>
                      <a:pt x="14089" y="1238"/>
                      <a:pt x="15898" y="0"/>
                      <a:pt x="18182" y="0"/>
                    </a:cubicBezTo>
                    <a:close/>
                  </a:path>
                </a:pathLst>
              </a:custGeom>
              <a:solidFill>
                <a:srgbClr val="231F20"/>
              </a:solidFill>
              <a:ln w="9509" cap="flat">
                <a:noFill/>
                <a:prstDash val="solid"/>
                <a:miter/>
              </a:ln>
            </p:spPr>
            <p:txBody>
              <a:bodyPr rtlCol="0" anchor="ctr"/>
              <a:lstStyle/>
              <a:p>
                <a:endParaRPr lang="en-US"/>
              </a:p>
            </p:txBody>
          </p:sp>
          <p:sp>
            <p:nvSpPr>
              <p:cNvPr id="477" name="Freeform 476">
                <a:extLst>
                  <a:ext uri="{FF2B5EF4-FFF2-40B4-BE49-F238E27FC236}">
                    <a16:creationId xmlns:a16="http://schemas.microsoft.com/office/drawing/2014/main" id="{CDA29EFB-0605-124E-A424-5D5B3249B9E0}"/>
                  </a:ext>
                </a:extLst>
              </p:cNvPr>
              <p:cNvSpPr/>
              <p:nvPr/>
            </p:nvSpPr>
            <p:spPr>
              <a:xfrm>
                <a:off x="7139913" y="4980717"/>
                <a:ext cx="2570" cy="23717"/>
              </a:xfrm>
              <a:custGeom>
                <a:avLst/>
                <a:gdLst>
                  <a:gd name="connsiteX0" fmla="*/ 0 w 2570"/>
                  <a:gd name="connsiteY0" fmla="*/ 0 h 23717"/>
                  <a:gd name="connsiteX1" fmla="*/ 2570 w 2570"/>
                  <a:gd name="connsiteY1" fmla="*/ 0 h 23717"/>
                  <a:gd name="connsiteX2" fmla="*/ 2570 w 2570"/>
                  <a:gd name="connsiteY2" fmla="*/ 2572 h 23717"/>
                  <a:gd name="connsiteX3" fmla="*/ 0 w 2570"/>
                  <a:gd name="connsiteY3" fmla="*/ 2572 h 23717"/>
                  <a:gd name="connsiteX4" fmla="*/ 0 w 2570"/>
                  <a:gd name="connsiteY4" fmla="*/ 0 h 23717"/>
                  <a:gd name="connsiteX5" fmla="*/ 0 w 2570"/>
                  <a:gd name="connsiteY5" fmla="*/ 6191 h 23717"/>
                  <a:gd name="connsiteX6" fmla="*/ 2570 w 2570"/>
                  <a:gd name="connsiteY6" fmla="*/ 6191 h 23717"/>
                  <a:gd name="connsiteX7" fmla="*/ 2570 w 2570"/>
                  <a:gd name="connsiteY7" fmla="*/ 23717 h 23717"/>
                  <a:gd name="connsiteX8" fmla="*/ 0 w 2570"/>
                  <a:gd name="connsiteY8" fmla="*/ 23717 h 23717"/>
                  <a:gd name="connsiteX9" fmla="*/ 0 w 2570"/>
                  <a:gd name="connsiteY9" fmla="*/ 6191 h 2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717">
                    <a:moveTo>
                      <a:pt x="0" y="0"/>
                    </a:moveTo>
                    <a:lnTo>
                      <a:pt x="2570" y="0"/>
                    </a:lnTo>
                    <a:lnTo>
                      <a:pt x="2570" y="2572"/>
                    </a:lnTo>
                    <a:lnTo>
                      <a:pt x="0" y="2572"/>
                    </a:lnTo>
                    <a:lnTo>
                      <a:pt x="0" y="0"/>
                    </a:lnTo>
                    <a:close/>
                    <a:moveTo>
                      <a:pt x="0" y="6191"/>
                    </a:moveTo>
                    <a:lnTo>
                      <a:pt x="2570" y="6191"/>
                    </a:lnTo>
                    <a:lnTo>
                      <a:pt x="2570" y="23717"/>
                    </a:lnTo>
                    <a:lnTo>
                      <a:pt x="0" y="23717"/>
                    </a:lnTo>
                    <a:lnTo>
                      <a:pt x="0" y="6191"/>
                    </a:lnTo>
                    <a:close/>
                  </a:path>
                </a:pathLst>
              </a:custGeom>
              <a:solidFill>
                <a:srgbClr val="231F20"/>
              </a:solidFill>
              <a:ln w="9509" cap="flat">
                <a:noFill/>
                <a:prstDash val="solid"/>
                <a:miter/>
              </a:ln>
            </p:spPr>
            <p:txBody>
              <a:bodyPr rtlCol="0" anchor="ctr"/>
              <a:lstStyle/>
              <a:p>
                <a:endParaRPr lang="en-US"/>
              </a:p>
            </p:txBody>
          </p:sp>
          <p:sp>
            <p:nvSpPr>
              <p:cNvPr id="478" name="Freeform 477">
                <a:extLst>
                  <a:ext uri="{FF2B5EF4-FFF2-40B4-BE49-F238E27FC236}">
                    <a16:creationId xmlns:a16="http://schemas.microsoft.com/office/drawing/2014/main" id="{211969A7-62AD-D740-A3CD-3E4B740D22B2}"/>
                  </a:ext>
                </a:extLst>
              </p:cNvPr>
              <p:cNvSpPr/>
              <p:nvPr/>
            </p:nvSpPr>
            <p:spPr>
              <a:xfrm>
                <a:off x="7145815" y="4986432"/>
                <a:ext cx="13993" cy="18478"/>
              </a:xfrm>
              <a:custGeom>
                <a:avLst/>
                <a:gdLst>
                  <a:gd name="connsiteX0" fmla="*/ 2190 w 13993"/>
                  <a:gd name="connsiteY0" fmla="*/ 12954 h 18478"/>
                  <a:gd name="connsiteX1" fmla="*/ 7140 w 13993"/>
                  <a:gd name="connsiteY1" fmla="*/ 16288 h 18478"/>
                  <a:gd name="connsiteX2" fmla="*/ 11138 w 13993"/>
                  <a:gd name="connsiteY2" fmla="*/ 13335 h 18478"/>
                  <a:gd name="connsiteX3" fmla="*/ 6093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9 h 18478"/>
                  <a:gd name="connsiteX13" fmla="*/ 0 w 13993"/>
                  <a:gd name="connsiteY13" fmla="*/ 13430 h 18478"/>
                  <a:gd name="connsiteX14" fmla="*/ 2190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90" y="12954"/>
                    </a:moveTo>
                    <a:cubicBezTo>
                      <a:pt x="2951" y="15145"/>
                      <a:pt x="4760" y="16288"/>
                      <a:pt x="7140" y="16288"/>
                    </a:cubicBezTo>
                    <a:cubicBezTo>
                      <a:pt x="9615" y="16288"/>
                      <a:pt x="11138" y="15050"/>
                      <a:pt x="11138" y="13335"/>
                    </a:cubicBezTo>
                    <a:cubicBezTo>
                      <a:pt x="11138" y="11144"/>
                      <a:pt x="9329" y="10954"/>
                      <a:pt x="6093"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70" y="2191"/>
                      <a:pt x="3237" y="3334"/>
                      <a:pt x="3237" y="4953"/>
                    </a:cubicBezTo>
                    <a:cubicBezTo>
                      <a:pt x="3237" y="7144"/>
                      <a:pt x="5236" y="7144"/>
                      <a:pt x="8568" y="8001"/>
                    </a:cubicBezTo>
                    <a:cubicBezTo>
                      <a:pt x="12185" y="8954"/>
                      <a:pt x="13994" y="10287"/>
                      <a:pt x="13994" y="13049"/>
                    </a:cubicBezTo>
                    <a:cubicBezTo>
                      <a:pt x="13994" y="16193"/>
                      <a:pt x="11328" y="18479"/>
                      <a:pt x="7330" y="18479"/>
                    </a:cubicBezTo>
                    <a:cubicBezTo>
                      <a:pt x="3427" y="18479"/>
                      <a:pt x="762" y="16574"/>
                      <a:pt x="0" y="13430"/>
                    </a:cubicBezTo>
                    <a:lnTo>
                      <a:pt x="2190" y="12954"/>
                    </a:lnTo>
                    <a:close/>
                  </a:path>
                </a:pathLst>
              </a:custGeom>
              <a:solidFill>
                <a:srgbClr val="231F20"/>
              </a:solidFill>
              <a:ln w="9509" cap="flat">
                <a:noFill/>
                <a:prstDash val="solid"/>
                <a:miter/>
              </a:ln>
            </p:spPr>
            <p:txBody>
              <a:bodyPr rtlCol="0" anchor="ctr"/>
              <a:lstStyle/>
              <a:p>
                <a:endParaRPr lang="en-US"/>
              </a:p>
            </p:txBody>
          </p:sp>
          <p:sp>
            <p:nvSpPr>
              <p:cNvPr id="479" name="Freeform 478">
                <a:extLst>
                  <a:ext uri="{FF2B5EF4-FFF2-40B4-BE49-F238E27FC236}">
                    <a16:creationId xmlns:a16="http://schemas.microsoft.com/office/drawing/2014/main" id="{A02B44A1-3494-3544-883D-C7CC30FEAAFA}"/>
                  </a:ext>
                </a:extLst>
              </p:cNvPr>
              <p:cNvSpPr/>
              <p:nvPr/>
            </p:nvSpPr>
            <p:spPr>
              <a:xfrm>
                <a:off x="7161332" y="4986432"/>
                <a:ext cx="13993" cy="18478"/>
              </a:xfrm>
              <a:custGeom>
                <a:avLst/>
                <a:gdLst>
                  <a:gd name="connsiteX0" fmla="*/ 2189 w 13993"/>
                  <a:gd name="connsiteY0" fmla="*/ 12954 h 18478"/>
                  <a:gd name="connsiteX1" fmla="*/ 7140 w 13993"/>
                  <a:gd name="connsiteY1" fmla="*/ 16288 h 18478"/>
                  <a:gd name="connsiteX2" fmla="*/ 11138 w 13993"/>
                  <a:gd name="connsiteY2" fmla="*/ 13335 h 18478"/>
                  <a:gd name="connsiteX3" fmla="*/ 6093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9 h 18478"/>
                  <a:gd name="connsiteX13" fmla="*/ 0 w 13993"/>
                  <a:gd name="connsiteY13" fmla="*/ 13430 h 18478"/>
                  <a:gd name="connsiteX14" fmla="*/ 2189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89" y="12954"/>
                    </a:moveTo>
                    <a:cubicBezTo>
                      <a:pt x="2951" y="15145"/>
                      <a:pt x="4760" y="16288"/>
                      <a:pt x="7140" y="16288"/>
                    </a:cubicBezTo>
                    <a:cubicBezTo>
                      <a:pt x="9615" y="16288"/>
                      <a:pt x="11138" y="15050"/>
                      <a:pt x="11138" y="13335"/>
                    </a:cubicBezTo>
                    <a:cubicBezTo>
                      <a:pt x="11138" y="11144"/>
                      <a:pt x="9329" y="10954"/>
                      <a:pt x="6093"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69" y="2191"/>
                      <a:pt x="3237" y="3334"/>
                      <a:pt x="3237" y="4953"/>
                    </a:cubicBezTo>
                    <a:cubicBezTo>
                      <a:pt x="3237" y="7144"/>
                      <a:pt x="5236" y="7144"/>
                      <a:pt x="8568" y="8001"/>
                    </a:cubicBezTo>
                    <a:cubicBezTo>
                      <a:pt x="12185" y="8954"/>
                      <a:pt x="13994" y="10287"/>
                      <a:pt x="13994" y="13049"/>
                    </a:cubicBezTo>
                    <a:cubicBezTo>
                      <a:pt x="13994" y="16193"/>
                      <a:pt x="11328" y="18479"/>
                      <a:pt x="7330" y="18479"/>
                    </a:cubicBezTo>
                    <a:cubicBezTo>
                      <a:pt x="3427" y="18479"/>
                      <a:pt x="762" y="16574"/>
                      <a:pt x="0" y="13430"/>
                    </a:cubicBezTo>
                    <a:lnTo>
                      <a:pt x="2189" y="12954"/>
                    </a:lnTo>
                    <a:close/>
                  </a:path>
                </a:pathLst>
              </a:custGeom>
              <a:solidFill>
                <a:srgbClr val="231F20"/>
              </a:solidFill>
              <a:ln w="9509" cap="flat">
                <a:noFill/>
                <a:prstDash val="solid"/>
                <a:miter/>
              </a:ln>
            </p:spPr>
            <p:txBody>
              <a:bodyPr rtlCol="0" anchor="ctr"/>
              <a:lstStyle/>
              <a:p>
                <a:endParaRPr lang="en-US"/>
              </a:p>
            </p:txBody>
          </p:sp>
          <p:sp>
            <p:nvSpPr>
              <p:cNvPr id="480" name="Freeform 479">
                <a:extLst>
                  <a:ext uri="{FF2B5EF4-FFF2-40B4-BE49-F238E27FC236}">
                    <a16:creationId xmlns:a16="http://schemas.microsoft.com/office/drawing/2014/main" id="{5736816F-C491-754B-9ACE-BCC9BAA4733F}"/>
                  </a:ext>
                </a:extLst>
              </p:cNvPr>
              <p:cNvSpPr/>
              <p:nvPr/>
            </p:nvSpPr>
            <p:spPr>
              <a:xfrm>
                <a:off x="7178373" y="4980717"/>
                <a:ext cx="2570" cy="23717"/>
              </a:xfrm>
              <a:custGeom>
                <a:avLst/>
                <a:gdLst>
                  <a:gd name="connsiteX0" fmla="*/ 0 w 2570"/>
                  <a:gd name="connsiteY0" fmla="*/ 0 h 23717"/>
                  <a:gd name="connsiteX1" fmla="*/ 2570 w 2570"/>
                  <a:gd name="connsiteY1" fmla="*/ 0 h 23717"/>
                  <a:gd name="connsiteX2" fmla="*/ 2570 w 2570"/>
                  <a:gd name="connsiteY2" fmla="*/ 2572 h 23717"/>
                  <a:gd name="connsiteX3" fmla="*/ 0 w 2570"/>
                  <a:gd name="connsiteY3" fmla="*/ 2572 h 23717"/>
                  <a:gd name="connsiteX4" fmla="*/ 0 w 2570"/>
                  <a:gd name="connsiteY4" fmla="*/ 0 h 23717"/>
                  <a:gd name="connsiteX5" fmla="*/ 0 w 2570"/>
                  <a:gd name="connsiteY5" fmla="*/ 6191 h 23717"/>
                  <a:gd name="connsiteX6" fmla="*/ 2570 w 2570"/>
                  <a:gd name="connsiteY6" fmla="*/ 6191 h 23717"/>
                  <a:gd name="connsiteX7" fmla="*/ 2570 w 2570"/>
                  <a:gd name="connsiteY7" fmla="*/ 23717 h 23717"/>
                  <a:gd name="connsiteX8" fmla="*/ 0 w 2570"/>
                  <a:gd name="connsiteY8" fmla="*/ 23717 h 23717"/>
                  <a:gd name="connsiteX9" fmla="*/ 0 w 2570"/>
                  <a:gd name="connsiteY9" fmla="*/ 6191 h 2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717">
                    <a:moveTo>
                      <a:pt x="0" y="0"/>
                    </a:moveTo>
                    <a:lnTo>
                      <a:pt x="2570" y="0"/>
                    </a:lnTo>
                    <a:lnTo>
                      <a:pt x="2570" y="2572"/>
                    </a:lnTo>
                    <a:lnTo>
                      <a:pt x="0" y="2572"/>
                    </a:lnTo>
                    <a:lnTo>
                      <a:pt x="0" y="0"/>
                    </a:lnTo>
                    <a:close/>
                    <a:moveTo>
                      <a:pt x="0" y="6191"/>
                    </a:moveTo>
                    <a:lnTo>
                      <a:pt x="2570" y="6191"/>
                    </a:lnTo>
                    <a:lnTo>
                      <a:pt x="2570" y="23717"/>
                    </a:lnTo>
                    <a:lnTo>
                      <a:pt x="0" y="23717"/>
                    </a:lnTo>
                    <a:lnTo>
                      <a:pt x="0" y="6191"/>
                    </a:lnTo>
                    <a:close/>
                  </a:path>
                </a:pathLst>
              </a:custGeom>
              <a:solidFill>
                <a:srgbClr val="231F20"/>
              </a:solidFill>
              <a:ln w="9509" cap="flat">
                <a:noFill/>
                <a:prstDash val="solid"/>
                <a:miter/>
              </a:ln>
            </p:spPr>
            <p:txBody>
              <a:bodyPr rtlCol="0" anchor="ctr"/>
              <a:lstStyle/>
              <a:p>
                <a:endParaRPr lang="en-US"/>
              </a:p>
            </p:txBody>
          </p:sp>
          <p:sp>
            <p:nvSpPr>
              <p:cNvPr id="481" name="Freeform 480">
                <a:extLst>
                  <a:ext uri="{FF2B5EF4-FFF2-40B4-BE49-F238E27FC236}">
                    <a16:creationId xmlns:a16="http://schemas.microsoft.com/office/drawing/2014/main" id="{E9191700-BEA3-F84E-82B5-A1A4FB5E17A6}"/>
                  </a:ext>
                </a:extLst>
              </p:cNvPr>
              <p:cNvSpPr/>
              <p:nvPr/>
            </p:nvSpPr>
            <p:spPr>
              <a:xfrm>
                <a:off x="7184560" y="4986432"/>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9 h 18478"/>
                  <a:gd name="connsiteX4" fmla="*/ 0 w 15802"/>
                  <a:gd name="connsiteY4" fmla="*/ 9239 h 18478"/>
                  <a:gd name="connsiteX5" fmla="*/ 12947 w 15802"/>
                  <a:gd name="connsiteY5" fmla="*/ 9239 h 18478"/>
                  <a:gd name="connsiteX6" fmla="*/ 7901 w 15802"/>
                  <a:gd name="connsiteY6" fmla="*/ 2191 h 18478"/>
                  <a:gd name="connsiteX7" fmla="*/ 2856 w 15802"/>
                  <a:gd name="connsiteY7" fmla="*/ 9239 h 18478"/>
                  <a:gd name="connsiteX8" fmla="*/ 7901 w 15802"/>
                  <a:gd name="connsiteY8" fmla="*/ 16288 h 18478"/>
                  <a:gd name="connsiteX9" fmla="*/ 12947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20"/>
                      <a:pt x="15803" y="9239"/>
                    </a:cubicBezTo>
                    <a:cubicBezTo>
                      <a:pt x="15803" y="14859"/>
                      <a:pt x="12566" y="18479"/>
                      <a:pt x="7901" y="18479"/>
                    </a:cubicBezTo>
                    <a:cubicBezTo>
                      <a:pt x="3237" y="18479"/>
                      <a:pt x="0" y="14859"/>
                      <a:pt x="0" y="9239"/>
                    </a:cubicBezTo>
                    <a:close/>
                    <a:moveTo>
                      <a:pt x="12947" y="9239"/>
                    </a:moveTo>
                    <a:cubicBezTo>
                      <a:pt x="12947" y="4763"/>
                      <a:pt x="10948" y="2191"/>
                      <a:pt x="7901" y="2191"/>
                    </a:cubicBezTo>
                    <a:cubicBezTo>
                      <a:pt x="4855" y="2191"/>
                      <a:pt x="2856" y="4763"/>
                      <a:pt x="2856" y="9239"/>
                    </a:cubicBezTo>
                    <a:cubicBezTo>
                      <a:pt x="2856" y="13716"/>
                      <a:pt x="4855" y="16288"/>
                      <a:pt x="7901" y="16288"/>
                    </a:cubicBezTo>
                    <a:cubicBezTo>
                      <a:pt x="10948" y="16288"/>
                      <a:pt x="12947" y="13621"/>
                      <a:pt x="12947" y="9239"/>
                    </a:cubicBezTo>
                    <a:close/>
                  </a:path>
                </a:pathLst>
              </a:custGeom>
              <a:solidFill>
                <a:srgbClr val="231F20"/>
              </a:solidFill>
              <a:ln w="9509" cap="flat">
                <a:noFill/>
                <a:prstDash val="solid"/>
                <a:miter/>
              </a:ln>
            </p:spPr>
            <p:txBody>
              <a:bodyPr rtlCol="0" anchor="ctr"/>
              <a:lstStyle/>
              <a:p>
                <a:endParaRPr lang="en-US"/>
              </a:p>
            </p:txBody>
          </p:sp>
          <p:sp>
            <p:nvSpPr>
              <p:cNvPr id="482" name="Freeform 481">
                <a:extLst>
                  <a:ext uri="{FF2B5EF4-FFF2-40B4-BE49-F238E27FC236}">
                    <a16:creationId xmlns:a16="http://schemas.microsoft.com/office/drawing/2014/main" id="{4CFC38C4-3483-1D46-9983-48320A27FB9D}"/>
                  </a:ext>
                </a:extLst>
              </p:cNvPr>
              <p:cNvSpPr/>
              <p:nvPr/>
            </p:nvSpPr>
            <p:spPr>
              <a:xfrm>
                <a:off x="7203790" y="4986432"/>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0"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a:p>
            </p:txBody>
          </p:sp>
          <p:sp>
            <p:nvSpPr>
              <p:cNvPr id="483" name="Freeform 482">
                <a:extLst>
                  <a:ext uri="{FF2B5EF4-FFF2-40B4-BE49-F238E27FC236}">
                    <a16:creationId xmlns:a16="http://schemas.microsoft.com/office/drawing/2014/main" id="{3CB5EAE9-E3BC-E646-A986-45414128AA55}"/>
                  </a:ext>
                </a:extLst>
              </p:cNvPr>
              <p:cNvSpPr/>
              <p:nvPr/>
            </p:nvSpPr>
            <p:spPr>
              <a:xfrm>
                <a:off x="7230064" y="4986432"/>
                <a:ext cx="14184" cy="18478"/>
              </a:xfrm>
              <a:custGeom>
                <a:avLst/>
                <a:gdLst>
                  <a:gd name="connsiteX0" fmla="*/ 7521 w 14184"/>
                  <a:gd name="connsiteY0" fmla="*/ 2191 h 18478"/>
                  <a:gd name="connsiteX1" fmla="*/ 2761 w 14184"/>
                  <a:gd name="connsiteY1" fmla="*/ 9239 h 18478"/>
                  <a:gd name="connsiteX2" fmla="*/ 7521 w 14184"/>
                  <a:gd name="connsiteY2" fmla="*/ 16193 h 18478"/>
                  <a:gd name="connsiteX3" fmla="*/ 11804 w 14184"/>
                  <a:gd name="connsiteY3" fmla="*/ 11906 h 18478"/>
                  <a:gd name="connsiteX4" fmla="*/ 14184 w 14184"/>
                  <a:gd name="connsiteY4" fmla="*/ 12383 h 18478"/>
                  <a:gd name="connsiteX5" fmla="*/ 7425 w 14184"/>
                  <a:gd name="connsiteY5" fmla="*/ 18479 h 18478"/>
                  <a:gd name="connsiteX6" fmla="*/ 0 w 14184"/>
                  <a:gd name="connsiteY6" fmla="*/ 9239 h 18478"/>
                  <a:gd name="connsiteX7" fmla="*/ 7901 w 14184"/>
                  <a:gd name="connsiteY7" fmla="*/ 0 h 18478"/>
                  <a:gd name="connsiteX8" fmla="*/ 14184 w 14184"/>
                  <a:gd name="connsiteY8" fmla="*/ 6287 h 18478"/>
                  <a:gd name="connsiteX9" fmla="*/ 11709 w 14184"/>
                  <a:gd name="connsiteY9" fmla="*/ 6668 h 18478"/>
                  <a:gd name="connsiteX10" fmla="*/ 7521 w 14184"/>
                  <a:gd name="connsiteY10" fmla="*/ 2191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84" h="18478">
                    <a:moveTo>
                      <a:pt x="7521" y="2191"/>
                    </a:moveTo>
                    <a:cubicBezTo>
                      <a:pt x="4760" y="2191"/>
                      <a:pt x="2761" y="4763"/>
                      <a:pt x="2761" y="9239"/>
                    </a:cubicBezTo>
                    <a:cubicBezTo>
                      <a:pt x="2761" y="13621"/>
                      <a:pt x="4665" y="16193"/>
                      <a:pt x="7521" y="16193"/>
                    </a:cubicBezTo>
                    <a:cubicBezTo>
                      <a:pt x="9615" y="16193"/>
                      <a:pt x="11233" y="14669"/>
                      <a:pt x="11804" y="11906"/>
                    </a:cubicBezTo>
                    <a:lnTo>
                      <a:pt x="14184" y="12383"/>
                    </a:lnTo>
                    <a:cubicBezTo>
                      <a:pt x="13518" y="16288"/>
                      <a:pt x="11043" y="18479"/>
                      <a:pt x="7425" y="18479"/>
                    </a:cubicBezTo>
                    <a:cubicBezTo>
                      <a:pt x="3046" y="18479"/>
                      <a:pt x="0" y="14954"/>
                      <a:pt x="0" y="9239"/>
                    </a:cubicBezTo>
                    <a:cubicBezTo>
                      <a:pt x="0" y="3620"/>
                      <a:pt x="3237" y="0"/>
                      <a:pt x="7901" y="0"/>
                    </a:cubicBezTo>
                    <a:cubicBezTo>
                      <a:pt x="11233" y="0"/>
                      <a:pt x="13613" y="2286"/>
                      <a:pt x="14184" y="6287"/>
                    </a:cubicBezTo>
                    <a:lnTo>
                      <a:pt x="11709" y="6668"/>
                    </a:lnTo>
                    <a:cubicBezTo>
                      <a:pt x="11328" y="3810"/>
                      <a:pt x="9615" y="2191"/>
                      <a:pt x="7521" y="2191"/>
                    </a:cubicBezTo>
                    <a:close/>
                  </a:path>
                </a:pathLst>
              </a:custGeom>
              <a:solidFill>
                <a:srgbClr val="231F20"/>
              </a:solidFill>
              <a:ln w="9509" cap="flat">
                <a:noFill/>
                <a:prstDash val="solid"/>
                <a:miter/>
              </a:ln>
            </p:spPr>
            <p:txBody>
              <a:bodyPr rtlCol="0" anchor="ctr"/>
              <a:lstStyle/>
              <a:p>
                <a:endParaRPr lang="en-US"/>
              </a:p>
            </p:txBody>
          </p:sp>
          <p:sp>
            <p:nvSpPr>
              <p:cNvPr id="484" name="Freeform 483">
                <a:extLst>
                  <a:ext uri="{FF2B5EF4-FFF2-40B4-BE49-F238E27FC236}">
                    <a16:creationId xmlns:a16="http://schemas.microsoft.com/office/drawing/2014/main" id="{99C8C6FD-858D-AA4A-B82D-FBF43942FC6E}"/>
                  </a:ext>
                </a:extLst>
              </p:cNvPr>
              <p:cNvSpPr/>
              <p:nvPr/>
            </p:nvSpPr>
            <p:spPr>
              <a:xfrm>
                <a:off x="7246438" y="4986432"/>
                <a:ext cx="15136" cy="18383"/>
              </a:xfrm>
              <a:custGeom>
                <a:avLst/>
                <a:gdLst>
                  <a:gd name="connsiteX0" fmla="*/ 11995 w 15136"/>
                  <a:gd name="connsiteY0" fmla="*/ 14669 h 18383"/>
                  <a:gd name="connsiteX1" fmla="*/ 5997 w 15136"/>
                  <a:gd name="connsiteY1" fmla="*/ 18383 h 18383"/>
                  <a:gd name="connsiteX2" fmla="*/ 0 w 15136"/>
                  <a:gd name="connsiteY2" fmla="*/ 13049 h 18383"/>
                  <a:gd name="connsiteX3" fmla="*/ 10567 w 15136"/>
                  <a:gd name="connsiteY3" fmla="*/ 7049 h 18383"/>
                  <a:gd name="connsiteX4" fmla="*/ 12090 w 15136"/>
                  <a:gd name="connsiteY4" fmla="*/ 7049 h 18383"/>
                  <a:gd name="connsiteX5" fmla="*/ 12090 w 15136"/>
                  <a:gd name="connsiteY5" fmla="*/ 6001 h 18383"/>
                  <a:gd name="connsiteX6" fmla="*/ 7711 w 15136"/>
                  <a:gd name="connsiteY6" fmla="*/ 2096 h 18383"/>
                  <a:gd name="connsiteX7" fmla="*/ 3046 w 15136"/>
                  <a:gd name="connsiteY7" fmla="*/ 5144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8 h 18383"/>
                  <a:gd name="connsiteX13" fmla="*/ 12471 w 15136"/>
                  <a:gd name="connsiteY13" fmla="*/ 18098 h 18383"/>
                  <a:gd name="connsiteX14" fmla="*/ 11995 w 15136"/>
                  <a:gd name="connsiteY14" fmla="*/ 14669 h 18383"/>
                  <a:gd name="connsiteX15" fmla="*/ 9900 w 15136"/>
                  <a:gd name="connsiteY15" fmla="*/ 9049 h 18383"/>
                  <a:gd name="connsiteX16" fmla="*/ 2761 w 15136"/>
                  <a:gd name="connsiteY16" fmla="*/ 13049 h 18383"/>
                  <a:gd name="connsiteX17" fmla="*/ 6378 w 15136"/>
                  <a:gd name="connsiteY17" fmla="*/ 16193 h 18383"/>
                  <a:gd name="connsiteX18" fmla="*/ 11900 w 15136"/>
                  <a:gd name="connsiteY18" fmla="*/ 10001 h 18383"/>
                  <a:gd name="connsiteX19" fmla="*/ 11900 w 15136"/>
                  <a:gd name="connsiteY19" fmla="*/ 9049 h 18383"/>
                  <a:gd name="connsiteX20" fmla="*/ 9900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1995" y="14669"/>
                    </a:moveTo>
                    <a:cubicBezTo>
                      <a:pt x="10757" y="17050"/>
                      <a:pt x="8663" y="18383"/>
                      <a:pt x="5997" y="18383"/>
                    </a:cubicBezTo>
                    <a:cubicBezTo>
                      <a:pt x="2380" y="18383"/>
                      <a:pt x="0" y="16097"/>
                      <a:pt x="0" y="13049"/>
                    </a:cubicBezTo>
                    <a:cubicBezTo>
                      <a:pt x="0" y="9049"/>
                      <a:pt x="3522" y="7049"/>
                      <a:pt x="10567" y="7049"/>
                    </a:cubicBezTo>
                    <a:cubicBezTo>
                      <a:pt x="11043" y="7049"/>
                      <a:pt x="11519" y="7049"/>
                      <a:pt x="12090" y="7049"/>
                    </a:cubicBezTo>
                    <a:lnTo>
                      <a:pt x="12090" y="6001"/>
                    </a:lnTo>
                    <a:cubicBezTo>
                      <a:pt x="12090" y="3334"/>
                      <a:pt x="10662" y="2096"/>
                      <a:pt x="7711" y="2096"/>
                    </a:cubicBezTo>
                    <a:cubicBezTo>
                      <a:pt x="5045" y="2096"/>
                      <a:pt x="3522" y="3048"/>
                      <a:pt x="3046" y="5144"/>
                    </a:cubicBezTo>
                    <a:lnTo>
                      <a:pt x="571" y="4763"/>
                    </a:lnTo>
                    <a:cubicBezTo>
                      <a:pt x="1333" y="1619"/>
                      <a:pt x="3808" y="0"/>
                      <a:pt x="8187" y="0"/>
                    </a:cubicBezTo>
                    <a:cubicBezTo>
                      <a:pt x="12756" y="0"/>
                      <a:pt x="14660" y="2191"/>
                      <a:pt x="14660" y="6953"/>
                    </a:cubicBezTo>
                    <a:lnTo>
                      <a:pt x="14660" y="14478"/>
                    </a:lnTo>
                    <a:cubicBezTo>
                      <a:pt x="14660" y="15812"/>
                      <a:pt x="14756" y="16954"/>
                      <a:pt x="15136" y="18098"/>
                    </a:cubicBezTo>
                    <a:lnTo>
                      <a:pt x="12471" y="18098"/>
                    </a:lnTo>
                    <a:cubicBezTo>
                      <a:pt x="12090" y="17050"/>
                      <a:pt x="11995" y="15907"/>
                      <a:pt x="11995" y="14669"/>
                    </a:cubicBezTo>
                    <a:close/>
                    <a:moveTo>
                      <a:pt x="9900" y="9049"/>
                    </a:moveTo>
                    <a:cubicBezTo>
                      <a:pt x="5141" y="9049"/>
                      <a:pt x="2761" y="10478"/>
                      <a:pt x="2761" y="13049"/>
                    </a:cubicBezTo>
                    <a:cubicBezTo>
                      <a:pt x="2761" y="14954"/>
                      <a:pt x="4093" y="16193"/>
                      <a:pt x="6378" y="16193"/>
                    </a:cubicBezTo>
                    <a:cubicBezTo>
                      <a:pt x="9425" y="16193"/>
                      <a:pt x="11900" y="13430"/>
                      <a:pt x="11900" y="10001"/>
                    </a:cubicBezTo>
                    <a:lnTo>
                      <a:pt x="11900" y="9049"/>
                    </a:lnTo>
                    <a:cubicBezTo>
                      <a:pt x="11233" y="9049"/>
                      <a:pt x="10567" y="9049"/>
                      <a:pt x="9900" y="9049"/>
                    </a:cubicBezTo>
                    <a:close/>
                  </a:path>
                </a:pathLst>
              </a:custGeom>
              <a:solidFill>
                <a:srgbClr val="231F20"/>
              </a:solidFill>
              <a:ln w="9509" cap="flat">
                <a:noFill/>
                <a:prstDash val="solid"/>
                <a:miter/>
              </a:ln>
            </p:spPr>
            <p:txBody>
              <a:bodyPr rtlCol="0" anchor="ctr"/>
              <a:lstStyle/>
              <a:p>
                <a:endParaRPr lang="en-US"/>
              </a:p>
            </p:txBody>
          </p:sp>
          <p:sp>
            <p:nvSpPr>
              <p:cNvPr id="485" name="Freeform 484">
                <a:extLst>
                  <a:ext uri="{FF2B5EF4-FFF2-40B4-BE49-F238E27FC236}">
                    <a16:creationId xmlns:a16="http://schemas.microsoft.com/office/drawing/2014/main" id="{145B1660-2827-0C45-B09D-0E53AF1D2111}"/>
                  </a:ext>
                </a:extLst>
              </p:cNvPr>
              <p:cNvSpPr/>
              <p:nvPr/>
            </p:nvSpPr>
            <p:spPr>
              <a:xfrm>
                <a:off x="7265382" y="4986432"/>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0"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a:p>
            </p:txBody>
          </p:sp>
          <p:sp>
            <p:nvSpPr>
              <p:cNvPr id="486" name="Freeform 485">
                <a:extLst>
                  <a:ext uri="{FF2B5EF4-FFF2-40B4-BE49-F238E27FC236}">
                    <a16:creationId xmlns:a16="http://schemas.microsoft.com/office/drawing/2014/main" id="{C0F54497-6883-3E42-B45C-4D2AAD34F629}"/>
                  </a:ext>
                </a:extLst>
              </p:cNvPr>
              <p:cNvSpPr/>
              <p:nvPr/>
            </p:nvSpPr>
            <p:spPr>
              <a:xfrm>
                <a:off x="7283755" y="4986432"/>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1"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a:p>
            </p:txBody>
          </p:sp>
          <p:sp>
            <p:nvSpPr>
              <p:cNvPr id="487" name="Freeform 486">
                <a:extLst>
                  <a:ext uri="{FF2B5EF4-FFF2-40B4-BE49-F238E27FC236}">
                    <a16:creationId xmlns:a16="http://schemas.microsoft.com/office/drawing/2014/main" id="{D8F206B0-7C18-1242-94C2-5B88588901B8}"/>
                  </a:ext>
                </a:extLst>
              </p:cNvPr>
              <p:cNvSpPr/>
              <p:nvPr/>
            </p:nvSpPr>
            <p:spPr>
              <a:xfrm>
                <a:off x="7300891" y="4986432"/>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9 h 18478"/>
                  <a:gd name="connsiteX4" fmla="*/ 0 w 15802"/>
                  <a:gd name="connsiteY4" fmla="*/ 9239 h 18478"/>
                  <a:gd name="connsiteX5" fmla="*/ 12852 w 15802"/>
                  <a:gd name="connsiteY5" fmla="*/ 9239 h 18478"/>
                  <a:gd name="connsiteX6" fmla="*/ 7806 w 15802"/>
                  <a:gd name="connsiteY6" fmla="*/ 2191 h 18478"/>
                  <a:gd name="connsiteX7" fmla="*/ 2761 w 15802"/>
                  <a:gd name="connsiteY7" fmla="*/ 9239 h 18478"/>
                  <a:gd name="connsiteX8" fmla="*/ 7806 w 15802"/>
                  <a:gd name="connsiteY8" fmla="*/ 16288 h 18478"/>
                  <a:gd name="connsiteX9" fmla="*/ 12852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20"/>
                      <a:pt x="15803" y="9239"/>
                    </a:cubicBezTo>
                    <a:cubicBezTo>
                      <a:pt x="15803" y="14859"/>
                      <a:pt x="12566" y="18479"/>
                      <a:pt x="7901" y="18479"/>
                    </a:cubicBezTo>
                    <a:cubicBezTo>
                      <a:pt x="3142" y="18479"/>
                      <a:pt x="0" y="14859"/>
                      <a:pt x="0" y="9239"/>
                    </a:cubicBezTo>
                    <a:close/>
                    <a:moveTo>
                      <a:pt x="12852" y="9239"/>
                    </a:moveTo>
                    <a:cubicBezTo>
                      <a:pt x="12852" y="4763"/>
                      <a:pt x="10852" y="2191"/>
                      <a:pt x="7806" y="2191"/>
                    </a:cubicBezTo>
                    <a:cubicBezTo>
                      <a:pt x="4760" y="2191"/>
                      <a:pt x="2761" y="4763"/>
                      <a:pt x="2761" y="9239"/>
                    </a:cubicBezTo>
                    <a:cubicBezTo>
                      <a:pt x="2761" y="13716"/>
                      <a:pt x="4760" y="16288"/>
                      <a:pt x="7806" y="16288"/>
                    </a:cubicBezTo>
                    <a:cubicBezTo>
                      <a:pt x="10852" y="16288"/>
                      <a:pt x="12852" y="13621"/>
                      <a:pt x="12852" y="9239"/>
                    </a:cubicBezTo>
                    <a:close/>
                  </a:path>
                </a:pathLst>
              </a:custGeom>
              <a:solidFill>
                <a:srgbClr val="231F20"/>
              </a:solidFill>
              <a:ln w="9509" cap="flat">
                <a:noFill/>
                <a:prstDash val="solid"/>
                <a:miter/>
              </a:ln>
            </p:spPr>
            <p:txBody>
              <a:bodyPr rtlCol="0" anchor="ctr"/>
              <a:lstStyle/>
              <a:p>
                <a:endParaRPr lang="en-US"/>
              </a:p>
            </p:txBody>
          </p:sp>
          <p:sp>
            <p:nvSpPr>
              <p:cNvPr id="488" name="Freeform 487">
                <a:extLst>
                  <a:ext uri="{FF2B5EF4-FFF2-40B4-BE49-F238E27FC236}">
                    <a16:creationId xmlns:a16="http://schemas.microsoft.com/office/drawing/2014/main" id="{3C5B096B-8913-3747-9E04-07E16FC56228}"/>
                  </a:ext>
                </a:extLst>
              </p:cNvPr>
              <p:cNvSpPr/>
              <p:nvPr/>
            </p:nvSpPr>
            <p:spPr>
              <a:xfrm>
                <a:off x="7317836" y="4982432"/>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0 w 10471"/>
                  <a:gd name="connsiteY7" fmla="*/ 4477 h 22479"/>
                  <a:gd name="connsiteX8" fmla="*/ 9900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0" y="4477"/>
                    </a:lnTo>
                    <a:lnTo>
                      <a:pt x="9900"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a:p>
            </p:txBody>
          </p:sp>
          <p:sp>
            <p:nvSpPr>
              <p:cNvPr id="489" name="Freeform 488">
                <a:extLst>
                  <a:ext uri="{FF2B5EF4-FFF2-40B4-BE49-F238E27FC236}">
                    <a16:creationId xmlns:a16="http://schemas.microsoft.com/office/drawing/2014/main" id="{2B687F1B-83C2-CD47-94BC-4CDA161CF6A6}"/>
                  </a:ext>
                </a:extLst>
              </p:cNvPr>
              <p:cNvSpPr/>
              <p:nvPr/>
            </p:nvSpPr>
            <p:spPr>
              <a:xfrm>
                <a:off x="7339636" y="4980717"/>
                <a:ext cx="14565" cy="24002"/>
              </a:xfrm>
              <a:custGeom>
                <a:avLst/>
                <a:gdLst>
                  <a:gd name="connsiteX0" fmla="*/ 0 w 14565"/>
                  <a:gd name="connsiteY0" fmla="*/ 0 h 24002"/>
                  <a:gd name="connsiteX1" fmla="*/ 2570 w 14565"/>
                  <a:gd name="connsiteY1" fmla="*/ 0 h 24002"/>
                  <a:gd name="connsiteX2" fmla="*/ 2570 w 14565"/>
                  <a:gd name="connsiteY2" fmla="*/ 9239 h 24002"/>
                  <a:gd name="connsiteX3" fmla="*/ 7806 w 14565"/>
                  <a:gd name="connsiteY3" fmla="*/ 5620 h 24002"/>
                  <a:gd name="connsiteX4" fmla="*/ 14565 w 14565"/>
                  <a:gd name="connsiteY4" fmla="*/ 14764 h 24002"/>
                  <a:gd name="connsiteX5" fmla="*/ 7711 w 14565"/>
                  <a:gd name="connsiteY5" fmla="*/ 24003 h 24002"/>
                  <a:gd name="connsiteX6" fmla="*/ 2380 w 14565"/>
                  <a:gd name="connsiteY6" fmla="*/ 20669 h 24002"/>
                  <a:gd name="connsiteX7" fmla="*/ 1333 w 14565"/>
                  <a:gd name="connsiteY7" fmla="*/ 23813 h 24002"/>
                  <a:gd name="connsiteX8" fmla="*/ 0 w 14565"/>
                  <a:gd name="connsiteY8" fmla="*/ 23813 h 24002"/>
                  <a:gd name="connsiteX9" fmla="*/ 0 w 14565"/>
                  <a:gd name="connsiteY9" fmla="*/ 0 h 24002"/>
                  <a:gd name="connsiteX10" fmla="*/ 7045 w 14565"/>
                  <a:gd name="connsiteY10" fmla="*/ 21812 h 24002"/>
                  <a:gd name="connsiteX11" fmla="*/ 11709 w 14565"/>
                  <a:gd name="connsiteY11" fmla="*/ 14859 h 24002"/>
                  <a:gd name="connsiteX12" fmla="*/ 7140 w 14565"/>
                  <a:gd name="connsiteY12" fmla="*/ 8001 h 24002"/>
                  <a:gd name="connsiteX13" fmla="*/ 2570 w 14565"/>
                  <a:gd name="connsiteY13" fmla="*/ 13430 h 24002"/>
                  <a:gd name="connsiteX14" fmla="*/ 2570 w 14565"/>
                  <a:gd name="connsiteY14" fmla="*/ 16288 h 24002"/>
                  <a:gd name="connsiteX15" fmla="*/ 7045 w 14565"/>
                  <a:gd name="connsiteY15" fmla="*/ 21812 h 24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02">
                    <a:moveTo>
                      <a:pt x="0" y="0"/>
                    </a:moveTo>
                    <a:lnTo>
                      <a:pt x="2570" y="0"/>
                    </a:lnTo>
                    <a:lnTo>
                      <a:pt x="2570" y="9239"/>
                    </a:lnTo>
                    <a:cubicBezTo>
                      <a:pt x="3713" y="6858"/>
                      <a:pt x="5617" y="5620"/>
                      <a:pt x="7806" y="5620"/>
                    </a:cubicBezTo>
                    <a:cubicBezTo>
                      <a:pt x="11614" y="5620"/>
                      <a:pt x="14565" y="9144"/>
                      <a:pt x="14565" y="14764"/>
                    </a:cubicBezTo>
                    <a:cubicBezTo>
                      <a:pt x="14565" y="20479"/>
                      <a:pt x="11614" y="24003"/>
                      <a:pt x="7711" y="24003"/>
                    </a:cubicBezTo>
                    <a:cubicBezTo>
                      <a:pt x="5521" y="24003"/>
                      <a:pt x="3808" y="22955"/>
                      <a:pt x="2380" y="20669"/>
                    </a:cubicBezTo>
                    <a:lnTo>
                      <a:pt x="1333" y="23813"/>
                    </a:lnTo>
                    <a:lnTo>
                      <a:pt x="0" y="23813"/>
                    </a:lnTo>
                    <a:lnTo>
                      <a:pt x="0" y="0"/>
                    </a:lnTo>
                    <a:close/>
                    <a:moveTo>
                      <a:pt x="7045" y="21812"/>
                    </a:moveTo>
                    <a:cubicBezTo>
                      <a:pt x="9901" y="21812"/>
                      <a:pt x="11709" y="19336"/>
                      <a:pt x="11709" y="14859"/>
                    </a:cubicBezTo>
                    <a:cubicBezTo>
                      <a:pt x="11709" y="10477"/>
                      <a:pt x="9901" y="8001"/>
                      <a:pt x="7140" y="8001"/>
                    </a:cubicBezTo>
                    <a:cubicBezTo>
                      <a:pt x="4665" y="8001"/>
                      <a:pt x="2570" y="10192"/>
                      <a:pt x="2570" y="13430"/>
                    </a:cubicBezTo>
                    <a:lnTo>
                      <a:pt x="2570" y="16288"/>
                    </a:lnTo>
                    <a:cubicBezTo>
                      <a:pt x="2570" y="19812"/>
                      <a:pt x="4474" y="21812"/>
                      <a:pt x="7045" y="21812"/>
                    </a:cubicBezTo>
                    <a:close/>
                  </a:path>
                </a:pathLst>
              </a:custGeom>
              <a:solidFill>
                <a:srgbClr val="231F20"/>
              </a:solidFill>
              <a:ln w="9509" cap="flat">
                <a:noFill/>
                <a:prstDash val="solid"/>
                <a:miter/>
              </a:ln>
            </p:spPr>
            <p:txBody>
              <a:bodyPr rtlCol="0" anchor="ctr"/>
              <a:lstStyle/>
              <a:p>
                <a:endParaRPr lang="en-US"/>
              </a:p>
            </p:txBody>
          </p:sp>
          <p:sp>
            <p:nvSpPr>
              <p:cNvPr id="490" name="Freeform 489">
                <a:extLst>
                  <a:ext uri="{FF2B5EF4-FFF2-40B4-BE49-F238E27FC236}">
                    <a16:creationId xmlns:a16="http://schemas.microsoft.com/office/drawing/2014/main" id="{DDDA42BC-E92F-F547-A656-5B156DB61AE5}"/>
                  </a:ext>
                </a:extLst>
              </p:cNvPr>
              <p:cNvSpPr/>
              <p:nvPr/>
            </p:nvSpPr>
            <p:spPr>
              <a:xfrm>
                <a:off x="7356390" y="4986432"/>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1 w 15612"/>
                  <a:gd name="connsiteY8" fmla="*/ 12859 h 18478"/>
                  <a:gd name="connsiteX9" fmla="*/ 15327 w 15612"/>
                  <a:gd name="connsiteY9" fmla="*/ 13335 h 18478"/>
                  <a:gd name="connsiteX10" fmla="*/ 7901 w 15612"/>
                  <a:gd name="connsiteY10" fmla="*/ 18479 h 18478"/>
                  <a:gd name="connsiteX11" fmla="*/ 12851 w 15612"/>
                  <a:gd name="connsiteY11" fmla="*/ 7525 h 18478"/>
                  <a:gd name="connsiteX12" fmla="*/ 8092 w 15612"/>
                  <a:gd name="connsiteY12" fmla="*/ 2191 h 18478"/>
                  <a:gd name="connsiteX13" fmla="*/ 2951 w 15612"/>
                  <a:gd name="connsiteY13" fmla="*/ 7525 h 18478"/>
                  <a:gd name="connsiteX14" fmla="*/ 12851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1" y="12859"/>
                    </a:cubicBezTo>
                    <a:lnTo>
                      <a:pt x="15327" y="13335"/>
                    </a:lnTo>
                    <a:cubicBezTo>
                      <a:pt x="14184" y="16669"/>
                      <a:pt x="11614" y="18479"/>
                      <a:pt x="7901" y="18479"/>
                    </a:cubicBezTo>
                    <a:close/>
                    <a:moveTo>
                      <a:pt x="12851" y="7525"/>
                    </a:moveTo>
                    <a:cubicBezTo>
                      <a:pt x="12756" y="4096"/>
                      <a:pt x="10948" y="2191"/>
                      <a:pt x="8092" y="2191"/>
                    </a:cubicBezTo>
                    <a:cubicBezTo>
                      <a:pt x="5236" y="2191"/>
                      <a:pt x="3427" y="4096"/>
                      <a:pt x="2951" y="7525"/>
                    </a:cubicBezTo>
                    <a:lnTo>
                      <a:pt x="12851" y="7525"/>
                    </a:lnTo>
                    <a:close/>
                  </a:path>
                </a:pathLst>
              </a:custGeom>
              <a:solidFill>
                <a:srgbClr val="231F20"/>
              </a:solidFill>
              <a:ln w="9509" cap="flat">
                <a:noFill/>
                <a:prstDash val="solid"/>
                <a:miter/>
              </a:ln>
            </p:spPr>
            <p:txBody>
              <a:bodyPr rtlCol="0" anchor="ctr"/>
              <a:lstStyle/>
              <a:p>
                <a:endParaRPr lang="en-US"/>
              </a:p>
            </p:txBody>
          </p:sp>
          <p:sp>
            <p:nvSpPr>
              <p:cNvPr id="491" name="Freeform 490">
                <a:extLst>
                  <a:ext uri="{FF2B5EF4-FFF2-40B4-BE49-F238E27FC236}">
                    <a16:creationId xmlns:a16="http://schemas.microsoft.com/office/drawing/2014/main" id="{7FC22875-BE58-6340-AE03-EB6C42C57ACF}"/>
                  </a:ext>
                </a:extLst>
              </p:cNvPr>
              <p:cNvSpPr/>
              <p:nvPr/>
            </p:nvSpPr>
            <p:spPr>
              <a:xfrm>
                <a:off x="7384568" y="4980717"/>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1 w 13803"/>
                  <a:gd name="connsiteY3" fmla="*/ 5620 h 23812"/>
                  <a:gd name="connsiteX4" fmla="*/ 13803 w 13803"/>
                  <a:gd name="connsiteY4" fmla="*/ 12573 h 23812"/>
                  <a:gd name="connsiteX5" fmla="*/ 13803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1" y="5620"/>
                    </a:cubicBezTo>
                    <a:cubicBezTo>
                      <a:pt x="11804" y="5620"/>
                      <a:pt x="13803" y="8001"/>
                      <a:pt x="13803" y="12573"/>
                    </a:cubicBezTo>
                    <a:lnTo>
                      <a:pt x="13803" y="23717"/>
                    </a:lnTo>
                    <a:lnTo>
                      <a:pt x="11233" y="23717"/>
                    </a:lnTo>
                    <a:lnTo>
                      <a:pt x="11233" y="12383"/>
                    </a:lnTo>
                    <a:cubicBezTo>
                      <a:pt x="11233" y="9525"/>
                      <a:pt x="9900"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a:p>
            </p:txBody>
          </p:sp>
          <p:sp>
            <p:nvSpPr>
              <p:cNvPr id="492" name="Freeform 491">
                <a:extLst>
                  <a:ext uri="{FF2B5EF4-FFF2-40B4-BE49-F238E27FC236}">
                    <a16:creationId xmlns:a16="http://schemas.microsoft.com/office/drawing/2014/main" id="{0D1981A0-6800-D340-A93D-04539139E909}"/>
                  </a:ext>
                </a:extLst>
              </p:cNvPr>
              <p:cNvSpPr/>
              <p:nvPr/>
            </p:nvSpPr>
            <p:spPr>
              <a:xfrm>
                <a:off x="7401704" y="4986432"/>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9 h 18478"/>
                  <a:gd name="connsiteX11" fmla="*/ 12756 w 15612"/>
                  <a:gd name="connsiteY11" fmla="*/ 7525 h 18478"/>
                  <a:gd name="connsiteX12" fmla="*/ 7996 w 15612"/>
                  <a:gd name="connsiteY12" fmla="*/ 2191 h 18478"/>
                  <a:gd name="connsiteX13" fmla="*/ 2856 w 15612"/>
                  <a:gd name="connsiteY13" fmla="*/ 7525 h 18478"/>
                  <a:gd name="connsiteX14" fmla="*/ 12756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2" y="12859"/>
                    </a:cubicBezTo>
                    <a:lnTo>
                      <a:pt x="15327" y="13335"/>
                    </a:lnTo>
                    <a:cubicBezTo>
                      <a:pt x="14089" y="16669"/>
                      <a:pt x="11519" y="18479"/>
                      <a:pt x="7901" y="18479"/>
                    </a:cubicBezTo>
                    <a:close/>
                    <a:moveTo>
                      <a:pt x="12756" y="7525"/>
                    </a:moveTo>
                    <a:cubicBezTo>
                      <a:pt x="12661" y="4096"/>
                      <a:pt x="10853" y="2191"/>
                      <a:pt x="7996" y="2191"/>
                    </a:cubicBezTo>
                    <a:cubicBezTo>
                      <a:pt x="5141" y="2191"/>
                      <a:pt x="3332" y="4096"/>
                      <a:pt x="2856" y="7525"/>
                    </a:cubicBezTo>
                    <a:lnTo>
                      <a:pt x="12756" y="7525"/>
                    </a:lnTo>
                    <a:close/>
                  </a:path>
                </a:pathLst>
              </a:custGeom>
              <a:solidFill>
                <a:srgbClr val="231F20"/>
              </a:solidFill>
              <a:ln w="9509" cap="flat">
                <a:noFill/>
                <a:prstDash val="solid"/>
                <a:miter/>
              </a:ln>
            </p:spPr>
            <p:txBody>
              <a:bodyPr rtlCol="0" anchor="ctr"/>
              <a:lstStyle/>
              <a:p>
                <a:endParaRPr lang="en-US"/>
              </a:p>
            </p:txBody>
          </p:sp>
          <p:sp>
            <p:nvSpPr>
              <p:cNvPr id="493" name="Freeform 492">
                <a:extLst>
                  <a:ext uri="{FF2B5EF4-FFF2-40B4-BE49-F238E27FC236}">
                    <a16:creationId xmlns:a16="http://schemas.microsoft.com/office/drawing/2014/main" id="{CA557CFC-5773-3949-8AE6-D025E3438D78}"/>
                  </a:ext>
                </a:extLst>
              </p:cNvPr>
              <p:cNvSpPr/>
              <p:nvPr/>
            </p:nvSpPr>
            <p:spPr>
              <a:xfrm>
                <a:off x="7420838" y="4980717"/>
                <a:ext cx="2570" cy="23717"/>
              </a:xfrm>
              <a:custGeom>
                <a:avLst/>
                <a:gdLst>
                  <a:gd name="connsiteX0" fmla="*/ 0 w 2570"/>
                  <a:gd name="connsiteY0" fmla="*/ 0 h 23717"/>
                  <a:gd name="connsiteX1" fmla="*/ 2570 w 2570"/>
                  <a:gd name="connsiteY1" fmla="*/ 0 h 23717"/>
                  <a:gd name="connsiteX2" fmla="*/ 2570 w 2570"/>
                  <a:gd name="connsiteY2" fmla="*/ 23717 h 23717"/>
                  <a:gd name="connsiteX3" fmla="*/ 0 w 2570"/>
                  <a:gd name="connsiteY3" fmla="*/ 23717 h 23717"/>
                  <a:gd name="connsiteX4" fmla="*/ 0 w 2570"/>
                  <a:gd name="connsiteY4" fmla="*/ 0 h 2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 h="23717">
                    <a:moveTo>
                      <a:pt x="0" y="0"/>
                    </a:moveTo>
                    <a:lnTo>
                      <a:pt x="2570" y="0"/>
                    </a:lnTo>
                    <a:lnTo>
                      <a:pt x="2570" y="23717"/>
                    </a:lnTo>
                    <a:lnTo>
                      <a:pt x="0" y="23717"/>
                    </a:lnTo>
                    <a:lnTo>
                      <a:pt x="0" y="0"/>
                    </a:lnTo>
                    <a:close/>
                  </a:path>
                </a:pathLst>
              </a:custGeom>
              <a:solidFill>
                <a:srgbClr val="231F20"/>
              </a:solidFill>
              <a:ln w="9509" cap="flat">
                <a:noFill/>
                <a:prstDash val="solid"/>
                <a:miter/>
              </a:ln>
            </p:spPr>
            <p:txBody>
              <a:bodyPr rtlCol="0" anchor="ctr"/>
              <a:lstStyle/>
              <a:p>
                <a:endParaRPr lang="en-US"/>
              </a:p>
            </p:txBody>
          </p:sp>
          <p:sp>
            <p:nvSpPr>
              <p:cNvPr id="494" name="Freeform 493">
                <a:extLst>
                  <a:ext uri="{FF2B5EF4-FFF2-40B4-BE49-F238E27FC236}">
                    <a16:creationId xmlns:a16="http://schemas.microsoft.com/office/drawing/2014/main" id="{32BD98D1-A7FE-0144-B178-2B00BCC4E927}"/>
                  </a:ext>
                </a:extLst>
              </p:cNvPr>
              <p:cNvSpPr/>
              <p:nvPr/>
            </p:nvSpPr>
            <p:spPr>
              <a:xfrm>
                <a:off x="7427121" y="4980717"/>
                <a:ext cx="14565" cy="24098"/>
              </a:xfrm>
              <a:custGeom>
                <a:avLst/>
                <a:gdLst>
                  <a:gd name="connsiteX0" fmla="*/ 14565 w 14565"/>
                  <a:gd name="connsiteY0" fmla="*/ 23717 h 24098"/>
                  <a:gd name="connsiteX1" fmla="*/ 12185 w 14565"/>
                  <a:gd name="connsiteY1" fmla="*/ 23717 h 24098"/>
                  <a:gd name="connsiteX2" fmla="*/ 12185 w 14565"/>
                  <a:gd name="connsiteY2" fmla="*/ 20193 h 24098"/>
                  <a:gd name="connsiteX3" fmla="*/ 6759 w 14565"/>
                  <a:gd name="connsiteY3" fmla="*/ 24098 h 24098"/>
                  <a:gd name="connsiteX4" fmla="*/ 0 w 14565"/>
                  <a:gd name="connsiteY4" fmla="*/ 15050 h 24098"/>
                  <a:gd name="connsiteX5" fmla="*/ 6949 w 14565"/>
                  <a:gd name="connsiteY5" fmla="*/ 5715 h 24098"/>
                  <a:gd name="connsiteX6" fmla="*/ 11995 w 14565"/>
                  <a:gd name="connsiteY6" fmla="*/ 8858 h 24098"/>
                  <a:gd name="connsiteX7" fmla="*/ 11995 w 14565"/>
                  <a:gd name="connsiteY7" fmla="*/ 0 h 24098"/>
                  <a:gd name="connsiteX8" fmla="*/ 14565 w 14565"/>
                  <a:gd name="connsiteY8" fmla="*/ 0 h 24098"/>
                  <a:gd name="connsiteX9" fmla="*/ 14565 w 14565"/>
                  <a:gd name="connsiteY9" fmla="*/ 23717 h 24098"/>
                  <a:gd name="connsiteX10" fmla="*/ 7425 w 14565"/>
                  <a:gd name="connsiteY10" fmla="*/ 8001 h 24098"/>
                  <a:gd name="connsiteX11" fmla="*/ 2856 w 14565"/>
                  <a:gd name="connsiteY11" fmla="*/ 14954 h 24098"/>
                  <a:gd name="connsiteX12" fmla="*/ 7425 w 14565"/>
                  <a:gd name="connsiteY12" fmla="*/ 21812 h 24098"/>
                  <a:gd name="connsiteX13" fmla="*/ 11995 w 14565"/>
                  <a:gd name="connsiteY13" fmla="*/ 16192 h 24098"/>
                  <a:gd name="connsiteX14" fmla="*/ 11995 w 14565"/>
                  <a:gd name="connsiteY14" fmla="*/ 13525 h 24098"/>
                  <a:gd name="connsiteX15" fmla="*/ 7425 w 14565"/>
                  <a:gd name="connsiteY15" fmla="*/ 8001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14565" y="23717"/>
                    </a:moveTo>
                    <a:lnTo>
                      <a:pt x="12185" y="23717"/>
                    </a:lnTo>
                    <a:lnTo>
                      <a:pt x="12185" y="20193"/>
                    </a:lnTo>
                    <a:cubicBezTo>
                      <a:pt x="10948" y="22765"/>
                      <a:pt x="9044" y="24098"/>
                      <a:pt x="6759" y="24098"/>
                    </a:cubicBezTo>
                    <a:cubicBezTo>
                      <a:pt x="2951" y="24098"/>
                      <a:pt x="0" y="20574"/>
                      <a:pt x="0" y="15050"/>
                    </a:cubicBezTo>
                    <a:cubicBezTo>
                      <a:pt x="0" y="9334"/>
                      <a:pt x="3046" y="5715"/>
                      <a:pt x="6949" y="5715"/>
                    </a:cubicBezTo>
                    <a:cubicBezTo>
                      <a:pt x="9044" y="5715"/>
                      <a:pt x="10852" y="6763"/>
                      <a:pt x="11995" y="8858"/>
                    </a:cubicBezTo>
                    <a:lnTo>
                      <a:pt x="11995" y="0"/>
                    </a:lnTo>
                    <a:lnTo>
                      <a:pt x="14565" y="0"/>
                    </a:lnTo>
                    <a:lnTo>
                      <a:pt x="14565" y="23717"/>
                    </a:lnTo>
                    <a:close/>
                    <a:moveTo>
                      <a:pt x="7425" y="8001"/>
                    </a:moveTo>
                    <a:cubicBezTo>
                      <a:pt x="4760" y="8001"/>
                      <a:pt x="2856" y="10477"/>
                      <a:pt x="2856" y="14954"/>
                    </a:cubicBezTo>
                    <a:cubicBezTo>
                      <a:pt x="2856" y="19336"/>
                      <a:pt x="4665" y="21812"/>
                      <a:pt x="7425" y="21812"/>
                    </a:cubicBezTo>
                    <a:cubicBezTo>
                      <a:pt x="9900" y="21812"/>
                      <a:pt x="11995" y="19621"/>
                      <a:pt x="11995" y="16192"/>
                    </a:cubicBezTo>
                    <a:lnTo>
                      <a:pt x="11995" y="13525"/>
                    </a:lnTo>
                    <a:cubicBezTo>
                      <a:pt x="11995" y="10096"/>
                      <a:pt x="10186" y="8001"/>
                      <a:pt x="7425" y="8001"/>
                    </a:cubicBezTo>
                    <a:close/>
                  </a:path>
                </a:pathLst>
              </a:custGeom>
              <a:solidFill>
                <a:srgbClr val="231F20"/>
              </a:solidFill>
              <a:ln w="9509" cap="flat">
                <a:noFill/>
                <a:prstDash val="solid"/>
                <a:miter/>
              </a:ln>
            </p:spPr>
            <p:txBody>
              <a:bodyPr rtlCol="0" anchor="ctr"/>
              <a:lstStyle/>
              <a:p>
                <a:endParaRPr lang="en-US"/>
              </a:p>
            </p:txBody>
          </p:sp>
          <p:sp>
            <p:nvSpPr>
              <p:cNvPr id="495" name="Freeform 494">
                <a:extLst>
                  <a:ext uri="{FF2B5EF4-FFF2-40B4-BE49-F238E27FC236}">
                    <a16:creationId xmlns:a16="http://schemas.microsoft.com/office/drawing/2014/main" id="{61AD89D8-D658-CA4C-96EC-FC0EF1115F5D}"/>
                  </a:ext>
                </a:extLst>
              </p:cNvPr>
              <p:cNvSpPr/>
              <p:nvPr/>
            </p:nvSpPr>
            <p:spPr>
              <a:xfrm>
                <a:off x="7455300" y="4986337"/>
                <a:ext cx="8662" cy="18192"/>
              </a:xfrm>
              <a:custGeom>
                <a:avLst/>
                <a:gdLst>
                  <a:gd name="connsiteX0" fmla="*/ 95 w 8662"/>
                  <a:gd name="connsiteY0" fmla="*/ 571 h 18192"/>
                  <a:gd name="connsiteX1" fmla="*/ 2570 w 8662"/>
                  <a:gd name="connsiteY1" fmla="*/ 571 h 18192"/>
                  <a:gd name="connsiteX2" fmla="*/ 2570 w 8662"/>
                  <a:gd name="connsiteY2" fmla="*/ 4477 h 18192"/>
                  <a:gd name="connsiteX3" fmla="*/ 7711 w 8662"/>
                  <a:gd name="connsiteY3" fmla="*/ 0 h 18192"/>
                  <a:gd name="connsiteX4" fmla="*/ 8663 w 8662"/>
                  <a:gd name="connsiteY4" fmla="*/ 95 h 18192"/>
                  <a:gd name="connsiteX5" fmla="*/ 8663 w 8662"/>
                  <a:gd name="connsiteY5" fmla="*/ 2762 h 18192"/>
                  <a:gd name="connsiteX6" fmla="*/ 8187 w 8662"/>
                  <a:gd name="connsiteY6" fmla="*/ 2762 h 18192"/>
                  <a:gd name="connsiteX7" fmla="*/ 2665 w 8662"/>
                  <a:gd name="connsiteY7" fmla="*/ 9334 h 18192"/>
                  <a:gd name="connsiteX8" fmla="*/ 2665 w 8662"/>
                  <a:gd name="connsiteY8" fmla="*/ 18193 h 18192"/>
                  <a:gd name="connsiteX9" fmla="*/ 0 w 8662"/>
                  <a:gd name="connsiteY9" fmla="*/ 18193 h 18192"/>
                  <a:gd name="connsiteX10" fmla="*/ 0 w 8662"/>
                  <a:gd name="connsiteY10" fmla="*/ 571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2" h="18192">
                    <a:moveTo>
                      <a:pt x="95" y="571"/>
                    </a:moveTo>
                    <a:lnTo>
                      <a:pt x="2570" y="571"/>
                    </a:lnTo>
                    <a:lnTo>
                      <a:pt x="2570" y="4477"/>
                    </a:lnTo>
                    <a:cubicBezTo>
                      <a:pt x="3618" y="1524"/>
                      <a:pt x="5236" y="0"/>
                      <a:pt x="7711" y="0"/>
                    </a:cubicBezTo>
                    <a:cubicBezTo>
                      <a:pt x="7996" y="0"/>
                      <a:pt x="8282" y="0"/>
                      <a:pt x="8663" y="95"/>
                    </a:cubicBezTo>
                    <a:lnTo>
                      <a:pt x="8663" y="2762"/>
                    </a:lnTo>
                    <a:cubicBezTo>
                      <a:pt x="8472" y="2762"/>
                      <a:pt x="8377" y="2762"/>
                      <a:pt x="8187" y="2762"/>
                    </a:cubicBezTo>
                    <a:cubicBezTo>
                      <a:pt x="4855" y="2762"/>
                      <a:pt x="2665" y="5239"/>
                      <a:pt x="2665" y="9334"/>
                    </a:cubicBezTo>
                    <a:lnTo>
                      <a:pt x="2665" y="18193"/>
                    </a:lnTo>
                    <a:lnTo>
                      <a:pt x="0" y="18193"/>
                    </a:lnTo>
                    <a:lnTo>
                      <a:pt x="0" y="571"/>
                    </a:lnTo>
                    <a:close/>
                  </a:path>
                </a:pathLst>
              </a:custGeom>
              <a:solidFill>
                <a:srgbClr val="231F20"/>
              </a:solidFill>
              <a:ln w="9509" cap="flat">
                <a:noFill/>
                <a:prstDash val="solid"/>
                <a:miter/>
              </a:ln>
            </p:spPr>
            <p:txBody>
              <a:bodyPr rtlCol="0" anchor="ctr"/>
              <a:lstStyle/>
              <a:p>
                <a:endParaRPr lang="en-US"/>
              </a:p>
            </p:txBody>
          </p:sp>
          <p:sp>
            <p:nvSpPr>
              <p:cNvPr id="496" name="Freeform 495">
                <a:extLst>
                  <a:ext uri="{FF2B5EF4-FFF2-40B4-BE49-F238E27FC236}">
                    <a16:creationId xmlns:a16="http://schemas.microsoft.com/office/drawing/2014/main" id="{A72B799B-5417-3D43-851A-C1E245AB0CEF}"/>
                  </a:ext>
                </a:extLst>
              </p:cNvPr>
              <p:cNvSpPr/>
              <p:nvPr/>
            </p:nvSpPr>
            <p:spPr>
              <a:xfrm>
                <a:off x="7464629" y="4986432"/>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1 w 15612"/>
                  <a:gd name="connsiteY7" fmla="*/ 16288 h 18478"/>
                  <a:gd name="connsiteX8" fmla="*/ 12851 w 15612"/>
                  <a:gd name="connsiteY8" fmla="*/ 12859 h 18478"/>
                  <a:gd name="connsiteX9" fmla="*/ 15327 w 15612"/>
                  <a:gd name="connsiteY9" fmla="*/ 13335 h 18478"/>
                  <a:gd name="connsiteX10" fmla="*/ 7901 w 15612"/>
                  <a:gd name="connsiteY10" fmla="*/ 18479 h 18478"/>
                  <a:gd name="connsiteX11" fmla="*/ 12851 w 15612"/>
                  <a:gd name="connsiteY11" fmla="*/ 7525 h 18478"/>
                  <a:gd name="connsiteX12" fmla="*/ 8091 w 15612"/>
                  <a:gd name="connsiteY12" fmla="*/ 2191 h 18478"/>
                  <a:gd name="connsiteX13" fmla="*/ 2951 w 15612"/>
                  <a:gd name="connsiteY13" fmla="*/ 7525 h 18478"/>
                  <a:gd name="connsiteX14" fmla="*/ 12851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1"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1" y="16288"/>
                    </a:cubicBezTo>
                    <a:cubicBezTo>
                      <a:pt x="10281" y="16288"/>
                      <a:pt x="11995" y="15050"/>
                      <a:pt x="12851" y="12859"/>
                    </a:cubicBezTo>
                    <a:lnTo>
                      <a:pt x="15327" y="13335"/>
                    </a:lnTo>
                    <a:cubicBezTo>
                      <a:pt x="14184" y="16669"/>
                      <a:pt x="11614" y="18479"/>
                      <a:pt x="7901" y="18479"/>
                    </a:cubicBezTo>
                    <a:close/>
                    <a:moveTo>
                      <a:pt x="12851" y="7525"/>
                    </a:moveTo>
                    <a:cubicBezTo>
                      <a:pt x="12756" y="4096"/>
                      <a:pt x="10948" y="2191"/>
                      <a:pt x="8091" y="2191"/>
                    </a:cubicBezTo>
                    <a:cubicBezTo>
                      <a:pt x="5236" y="2191"/>
                      <a:pt x="3427" y="4096"/>
                      <a:pt x="2951" y="7525"/>
                    </a:cubicBezTo>
                    <a:lnTo>
                      <a:pt x="12851" y="7525"/>
                    </a:lnTo>
                    <a:close/>
                  </a:path>
                </a:pathLst>
              </a:custGeom>
              <a:solidFill>
                <a:srgbClr val="231F20"/>
              </a:solidFill>
              <a:ln w="9509" cap="flat">
                <a:noFill/>
                <a:prstDash val="solid"/>
                <a:miter/>
              </a:ln>
            </p:spPr>
            <p:txBody>
              <a:bodyPr rtlCol="0" anchor="ctr"/>
              <a:lstStyle/>
              <a:p>
                <a:endParaRPr lang="en-US"/>
              </a:p>
            </p:txBody>
          </p:sp>
          <p:sp>
            <p:nvSpPr>
              <p:cNvPr id="497" name="Freeform 496">
                <a:extLst>
                  <a:ext uri="{FF2B5EF4-FFF2-40B4-BE49-F238E27FC236}">
                    <a16:creationId xmlns:a16="http://schemas.microsoft.com/office/drawing/2014/main" id="{C7FF7E36-0E82-5846-90A4-F22487CFABF7}"/>
                  </a:ext>
                </a:extLst>
              </p:cNvPr>
              <p:cNvSpPr/>
              <p:nvPr/>
            </p:nvSpPr>
            <p:spPr>
              <a:xfrm>
                <a:off x="7482335" y="4986432"/>
                <a:ext cx="13993" cy="18478"/>
              </a:xfrm>
              <a:custGeom>
                <a:avLst/>
                <a:gdLst>
                  <a:gd name="connsiteX0" fmla="*/ 2190 w 13993"/>
                  <a:gd name="connsiteY0" fmla="*/ 12954 h 18478"/>
                  <a:gd name="connsiteX1" fmla="*/ 7140 w 13993"/>
                  <a:gd name="connsiteY1" fmla="*/ 16288 h 18478"/>
                  <a:gd name="connsiteX2" fmla="*/ 11138 w 13993"/>
                  <a:gd name="connsiteY2" fmla="*/ 13335 h 18478"/>
                  <a:gd name="connsiteX3" fmla="*/ 6093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9 h 18478"/>
                  <a:gd name="connsiteX13" fmla="*/ 0 w 13993"/>
                  <a:gd name="connsiteY13" fmla="*/ 13430 h 18478"/>
                  <a:gd name="connsiteX14" fmla="*/ 2190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90" y="12954"/>
                    </a:moveTo>
                    <a:cubicBezTo>
                      <a:pt x="2951" y="15145"/>
                      <a:pt x="4760" y="16288"/>
                      <a:pt x="7140" y="16288"/>
                    </a:cubicBezTo>
                    <a:cubicBezTo>
                      <a:pt x="9615" y="16288"/>
                      <a:pt x="11138" y="15050"/>
                      <a:pt x="11138" y="13335"/>
                    </a:cubicBezTo>
                    <a:cubicBezTo>
                      <a:pt x="11138" y="11144"/>
                      <a:pt x="9329" y="10954"/>
                      <a:pt x="6093"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70" y="2191"/>
                      <a:pt x="3237" y="3334"/>
                      <a:pt x="3237" y="4953"/>
                    </a:cubicBezTo>
                    <a:cubicBezTo>
                      <a:pt x="3237" y="7144"/>
                      <a:pt x="5236" y="7144"/>
                      <a:pt x="8568" y="8001"/>
                    </a:cubicBezTo>
                    <a:cubicBezTo>
                      <a:pt x="12185" y="8954"/>
                      <a:pt x="13994" y="10287"/>
                      <a:pt x="13994" y="13049"/>
                    </a:cubicBezTo>
                    <a:cubicBezTo>
                      <a:pt x="13994" y="16193"/>
                      <a:pt x="11328" y="18479"/>
                      <a:pt x="7330" y="18479"/>
                    </a:cubicBezTo>
                    <a:cubicBezTo>
                      <a:pt x="3427" y="18479"/>
                      <a:pt x="761" y="16574"/>
                      <a:pt x="0" y="13430"/>
                    </a:cubicBezTo>
                    <a:lnTo>
                      <a:pt x="2190" y="12954"/>
                    </a:lnTo>
                    <a:close/>
                  </a:path>
                </a:pathLst>
              </a:custGeom>
              <a:solidFill>
                <a:srgbClr val="231F20"/>
              </a:solidFill>
              <a:ln w="9509" cap="flat">
                <a:noFill/>
                <a:prstDash val="solid"/>
                <a:miter/>
              </a:ln>
            </p:spPr>
            <p:txBody>
              <a:bodyPr rtlCol="0" anchor="ctr"/>
              <a:lstStyle/>
              <a:p>
                <a:endParaRPr lang="en-US"/>
              </a:p>
            </p:txBody>
          </p:sp>
          <p:sp>
            <p:nvSpPr>
              <p:cNvPr id="498" name="Freeform 497">
                <a:extLst>
                  <a:ext uri="{FF2B5EF4-FFF2-40B4-BE49-F238E27FC236}">
                    <a16:creationId xmlns:a16="http://schemas.microsoft.com/office/drawing/2014/main" id="{54AACBD0-2D5D-5D44-8D5D-A3436E9725CB}"/>
                  </a:ext>
                </a:extLst>
              </p:cNvPr>
              <p:cNvSpPr/>
              <p:nvPr/>
            </p:nvSpPr>
            <p:spPr>
              <a:xfrm>
                <a:off x="7499280" y="4986432"/>
                <a:ext cx="14565" cy="24098"/>
              </a:xfrm>
              <a:custGeom>
                <a:avLst/>
                <a:gdLst>
                  <a:gd name="connsiteX0" fmla="*/ 0 w 14565"/>
                  <a:gd name="connsiteY0" fmla="*/ 476 h 24098"/>
                  <a:gd name="connsiteX1" fmla="*/ 2380 w 14565"/>
                  <a:gd name="connsiteY1" fmla="*/ 476 h 24098"/>
                  <a:gd name="connsiteX2" fmla="*/ 2380 w 14565"/>
                  <a:gd name="connsiteY2" fmla="*/ 3905 h 24098"/>
                  <a:gd name="connsiteX3" fmla="*/ 7806 w 14565"/>
                  <a:gd name="connsiteY3" fmla="*/ 0 h 24098"/>
                  <a:gd name="connsiteX4" fmla="*/ 14565 w 14565"/>
                  <a:gd name="connsiteY4" fmla="*/ 9144 h 24098"/>
                  <a:gd name="connsiteX5" fmla="*/ 7616 w 14565"/>
                  <a:gd name="connsiteY5" fmla="*/ 18383 h 24098"/>
                  <a:gd name="connsiteX6" fmla="*/ 2570 w 14565"/>
                  <a:gd name="connsiteY6" fmla="*/ 15240 h 24098"/>
                  <a:gd name="connsiteX7" fmla="*/ 2570 w 14565"/>
                  <a:gd name="connsiteY7" fmla="*/ 24098 h 24098"/>
                  <a:gd name="connsiteX8" fmla="*/ 0 w 14565"/>
                  <a:gd name="connsiteY8" fmla="*/ 24098 h 24098"/>
                  <a:gd name="connsiteX9" fmla="*/ 0 w 14565"/>
                  <a:gd name="connsiteY9" fmla="*/ 476 h 24098"/>
                  <a:gd name="connsiteX10" fmla="*/ 7044 w 14565"/>
                  <a:gd name="connsiteY10" fmla="*/ 16097 h 24098"/>
                  <a:gd name="connsiteX11" fmla="*/ 11709 w 14565"/>
                  <a:gd name="connsiteY11" fmla="*/ 9144 h 24098"/>
                  <a:gd name="connsiteX12" fmla="*/ 7140 w 14565"/>
                  <a:gd name="connsiteY12" fmla="*/ 2286 h 24098"/>
                  <a:gd name="connsiteX13" fmla="*/ 2570 w 14565"/>
                  <a:gd name="connsiteY13" fmla="*/ 7715 h 24098"/>
                  <a:gd name="connsiteX14" fmla="*/ 2570 w 14565"/>
                  <a:gd name="connsiteY14" fmla="*/ 10668 h 24098"/>
                  <a:gd name="connsiteX15" fmla="*/ 7044 w 14565"/>
                  <a:gd name="connsiteY15" fmla="*/ 16097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0" y="476"/>
                    </a:moveTo>
                    <a:lnTo>
                      <a:pt x="2380" y="476"/>
                    </a:lnTo>
                    <a:lnTo>
                      <a:pt x="2380" y="3905"/>
                    </a:lnTo>
                    <a:cubicBezTo>
                      <a:pt x="3618" y="1333"/>
                      <a:pt x="5426" y="0"/>
                      <a:pt x="7806" y="0"/>
                    </a:cubicBezTo>
                    <a:cubicBezTo>
                      <a:pt x="11614" y="0"/>
                      <a:pt x="14565" y="3524"/>
                      <a:pt x="14565" y="9144"/>
                    </a:cubicBezTo>
                    <a:cubicBezTo>
                      <a:pt x="14565" y="14859"/>
                      <a:pt x="11519" y="18383"/>
                      <a:pt x="7616" y="18383"/>
                    </a:cubicBezTo>
                    <a:cubicBezTo>
                      <a:pt x="5617" y="18383"/>
                      <a:pt x="3713" y="17336"/>
                      <a:pt x="2570" y="15240"/>
                    </a:cubicBezTo>
                    <a:lnTo>
                      <a:pt x="2570" y="24098"/>
                    </a:lnTo>
                    <a:lnTo>
                      <a:pt x="0" y="24098"/>
                    </a:lnTo>
                    <a:lnTo>
                      <a:pt x="0" y="476"/>
                    </a:lnTo>
                    <a:close/>
                    <a:moveTo>
                      <a:pt x="7044" y="16097"/>
                    </a:moveTo>
                    <a:cubicBezTo>
                      <a:pt x="9901" y="16097"/>
                      <a:pt x="11709" y="13621"/>
                      <a:pt x="11709" y="9144"/>
                    </a:cubicBezTo>
                    <a:cubicBezTo>
                      <a:pt x="11709" y="4763"/>
                      <a:pt x="9901" y="2286"/>
                      <a:pt x="7140" y="2286"/>
                    </a:cubicBezTo>
                    <a:cubicBezTo>
                      <a:pt x="4665" y="2286"/>
                      <a:pt x="2570" y="4477"/>
                      <a:pt x="2570" y="7715"/>
                    </a:cubicBezTo>
                    <a:lnTo>
                      <a:pt x="2570" y="10668"/>
                    </a:lnTo>
                    <a:cubicBezTo>
                      <a:pt x="2570" y="14097"/>
                      <a:pt x="4474" y="16097"/>
                      <a:pt x="7044" y="16097"/>
                    </a:cubicBezTo>
                    <a:close/>
                  </a:path>
                </a:pathLst>
              </a:custGeom>
              <a:solidFill>
                <a:srgbClr val="231F20"/>
              </a:solidFill>
              <a:ln w="9509" cap="flat">
                <a:noFill/>
                <a:prstDash val="solid"/>
                <a:miter/>
              </a:ln>
            </p:spPr>
            <p:txBody>
              <a:bodyPr rtlCol="0" anchor="ctr"/>
              <a:lstStyle/>
              <a:p>
                <a:endParaRPr lang="en-US"/>
              </a:p>
            </p:txBody>
          </p:sp>
          <p:sp>
            <p:nvSpPr>
              <p:cNvPr id="499" name="Freeform 498">
                <a:extLst>
                  <a:ext uri="{FF2B5EF4-FFF2-40B4-BE49-F238E27FC236}">
                    <a16:creationId xmlns:a16="http://schemas.microsoft.com/office/drawing/2014/main" id="{3320327F-B4EC-6944-A85E-32B35E527922}"/>
                  </a:ext>
                </a:extLst>
              </p:cNvPr>
              <p:cNvSpPr/>
              <p:nvPr/>
            </p:nvSpPr>
            <p:spPr>
              <a:xfrm>
                <a:off x="7516130" y="4986432"/>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9 h 18478"/>
                  <a:gd name="connsiteX4" fmla="*/ 0 w 15802"/>
                  <a:gd name="connsiteY4" fmla="*/ 9239 h 18478"/>
                  <a:gd name="connsiteX5" fmla="*/ 12947 w 15802"/>
                  <a:gd name="connsiteY5" fmla="*/ 9239 h 18478"/>
                  <a:gd name="connsiteX6" fmla="*/ 7901 w 15802"/>
                  <a:gd name="connsiteY6" fmla="*/ 2191 h 18478"/>
                  <a:gd name="connsiteX7" fmla="*/ 2856 w 15802"/>
                  <a:gd name="connsiteY7" fmla="*/ 9239 h 18478"/>
                  <a:gd name="connsiteX8" fmla="*/ 7901 w 15802"/>
                  <a:gd name="connsiteY8" fmla="*/ 16288 h 18478"/>
                  <a:gd name="connsiteX9" fmla="*/ 12947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20"/>
                      <a:pt x="15803" y="9239"/>
                    </a:cubicBezTo>
                    <a:cubicBezTo>
                      <a:pt x="15803" y="14859"/>
                      <a:pt x="12566" y="18479"/>
                      <a:pt x="7901" y="18479"/>
                    </a:cubicBezTo>
                    <a:cubicBezTo>
                      <a:pt x="3237" y="18479"/>
                      <a:pt x="0" y="14859"/>
                      <a:pt x="0" y="9239"/>
                    </a:cubicBezTo>
                    <a:close/>
                    <a:moveTo>
                      <a:pt x="12947" y="9239"/>
                    </a:moveTo>
                    <a:cubicBezTo>
                      <a:pt x="12947" y="4763"/>
                      <a:pt x="10948" y="2191"/>
                      <a:pt x="7901" y="2191"/>
                    </a:cubicBezTo>
                    <a:cubicBezTo>
                      <a:pt x="4855" y="2191"/>
                      <a:pt x="2856" y="4763"/>
                      <a:pt x="2856" y="9239"/>
                    </a:cubicBezTo>
                    <a:cubicBezTo>
                      <a:pt x="2856" y="13716"/>
                      <a:pt x="4855" y="16288"/>
                      <a:pt x="7901" y="16288"/>
                    </a:cubicBezTo>
                    <a:cubicBezTo>
                      <a:pt x="10948" y="16288"/>
                      <a:pt x="12947" y="13621"/>
                      <a:pt x="12947" y="9239"/>
                    </a:cubicBezTo>
                    <a:close/>
                  </a:path>
                </a:pathLst>
              </a:custGeom>
              <a:solidFill>
                <a:srgbClr val="231F20"/>
              </a:solidFill>
              <a:ln w="9509" cap="flat">
                <a:noFill/>
                <a:prstDash val="solid"/>
                <a:miter/>
              </a:ln>
            </p:spPr>
            <p:txBody>
              <a:bodyPr rtlCol="0" anchor="ctr"/>
              <a:lstStyle/>
              <a:p>
                <a:endParaRPr lang="en-US"/>
              </a:p>
            </p:txBody>
          </p:sp>
          <p:sp>
            <p:nvSpPr>
              <p:cNvPr id="500" name="Freeform 499">
                <a:extLst>
                  <a:ext uri="{FF2B5EF4-FFF2-40B4-BE49-F238E27FC236}">
                    <a16:creationId xmlns:a16="http://schemas.microsoft.com/office/drawing/2014/main" id="{5C99ECB0-2E85-504B-8D78-12DCB3084E0F}"/>
                  </a:ext>
                </a:extLst>
              </p:cNvPr>
              <p:cNvSpPr/>
              <p:nvPr/>
            </p:nvSpPr>
            <p:spPr>
              <a:xfrm>
                <a:off x="7535360" y="4986432"/>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1"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a:p>
            </p:txBody>
          </p:sp>
          <p:sp>
            <p:nvSpPr>
              <p:cNvPr id="501" name="Freeform 500">
                <a:extLst>
                  <a:ext uri="{FF2B5EF4-FFF2-40B4-BE49-F238E27FC236}">
                    <a16:creationId xmlns:a16="http://schemas.microsoft.com/office/drawing/2014/main" id="{9B4C0D69-30E9-E14D-AA96-1E6E399F1792}"/>
                  </a:ext>
                </a:extLst>
              </p:cNvPr>
              <p:cNvSpPr/>
              <p:nvPr/>
            </p:nvSpPr>
            <p:spPr>
              <a:xfrm>
                <a:off x="7552305" y="4986432"/>
                <a:ext cx="13993" cy="18478"/>
              </a:xfrm>
              <a:custGeom>
                <a:avLst/>
                <a:gdLst>
                  <a:gd name="connsiteX0" fmla="*/ 2189 w 13993"/>
                  <a:gd name="connsiteY0" fmla="*/ 12954 h 18478"/>
                  <a:gd name="connsiteX1" fmla="*/ 7140 w 13993"/>
                  <a:gd name="connsiteY1" fmla="*/ 16288 h 18478"/>
                  <a:gd name="connsiteX2" fmla="*/ 11138 w 13993"/>
                  <a:gd name="connsiteY2" fmla="*/ 13335 h 18478"/>
                  <a:gd name="connsiteX3" fmla="*/ 6092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9 h 18478"/>
                  <a:gd name="connsiteX13" fmla="*/ 0 w 13993"/>
                  <a:gd name="connsiteY13" fmla="*/ 13430 h 18478"/>
                  <a:gd name="connsiteX14" fmla="*/ 2189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89" y="12954"/>
                    </a:moveTo>
                    <a:cubicBezTo>
                      <a:pt x="2951" y="15145"/>
                      <a:pt x="4760" y="16288"/>
                      <a:pt x="7140" y="16288"/>
                    </a:cubicBezTo>
                    <a:cubicBezTo>
                      <a:pt x="9615" y="16288"/>
                      <a:pt x="11138" y="15050"/>
                      <a:pt x="11138" y="13335"/>
                    </a:cubicBezTo>
                    <a:cubicBezTo>
                      <a:pt x="11138" y="11144"/>
                      <a:pt x="9329" y="10954"/>
                      <a:pt x="6092"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69" y="2191"/>
                      <a:pt x="3237" y="3334"/>
                      <a:pt x="3237" y="4953"/>
                    </a:cubicBezTo>
                    <a:cubicBezTo>
                      <a:pt x="3237" y="7144"/>
                      <a:pt x="5236" y="7144"/>
                      <a:pt x="8568" y="8001"/>
                    </a:cubicBezTo>
                    <a:cubicBezTo>
                      <a:pt x="12185" y="8954"/>
                      <a:pt x="13994" y="10287"/>
                      <a:pt x="13994" y="13049"/>
                    </a:cubicBezTo>
                    <a:cubicBezTo>
                      <a:pt x="13994" y="16193"/>
                      <a:pt x="11328" y="18479"/>
                      <a:pt x="7330" y="18479"/>
                    </a:cubicBezTo>
                    <a:cubicBezTo>
                      <a:pt x="3427" y="18479"/>
                      <a:pt x="761" y="16574"/>
                      <a:pt x="0" y="13430"/>
                    </a:cubicBezTo>
                    <a:lnTo>
                      <a:pt x="2189" y="12954"/>
                    </a:lnTo>
                    <a:close/>
                  </a:path>
                </a:pathLst>
              </a:custGeom>
              <a:solidFill>
                <a:srgbClr val="231F20"/>
              </a:solidFill>
              <a:ln w="9509" cap="flat">
                <a:noFill/>
                <a:prstDash val="solid"/>
                <a:miter/>
              </a:ln>
            </p:spPr>
            <p:txBody>
              <a:bodyPr rtlCol="0" anchor="ctr"/>
              <a:lstStyle/>
              <a:p>
                <a:endParaRPr lang="en-US"/>
              </a:p>
            </p:txBody>
          </p:sp>
          <p:sp>
            <p:nvSpPr>
              <p:cNvPr id="502" name="Freeform 501">
                <a:extLst>
                  <a:ext uri="{FF2B5EF4-FFF2-40B4-BE49-F238E27FC236}">
                    <a16:creationId xmlns:a16="http://schemas.microsoft.com/office/drawing/2014/main" id="{57F52D52-30ED-4C4E-B837-0DB03C8E3B0B}"/>
                  </a:ext>
                </a:extLst>
              </p:cNvPr>
              <p:cNvSpPr/>
              <p:nvPr/>
            </p:nvSpPr>
            <p:spPr>
              <a:xfrm>
                <a:off x="7569345" y="4980717"/>
                <a:ext cx="2570" cy="23717"/>
              </a:xfrm>
              <a:custGeom>
                <a:avLst/>
                <a:gdLst>
                  <a:gd name="connsiteX0" fmla="*/ 0 w 2570"/>
                  <a:gd name="connsiteY0" fmla="*/ 0 h 23717"/>
                  <a:gd name="connsiteX1" fmla="*/ 2570 w 2570"/>
                  <a:gd name="connsiteY1" fmla="*/ 0 h 23717"/>
                  <a:gd name="connsiteX2" fmla="*/ 2570 w 2570"/>
                  <a:gd name="connsiteY2" fmla="*/ 2572 h 23717"/>
                  <a:gd name="connsiteX3" fmla="*/ 0 w 2570"/>
                  <a:gd name="connsiteY3" fmla="*/ 2572 h 23717"/>
                  <a:gd name="connsiteX4" fmla="*/ 0 w 2570"/>
                  <a:gd name="connsiteY4" fmla="*/ 0 h 23717"/>
                  <a:gd name="connsiteX5" fmla="*/ 0 w 2570"/>
                  <a:gd name="connsiteY5" fmla="*/ 6191 h 23717"/>
                  <a:gd name="connsiteX6" fmla="*/ 2570 w 2570"/>
                  <a:gd name="connsiteY6" fmla="*/ 6191 h 23717"/>
                  <a:gd name="connsiteX7" fmla="*/ 2570 w 2570"/>
                  <a:gd name="connsiteY7" fmla="*/ 23717 h 23717"/>
                  <a:gd name="connsiteX8" fmla="*/ 0 w 2570"/>
                  <a:gd name="connsiteY8" fmla="*/ 23717 h 23717"/>
                  <a:gd name="connsiteX9" fmla="*/ 0 w 2570"/>
                  <a:gd name="connsiteY9" fmla="*/ 6191 h 2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717">
                    <a:moveTo>
                      <a:pt x="0" y="0"/>
                    </a:moveTo>
                    <a:lnTo>
                      <a:pt x="2570" y="0"/>
                    </a:lnTo>
                    <a:lnTo>
                      <a:pt x="2570" y="2572"/>
                    </a:lnTo>
                    <a:lnTo>
                      <a:pt x="0" y="2572"/>
                    </a:lnTo>
                    <a:lnTo>
                      <a:pt x="0" y="0"/>
                    </a:lnTo>
                    <a:close/>
                    <a:moveTo>
                      <a:pt x="0" y="6191"/>
                    </a:moveTo>
                    <a:lnTo>
                      <a:pt x="2570" y="6191"/>
                    </a:lnTo>
                    <a:lnTo>
                      <a:pt x="2570" y="23717"/>
                    </a:lnTo>
                    <a:lnTo>
                      <a:pt x="0" y="23717"/>
                    </a:lnTo>
                    <a:lnTo>
                      <a:pt x="0" y="6191"/>
                    </a:lnTo>
                    <a:close/>
                  </a:path>
                </a:pathLst>
              </a:custGeom>
              <a:solidFill>
                <a:srgbClr val="231F20"/>
              </a:solidFill>
              <a:ln w="9509" cap="flat">
                <a:noFill/>
                <a:prstDash val="solid"/>
                <a:miter/>
              </a:ln>
            </p:spPr>
            <p:txBody>
              <a:bodyPr rtlCol="0" anchor="ctr"/>
              <a:lstStyle/>
              <a:p>
                <a:endParaRPr lang="en-US"/>
              </a:p>
            </p:txBody>
          </p:sp>
          <p:sp>
            <p:nvSpPr>
              <p:cNvPr id="503" name="Freeform 502">
                <a:extLst>
                  <a:ext uri="{FF2B5EF4-FFF2-40B4-BE49-F238E27FC236}">
                    <a16:creationId xmlns:a16="http://schemas.microsoft.com/office/drawing/2014/main" id="{54C93358-14F2-0840-8D50-7F562B322D1D}"/>
                  </a:ext>
                </a:extLst>
              </p:cNvPr>
              <p:cNvSpPr/>
              <p:nvPr/>
            </p:nvSpPr>
            <p:spPr>
              <a:xfrm>
                <a:off x="7576771" y="4980717"/>
                <a:ext cx="14565" cy="24002"/>
              </a:xfrm>
              <a:custGeom>
                <a:avLst/>
                <a:gdLst>
                  <a:gd name="connsiteX0" fmla="*/ 0 w 14565"/>
                  <a:gd name="connsiteY0" fmla="*/ 0 h 24002"/>
                  <a:gd name="connsiteX1" fmla="*/ 2570 w 14565"/>
                  <a:gd name="connsiteY1" fmla="*/ 0 h 24002"/>
                  <a:gd name="connsiteX2" fmla="*/ 2570 w 14565"/>
                  <a:gd name="connsiteY2" fmla="*/ 9239 h 24002"/>
                  <a:gd name="connsiteX3" fmla="*/ 7806 w 14565"/>
                  <a:gd name="connsiteY3" fmla="*/ 5620 h 24002"/>
                  <a:gd name="connsiteX4" fmla="*/ 14565 w 14565"/>
                  <a:gd name="connsiteY4" fmla="*/ 14764 h 24002"/>
                  <a:gd name="connsiteX5" fmla="*/ 7711 w 14565"/>
                  <a:gd name="connsiteY5" fmla="*/ 24003 h 24002"/>
                  <a:gd name="connsiteX6" fmla="*/ 2380 w 14565"/>
                  <a:gd name="connsiteY6" fmla="*/ 20669 h 24002"/>
                  <a:gd name="connsiteX7" fmla="*/ 1333 w 14565"/>
                  <a:gd name="connsiteY7" fmla="*/ 23813 h 24002"/>
                  <a:gd name="connsiteX8" fmla="*/ 0 w 14565"/>
                  <a:gd name="connsiteY8" fmla="*/ 23813 h 24002"/>
                  <a:gd name="connsiteX9" fmla="*/ 0 w 14565"/>
                  <a:gd name="connsiteY9" fmla="*/ 0 h 24002"/>
                  <a:gd name="connsiteX10" fmla="*/ 7044 w 14565"/>
                  <a:gd name="connsiteY10" fmla="*/ 21812 h 24002"/>
                  <a:gd name="connsiteX11" fmla="*/ 11709 w 14565"/>
                  <a:gd name="connsiteY11" fmla="*/ 14859 h 24002"/>
                  <a:gd name="connsiteX12" fmla="*/ 7140 w 14565"/>
                  <a:gd name="connsiteY12" fmla="*/ 8001 h 24002"/>
                  <a:gd name="connsiteX13" fmla="*/ 2570 w 14565"/>
                  <a:gd name="connsiteY13" fmla="*/ 13430 h 24002"/>
                  <a:gd name="connsiteX14" fmla="*/ 2570 w 14565"/>
                  <a:gd name="connsiteY14" fmla="*/ 16288 h 24002"/>
                  <a:gd name="connsiteX15" fmla="*/ 7044 w 14565"/>
                  <a:gd name="connsiteY15" fmla="*/ 21812 h 24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02">
                    <a:moveTo>
                      <a:pt x="0" y="0"/>
                    </a:moveTo>
                    <a:lnTo>
                      <a:pt x="2570" y="0"/>
                    </a:lnTo>
                    <a:lnTo>
                      <a:pt x="2570" y="9239"/>
                    </a:lnTo>
                    <a:cubicBezTo>
                      <a:pt x="3713" y="6858"/>
                      <a:pt x="5617" y="5620"/>
                      <a:pt x="7806" y="5620"/>
                    </a:cubicBezTo>
                    <a:cubicBezTo>
                      <a:pt x="11614" y="5620"/>
                      <a:pt x="14565" y="9144"/>
                      <a:pt x="14565" y="14764"/>
                    </a:cubicBezTo>
                    <a:cubicBezTo>
                      <a:pt x="14565" y="20479"/>
                      <a:pt x="11614" y="24003"/>
                      <a:pt x="7711" y="24003"/>
                    </a:cubicBezTo>
                    <a:cubicBezTo>
                      <a:pt x="5521" y="24003"/>
                      <a:pt x="3808" y="22955"/>
                      <a:pt x="2380" y="20669"/>
                    </a:cubicBezTo>
                    <a:lnTo>
                      <a:pt x="1333" y="23813"/>
                    </a:lnTo>
                    <a:lnTo>
                      <a:pt x="0" y="23813"/>
                    </a:lnTo>
                    <a:lnTo>
                      <a:pt x="0" y="0"/>
                    </a:lnTo>
                    <a:close/>
                    <a:moveTo>
                      <a:pt x="7044" y="21812"/>
                    </a:moveTo>
                    <a:cubicBezTo>
                      <a:pt x="9900" y="21812"/>
                      <a:pt x="11709" y="19336"/>
                      <a:pt x="11709" y="14859"/>
                    </a:cubicBezTo>
                    <a:cubicBezTo>
                      <a:pt x="11709" y="10477"/>
                      <a:pt x="9900" y="8001"/>
                      <a:pt x="7140" y="8001"/>
                    </a:cubicBezTo>
                    <a:cubicBezTo>
                      <a:pt x="4665" y="8001"/>
                      <a:pt x="2570" y="10192"/>
                      <a:pt x="2570" y="13430"/>
                    </a:cubicBezTo>
                    <a:lnTo>
                      <a:pt x="2570" y="16288"/>
                    </a:lnTo>
                    <a:cubicBezTo>
                      <a:pt x="2570" y="19812"/>
                      <a:pt x="4379" y="21812"/>
                      <a:pt x="7044" y="21812"/>
                    </a:cubicBezTo>
                    <a:close/>
                  </a:path>
                </a:pathLst>
              </a:custGeom>
              <a:solidFill>
                <a:srgbClr val="231F20"/>
              </a:solidFill>
              <a:ln w="9509" cap="flat">
                <a:noFill/>
                <a:prstDash val="solid"/>
                <a:miter/>
              </a:ln>
            </p:spPr>
            <p:txBody>
              <a:bodyPr rtlCol="0" anchor="ctr"/>
              <a:lstStyle/>
              <a:p>
                <a:endParaRPr lang="en-US"/>
              </a:p>
            </p:txBody>
          </p:sp>
          <p:sp>
            <p:nvSpPr>
              <p:cNvPr id="504" name="Freeform 503">
                <a:extLst>
                  <a:ext uri="{FF2B5EF4-FFF2-40B4-BE49-F238E27FC236}">
                    <a16:creationId xmlns:a16="http://schemas.microsoft.com/office/drawing/2014/main" id="{AA71873B-314F-5945-8384-4775B3D1B4E2}"/>
                  </a:ext>
                </a:extLst>
              </p:cNvPr>
              <p:cNvSpPr/>
              <p:nvPr/>
            </p:nvSpPr>
            <p:spPr>
              <a:xfrm>
                <a:off x="7594858" y="4980717"/>
                <a:ext cx="2570" cy="23717"/>
              </a:xfrm>
              <a:custGeom>
                <a:avLst/>
                <a:gdLst>
                  <a:gd name="connsiteX0" fmla="*/ 0 w 2570"/>
                  <a:gd name="connsiteY0" fmla="*/ 0 h 23717"/>
                  <a:gd name="connsiteX1" fmla="*/ 2570 w 2570"/>
                  <a:gd name="connsiteY1" fmla="*/ 0 h 23717"/>
                  <a:gd name="connsiteX2" fmla="*/ 2570 w 2570"/>
                  <a:gd name="connsiteY2" fmla="*/ 23717 h 23717"/>
                  <a:gd name="connsiteX3" fmla="*/ 0 w 2570"/>
                  <a:gd name="connsiteY3" fmla="*/ 23717 h 23717"/>
                  <a:gd name="connsiteX4" fmla="*/ 0 w 2570"/>
                  <a:gd name="connsiteY4" fmla="*/ 0 h 2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 h="23717">
                    <a:moveTo>
                      <a:pt x="0" y="0"/>
                    </a:moveTo>
                    <a:lnTo>
                      <a:pt x="2570" y="0"/>
                    </a:lnTo>
                    <a:lnTo>
                      <a:pt x="2570" y="23717"/>
                    </a:lnTo>
                    <a:lnTo>
                      <a:pt x="0" y="23717"/>
                    </a:lnTo>
                    <a:lnTo>
                      <a:pt x="0" y="0"/>
                    </a:lnTo>
                    <a:close/>
                  </a:path>
                </a:pathLst>
              </a:custGeom>
              <a:solidFill>
                <a:srgbClr val="231F20"/>
              </a:solidFill>
              <a:ln w="9509" cap="flat">
                <a:noFill/>
                <a:prstDash val="solid"/>
                <a:miter/>
              </a:ln>
            </p:spPr>
            <p:txBody>
              <a:bodyPr rtlCol="0" anchor="ctr"/>
              <a:lstStyle/>
              <a:p>
                <a:endParaRPr lang="en-US"/>
              </a:p>
            </p:txBody>
          </p:sp>
          <p:sp>
            <p:nvSpPr>
              <p:cNvPr id="505" name="Freeform 504">
                <a:extLst>
                  <a:ext uri="{FF2B5EF4-FFF2-40B4-BE49-F238E27FC236}">
                    <a16:creationId xmlns:a16="http://schemas.microsoft.com/office/drawing/2014/main" id="{DE40AEDB-119C-6849-B8E5-A08871AD4710}"/>
                  </a:ext>
                </a:extLst>
              </p:cNvPr>
              <p:cNvSpPr/>
              <p:nvPr/>
            </p:nvSpPr>
            <p:spPr>
              <a:xfrm>
                <a:off x="7601046" y="4986432"/>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9 h 18478"/>
                  <a:gd name="connsiteX11" fmla="*/ 12756 w 15612"/>
                  <a:gd name="connsiteY11" fmla="*/ 7525 h 18478"/>
                  <a:gd name="connsiteX12" fmla="*/ 7996 w 15612"/>
                  <a:gd name="connsiteY12" fmla="*/ 2191 h 18478"/>
                  <a:gd name="connsiteX13" fmla="*/ 2856 w 15612"/>
                  <a:gd name="connsiteY13" fmla="*/ 7525 h 18478"/>
                  <a:gd name="connsiteX14" fmla="*/ 12756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1"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2" y="12859"/>
                    </a:cubicBezTo>
                    <a:lnTo>
                      <a:pt x="15327" y="13335"/>
                    </a:lnTo>
                    <a:cubicBezTo>
                      <a:pt x="14184" y="16669"/>
                      <a:pt x="11519" y="18479"/>
                      <a:pt x="7901" y="18479"/>
                    </a:cubicBezTo>
                    <a:close/>
                    <a:moveTo>
                      <a:pt x="12756" y="7525"/>
                    </a:moveTo>
                    <a:cubicBezTo>
                      <a:pt x="12661" y="4096"/>
                      <a:pt x="10853" y="2191"/>
                      <a:pt x="7996" y="2191"/>
                    </a:cubicBezTo>
                    <a:cubicBezTo>
                      <a:pt x="5141" y="2191"/>
                      <a:pt x="3332" y="4096"/>
                      <a:pt x="2856" y="7525"/>
                    </a:cubicBezTo>
                    <a:lnTo>
                      <a:pt x="12756" y="7525"/>
                    </a:lnTo>
                    <a:close/>
                  </a:path>
                </a:pathLst>
              </a:custGeom>
              <a:solidFill>
                <a:srgbClr val="231F20"/>
              </a:solidFill>
              <a:ln w="9509" cap="flat">
                <a:noFill/>
                <a:prstDash val="solid"/>
                <a:miter/>
              </a:ln>
            </p:spPr>
            <p:txBody>
              <a:bodyPr rtlCol="0" anchor="ctr"/>
              <a:lstStyle/>
              <a:p>
                <a:endParaRPr lang="en-US"/>
              </a:p>
            </p:txBody>
          </p:sp>
          <p:sp>
            <p:nvSpPr>
              <p:cNvPr id="506" name="Freeform 505">
                <a:extLst>
                  <a:ext uri="{FF2B5EF4-FFF2-40B4-BE49-F238E27FC236}">
                    <a16:creationId xmlns:a16="http://schemas.microsoft.com/office/drawing/2014/main" id="{82E18A74-747C-3C47-A497-1583E9356787}"/>
                  </a:ext>
                </a:extLst>
              </p:cNvPr>
              <p:cNvSpPr/>
              <p:nvPr/>
            </p:nvSpPr>
            <p:spPr>
              <a:xfrm>
                <a:off x="7626939" y="4980432"/>
                <a:ext cx="10947" cy="24002"/>
              </a:xfrm>
              <a:custGeom>
                <a:avLst/>
                <a:gdLst>
                  <a:gd name="connsiteX0" fmla="*/ 3141 w 10947"/>
                  <a:gd name="connsiteY0" fmla="*/ 8382 h 24002"/>
                  <a:gd name="connsiteX1" fmla="*/ 0 w 10947"/>
                  <a:gd name="connsiteY1" fmla="*/ 8382 h 24002"/>
                  <a:gd name="connsiteX2" fmla="*/ 0 w 10947"/>
                  <a:gd name="connsiteY2" fmla="*/ 6477 h 24002"/>
                  <a:gd name="connsiteX3" fmla="*/ 3141 w 10947"/>
                  <a:gd name="connsiteY3" fmla="*/ 6477 h 24002"/>
                  <a:gd name="connsiteX4" fmla="*/ 3141 w 10947"/>
                  <a:gd name="connsiteY4" fmla="*/ 6382 h 24002"/>
                  <a:gd name="connsiteX5" fmla="*/ 8377 w 10947"/>
                  <a:gd name="connsiteY5" fmla="*/ 0 h 24002"/>
                  <a:gd name="connsiteX6" fmla="*/ 10948 w 10947"/>
                  <a:gd name="connsiteY6" fmla="*/ 190 h 24002"/>
                  <a:gd name="connsiteX7" fmla="*/ 10948 w 10947"/>
                  <a:gd name="connsiteY7" fmla="*/ 2381 h 24002"/>
                  <a:gd name="connsiteX8" fmla="*/ 8853 w 10947"/>
                  <a:gd name="connsiteY8" fmla="*/ 2191 h 24002"/>
                  <a:gd name="connsiteX9" fmla="*/ 5712 w 10947"/>
                  <a:gd name="connsiteY9" fmla="*/ 5810 h 24002"/>
                  <a:gd name="connsiteX10" fmla="*/ 5712 w 10947"/>
                  <a:gd name="connsiteY10" fmla="*/ 6477 h 24002"/>
                  <a:gd name="connsiteX11" fmla="*/ 9901 w 10947"/>
                  <a:gd name="connsiteY11" fmla="*/ 6477 h 24002"/>
                  <a:gd name="connsiteX12" fmla="*/ 9901 w 10947"/>
                  <a:gd name="connsiteY12" fmla="*/ 8382 h 24002"/>
                  <a:gd name="connsiteX13" fmla="*/ 5712 w 10947"/>
                  <a:gd name="connsiteY13" fmla="*/ 8382 h 24002"/>
                  <a:gd name="connsiteX14" fmla="*/ 5712 w 10947"/>
                  <a:gd name="connsiteY14" fmla="*/ 24003 h 24002"/>
                  <a:gd name="connsiteX15" fmla="*/ 3141 w 10947"/>
                  <a:gd name="connsiteY15" fmla="*/ 24003 h 24002"/>
                  <a:gd name="connsiteX16" fmla="*/ 3141 w 10947"/>
                  <a:gd name="connsiteY16" fmla="*/ 8382 h 24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947" h="24002">
                    <a:moveTo>
                      <a:pt x="3141" y="8382"/>
                    </a:moveTo>
                    <a:lnTo>
                      <a:pt x="0" y="8382"/>
                    </a:lnTo>
                    <a:lnTo>
                      <a:pt x="0" y="6477"/>
                    </a:lnTo>
                    <a:lnTo>
                      <a:pt x="3141" y="6477"/>
                    </a:lnTo>
                    <a:cubicBezTo>
                      <a:pt x="3141" y="6477"/>
                      <a:pt x="3141" y="6382"/>
                      <a:pt x="3141" y="6382"/>
                    </a:cubicBezTo>
                    <a:cubicBezTo>
                      <a:pt x="3141" y="2096"/>
                      <a:pt x="4855" y="0"/>
                      <a:pt x="8377" y="0"/>
                    </a:cubicBezTo>
                    <a:cubicBezTo>
                      <a:pt x="9234" y="0"/>
                      <a:pt x="10091" y="95"/>
                      <a:pt x="10948" y="190"/>
                    </a:cubicBezTo>
                    <a:lnTo>
                      <a:pt x="10948" y="2381"/>
                    </a:lnTo>
                    <a:cubicBezTo>
                      <a:pt x="9996" y="2191"/>
                      <a:pt x="9329" y="2191"/>
                      <a:pt x="8853" y="2191"/>
                    </a:cubicBezTo>
                    <a:cubicBezTo>
                      <a:pt x="6664" y="2191"/>
                      <a:pt x="5712" y="3334"/>
                      <a:pt x="5712" y="5810"/>
                    </a:cubicBezTo>
                    <a:cubicBezTo>
                      <a:pt x="5712" y="6001"/>
                      <a:pt x="5712" y="6286"/>
                      <a:pt x="5712" y="6477"/>
                    </a:cubicBezTo>
                    <a:lnTo>
                      <a:pt x="9901" y="6477"/>
                    </a:lnTo>
                    <a:lnTo>
                      <a:pt x="9901" y="8382"/>
                    </a:lnTo>
                    <a:lnTo>
                      <a:pt x="5712" y="8382"/>
                    </a:lnTo>
                    <a:lnTo>
                      <a:pt x="5712" y="24003"/>
                    </a:lnTo>
                    <a:lnTo>
                      <a:pt x="3141" y="24003"/>
                    </a:lnTo>
                    <a:lnTo>
                      <a:pt x="3141" y="8382"/>
                    </a:lnTo>
                    <a:close/>
                  </a:path>
                </a:pathLst>
              </a:custGeom>
              <a:solidFill>
                <a:srgbClr val="231F20"/>
              </a:solidFill>
              <a:ln w="9509" cap="flat">
                <a:noFill/>
                <a:prstDash val="solid"/>
                <a:miter/>
              </a:ln>
            </p:spPr>
            <p:txBody>
              <a:bodyPr rtlCol="0" anchor="ctr"/>
              <a:lstStyle/>
              <a:p>
                <a:endParaRPr lang="en-US"/>
              </a:p>
            </p:txBody>
          </p:sp>
          <p:sp>
            <p:nvSpPr>
              <p:cNvPr id="507" name="Freeform 506">
                <a:extLst>
                  <a:ext uri="{FF2B5EF4-FFF2-40B4-BE49-F238E27FC236}">
                    <a16:creationId xmlns:a16="http://schemas.microsoft.com/office/drawing/2014/main" id="{B3B4FAD7-4233-C042-88CA-66A4B0B3914B}"/>
                  </a:ext>
                </a:extLst>
              </p:cNvPr>
              <p:cNvSpPr/>
              <p:nvPr/>
            </p:nvSpPr>
            <p:spPr>
              <a:xfrm>
                <a:off x="7637506" y="4986432"/>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9 h 18478"/>
                  <a:gd name="connsiteX4" fmla="*/ 0 w 15802"/>
                  <a:gd name="connsiteY4" fmla="*/ 9239 h 18478"/>
                  <a:gd name="connsiteX5" fmla="*/ 12947 w 15802"/>
                  <a:gd name="connsiteY5" fmla="*/ 9239 h 18478"/>
                  <a:gd name="connsiteX6" fmla="*/ 7901 w 15802"/>
                  <a:gd name="connsiteY6" fmla="*/ 2191 h 18478"/>
                  <a:gd name="connsiteX7" fmla="*/ 2856 w 15802"/>
                  <a:gd name="connsiteY7" fmla="*/ 9239 h 18478"/>
                  <a:gd name="connsiteX8" fmla="*/ 7901 w 15802"/>
                  <a:gd name="connsiteY8" fmla="*/ 16288 h 18478"/>
                  <a:gd name="connsiteX9" fmla="*/ 12947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20"/>
                      <a:pt x="15803" y="9239"/>
                    </a:cubicBezTo>
                    <a:cubicBezTo>
                      <a:pt x="15803" y="14859"/>
                      <a:pt x="12566" y="18479"/>
                      <a:pt x="7901" y="18479"/>
                    </a:cubicBezTo>
                    <a:cubicBezTo>
                      <a:pt x="3237" y="18479"/>
                      <a:pt x="0" y="14859"/>
                      <a:pt x="0" y="9239"/>
                    </a:cubicBezTo>
                    <a:close/>
                    <a:moveTo>
                      <a:pt x="12947" y="9239"/>
                    </a:moveTo>
                    <a:cubicBezTo>
                      <a:pt x="12947" y="4763"/>
                      <a:pt x="10948" y="2191"/>
                      <a:pt x="7901" y="2191"/>
                    </a:cubicBezTo>
                    <a:cubicBezTo>
                      <a:pt x="4855" y="2191"/>
                      <a:pt x="2856" y="4763"/>
                      <a:pt x="2856" y="9239"/>
                    </a:cubicBezTo>
                    <a:cubicBezTo>
                      <a:pt x="2856" y="13716"/>
                      <a:pt x="4855" y="16288"/>
                      <a:pt x="7901" y="16288"/>
                    </a:cubicBezTo>
                    <a:cubicBezTo>
                      <a:pt x="10948" y="16288"/>
                      <a:pt x="12947" y="13621"/>
                      <a:pt x="12947" y="9239"/>
                    </a:cubicBezTo>
                    <a:close/>
                  </a:path>
                </a:pathLst>
              </a:custGeom>
              <a:solidFill>
                <a:srgbClr val="231F20"/>
              </a:solidFill>
              <a:ln w="9509" cap="flat">
                <a:noFill/>
                <a:prstDash val="solid"/>
                <a:miter/>
              </a:ln>
            </p:spPr>
            <p:txBody>
              <a:bodyPr rtlCol="0" anchor="ctr"/>
              <a:lstStyle/>
              <a:p>
                <a:endParaRPr lang="en-US"/>
              </a:p>
            </p:txBody>
          </p:sp>
          <p:sp>
            <p:nvSpPr>
              <p:cNvPr id="508" name="Freeform 507">
                <a:extLst>
                  <a:ext uri="{FF2B5EF4-FFF2-40B4-BE49-F238E27FC236}">
                    <a16:creationId xmlns:a16="http://schemas.microsoft.com/office/drawing/2014/main" id="{10098714-5E3C-8140-8D25-BFB515E2F9B6}"/>
                  </a:ext>
                </a:extLst>
              </p:cNvPr>
              <p:cNvSpPr/>
              <p:nvPr/>
            </p:nvSpPr>
            <p:spPr>
              <a:xfrm>
                <a:off x="7656640" y="4986337"/>
                <a:ext cx="8662" cy="18192"/>
              </a:xfrm>
              <a:custGeom>
                <a:avLst/>
                <a:gdLst>
                  <a:gd name="connsiteX0" fmla="*/ 95 w 8662"/>
                  <a:gd name="connsiteY0" fmla="*/ 571 h 18192"/>
                  <a:gd name="connsiteX1" fmla="*/ 2570 w 8662"/>
                  <a:gd name="connsiteY1" fmla="*/ 571 h 18192"/>
                  <a:gd name="connsiteX2" fmla="*/ 2570 w 8662"/>
                  <a:gd name="connsiteY2" fmla="*/ 4477 h 18192"/>
                  <a:gd name="connsiteX3" fmla="*/ 7711 w 8662"/>
                  <a:gd name="connsiteY3" fmla="*/ 0 h 18192"/>
                  <a:gd name="connsiteX4" fmla="*/ 8663 w 8662"/>
                  <a:gd name="connsiteY4" fmla="*/ 95 h 18192"/>
                  <a:gd name="connsiteX5" fmla="*/ 8663 w 8662"/>
                  <a:gd name="connsiteY5" fmla="*/ 2762 h 18192"/>
                  <a:gd name="connsiteX6" fmla="*/ 8187 w 8662"/>
                  <a:gd name="connsiteY6" fmla="*/ 2762 h 18192"/>
                  <a:gd name="connsiteX7" fmla="*/ 2665 w 8662"/>
                  <a:gd name="connsiteY7" fmla="*/ 9334 h 18192"/>
                  <a:gd name="connsiteX8" fmla="*/ 2665 w 8662"/>
                  <a:gd name="connsiteY8" fmla="*/ 18193 h 18192"/>
                  <a:gd name="connsiteX9" fmla="*/ 0 w 8662"/>
                  <a:gd name="connsiteY9" fmla="*/ 18193 h 18192"/>
                  <a:gd name="connsiteX10" fmla="*/ 0 w 8662"/>
                  <a:gd name="connsiteY10" fmla="*/ 571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2" h="18192">
                    <a:moveTo>
                      <a:pt x="95" y="571"/>
                    </a:moveTo>
                    <a:lnTo>
                      <a:pt x="2570" y="571"/>
                    </a:lnTo>
                    <a:lnTo>
                      <a:pt x="2570" y="4477"/>
                    </a:lnTo>
                    <a:cubicBezTo>
                      <a:pt x="3618" y="1524"/>
                      <a:pt x="5236" y="0"/>
                      <a:pt x="7711" y="0"/>
                    </a:cubicBezTo>
                    <a:cubicBezTo>
                      <a:pt x="7996" y="0"/>
                      <a:pt x="8282" y="0"/>
                      <a:pt x="8663" y="95"/>
                    </a:cubicBezTo>
                    <a:lnTo>
                      <a:pt x="8663" y="2762"/>
                    </a:lnTo>
                    <a:cubicBezTo>
                      <a:pt x="8473" y="2762"/>
                      <a:pt x="8377" y="2762"/>
                      <a:pt x="8187" y="2762"/>
                    </a:cubicBezTo>
                    <a:cubicBezTo>
                      <a:pt x="4855" y="2762"/>
                      <a:pt x="2665" y="5239"/>
                      <a:pt x="2665" y="9334"/>
                    </a:cubicBezTo>
                    <a:lnTo>
                      <a:pt x="2665" y="18193"/>
                    </a:lnTo>
                    <a:lnTo>
                      <a:pt x="0" y="18193"/>
                    </a:lnTo>
                    <a:lnTo>
                      <a:pt x="0" y="571"/>
                    </a:lnTo>
                    <a:close/>
                  </a:path>
                </a:pathLst>
              </a:custGeom>
              <a:solidFill>
                <a:srgbClr val="231F20"/>
              </a:solidFill>
              <a:ln w="9509" cap="flat">
                <a:noFill/>
                <a:prstDash val="solid"/>
                <a:miter/>
              </a:ln>
            </p:spPr>
            <p:txBody>
              <a:bodyPr rtlCol="0" anchor="ctr"/>
              <a:lstStyle/>
              <a:p>
                <a:endParaRPr lang="en-US"/>
              </a:p>
            </p:txBody>
          </p:sp>
          <p:sp>
            <p:nvSpPr>
              <p:cNvPr id="509" name="Freeform 508">
                <a:extLst>
                  <a:ext uri="{FF2B5EF4-FFF2-40B4-BE49-F238E27FC236}">
                    <a16:creationId xmlns:a16="http://schemas.microsoft.com/office/drawing/2014/main" id="{FD05A8D2-F3C8-CD48-91FC-268AFED378E5}"/>
                  </a:ext>
                </a:extLst>
              </p:cNvPr>
              <p:cNvSpPr/>
              <p:nvPr/>
            </p:nvSpPr>
            <p:spPr>
              <a:xfrm>
                <a:off x="7675204" y="4986432"/>
                <a:ext cx="15136" cy="18383"/>
              </a:xfrm>
              <a:custGeom>
                <a:avLst/>
                <a:gdLst>
                  <a:gd name="connsiteX0" fmla="*/ 11995 w 15136"/>
                  <a:gd name="connsiteY0" fmla="*/ 14669 h 18383"/>
                  <a:gd name="connsiteX1" fmla="*/ 5997 w 15136"/>
                  <a:gd name="connsiteY1" fmla="*/ 18383 h 18383"/>
                  <a:gd name="connsiteX2" fmla="*/ 0 w 15136"/>
                  <a:gd name="connsiteY2" fmla="*/ 13049 h 18383"/>
                  <a:gd name="connsiteX3" fmla="*/ 10567 w 15136"/>
                  <a:gd name="connsiteY3" fmla="*/ 7049 h 18383"/>
                  <a:gd name="connsiteX4" fmla="*/ 12090 w 15136"/>
                  <a:gd name="connsiteY4" fmla="*/ 7049 h 18383"/>
                  <a:gd name="connsiteX5" fmla="*/ 12090 w 15136"/>
                  <a:gd name="connsiteY5" fmla="*/ 6001 h 18383"/>
                  <a:gd name="connsiteX6" fmla="*/ 7711 w 15136"/>
                  <a:gd name="connsiteY6" fmla="*/ 2096 h 18383"/>
                  <a:gd name="connsiteX7" fmla="*/ 3046 w 15136"/>
                  <a:gd name="connsiteY7" fmla="*/ 5144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8 h 18383"/>
                  <a:gd name="connsiteX13" fmla="*/ 12471 w 15136"/>
                  <a:gd name="connsiteY13" fmla="*/ 18098 h 18383"/>
                  <a:gd name="connsiteX14" fmla="*/ 11995 w 15136"/>
                  <a:gd name="connsiteY14" fmla="*/ 14669 h 18383"/>
                  <a:gd name="connsiteX15" fmla="*/ 9996 w 15136"/>
                  <a:gd name="connsiteY15" fmla="*/ 9049 h 18383"/>
                  <a:gd name="connsiteX16" fmla="*/ 2856 w 15136"/>
                  <a:gd name="connsiteY16" fmla="*/ 13049 h 18383"/>
                  <a:gd name="connsiteX17" fmla="*/ 6473 w 15136"/>
                  <a:gd name="connsiteY17" fmla="*/ 16193 h 18383"/>
                  <a:gd name="connsiteX18" fmla="*/ 11995 w 15136"/>
                  <a:gd name="connsiteY18" fmla="*/ 10001 h 18383"/>
                  <a:gd name="connsiteX19" fmla="*/ 11995 w 15136"/>
                  <a:gd name="connsiteY19" fmla="*/ 9049 h 18383"/>
                  <a:gd name="connsiteX20" fmla="*/ 9996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1995" y="14669"/>
                    </a:moveTo>
                    <a:cubicBezTo>
                      <a:pt x="10852" y="17050"/>
                      <a:pt x="8568" y="18383"/>
                      <a:pt x="5997" y="18383"/>
                    </a:cubicBezTo>
                    <a:cubicBezTo>
                      <a:pt x="2380" y="18383"/>
                      <a:pt x="0" y="16097"/>
                      <a:pt x="0" y="13049"/>
                    </a:cubicBezTo>
                    <a:cubicBezTo>
                      <a:pt x="0" y="9049"/>
                      <a:pt x="3522" y="7049"/>
                      <a:pt x="10567" y="7049"/>
                    </a:cubicBezTo>
                    <a:cubicBezTo>
                      <a:pt x="11043" y="7049"/>
                      <a:pt x="11519" y="7049"/>
                      <a:pt x="12090" y="7049"/>
                    </a:cubicBezTo>
                    <a:lnTo>
                      <a:pt x="12090" y="6001"/>
                    </a:lnTo>
                    <a:cubicBezTo>
                      <a:pt x="12090" y="3334"/>
                      <a:pt x="10662" y="2096"/>
                      <a:pt x="7711" y="2096"/>
                    </a:cubicBezTo>
                    <a:cubicBezTo>
                      <a:pt x="5045" y="2096"/>
                      <a:pt x="3522" y="3048"/>
                      <a:pt x="3046" y="5144"/>
                    </a:cubicBezTo>
                    <a:lnTo>
                      <a:pt x="571" y="4763"/>
                    </a:lnTo>
                    <a:cubicBezTo>
                      <a:pt x="1333" y="1619"/>
                      <a:pt x="3808" y="0"/>
                      <a:pt x="8187" y="0"/>
                    </a:cubicBezTo>
                    <a:cubicBezTo>
                      <a:pt x="12756" y="0"/>
                      <a:pt x="14660" y="2191"/>
                      <a:pt x="14660" y="6953"/>
                    </a:cubicBezTo>
                    <a:lnTo>
                      <a:pt x="14660" y="14478"/>
                    </a:lnTo>
                    <a:cubicBezTo>
                      <a:pt x="14660" y="15812"/>
                      <a:pt x="14755" y="16954"/>
                      <a:pt x="15136" y="18098"/>
                    </a:cubicBezTo>
                    <a:lnTo>
                      <a:pt x="12471" y="18098"/>
                    </a:lnTo>
                    <a:cubicBezTo>
                      <a:pt x="12090" y="17050"/>
                      <a:pt x="11995" y="15907"/>
                      <a:pt x="11995" y="14669"/>
                    </a:cubicBezTo>
                    <a:close/>
                    <a:moveTo>
                      <a:pt x="9996" y="9049"/>
                    </a:moveTo>
                    <a:cubicBezTo>
                      <a:pt x="5236" y="9049"/>
                      <a:pt x="2856" y="10478"/>
                      <a:pt x="2856" y="13049"/>
                    </a:cubicBezTo>
                    <a:cubicBezTo>
                      <a:pt x="2856" y="14954"/>
                      <a:pt x="4189" y="16193"/>
                      <a:pt x="6473" y="16193"/>
                    </a:cubicBezTo>
                    <a:cubicBezTo>
                      <a:pt x="9520" y="16193"/>
                      <a:pt x="11995" y="13430"/>
                      <a:pt x="11995" y="10001"/>
                    </a:cubicBezTo>
                    <a:lnTo>
                      <a:pt x="11995" y="9049"/>
                    </a:lnTo>
                    <a:cubicBezTo>
                      <a:pt x="11328" y="9049"/>
                      <a:pt x="10567" y="9049"/>
                      <a:pt x="9996" y="9049"/>
                    </a:cubicBezTo>
                    <a:close/>
                  </a:path>
                </a:pathLst>
              </a:custGeom>
              <a:solidFill>
                <a:srgbClr val="231F20"/>
              </a:solidFill>
              <a:ln w="9509" cap="flat">
                <a:noFill/>
                <a:prstDash val="solid"/>
                <a:miter/>
              </a:ln>
            </p:spPr>
            <p:txBody>
              <a:bodyPr rtlCol="0" anchor="ctr"/>
              <a:lstStyle/>
              <a:p>
                <a:endParaRPr lang="en-US"/>
              </a:p>
            </p:txBody>
          </p:sp>
          <p:sp>
            <p:nvSpPr>
              <p:cNvPr id="510" name="Freeform 509">
                <a:extLst>
                  <a:ext uri="{FF2B5EF4-FFF2-40B4-BE49-F238E27FC236}">
                    <a16:creationId xmlns:a16="http://schemas.microsoft.com/office/drawing/2014/main" id="{9982287E-A22B-A341-A99F-CEF4417D6B09}"/>
                  </a:ext>
                </a:extLst>
              </p:cNvPr>
              <p:cNvSpPr/>
              <p:nvPr/>
            </p:nvSpPr>
            <p:spPr>
              <a:xfrm>
                <a:off x="7694148" y="4986432"/>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4 w 13803"/>
                  <a:gd name="connsiteY4" fmla="*/ 6953 h 18192"/>
                  <a:gd name="connsiteX5" fmla="*/ 13804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4" y="2381"/>
                      <a:pt x="13804" y="6953"/>
                    </a:cubicBezTo>
                    <a:lnTo>
                      <a:pt x="13804" y="18098"/>
                    </a:lnTo>
                    <a:lnTo>
                      <a:pt x="11233" y="18098"/>
                    </a:lnTo>
                    <a:lnTo>
                      <a:pt x="11233" y="6763"/>
                    </a:lnTo>
                    <a:cubicBezTo>
                      <a:pt x="11233" y="3905"/>
                      <a:pt x="9901"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a:p>
            </p:txBody>
          </p:sp>
          <p:sp>
            <p:nvSpPr>
              <p:cNvPr id="511" name="Freeform 510">
                <a:extLst>
                  <a:ext uri="{FF2B5EF4-FFF2-40B4-BE49-F238E27FC236}">
                    <a16:creationId xmlns:a16="http://schemas.microsoft.com/office/drawing/2014/main" id="{2562BC24-F442-294A-8755-340256195A3F}"/>
                  </a:ext>
                </a:extLst>
              </p:cNvPr>
              <p:cNvSpPr/>
              <p:nvPr/>
            </p:nvSpPr>
            <p:spPr>
              <a:xfrm>
                <a:off x="7710046" y="4986908"/>
                <a:ext cx="14850" cy="24003"/>
              </a:xfrm>
              <a:custGeom>
                <a:avLst/>
                <a:gdLst>
                  <a:gd name="connsiteX0" fmla="*/ 190 w 14850"/>
                  <a:gd name="connsiteY0" fmla="*/ 21527 h 24003"/>
                  <a:gd name="connsiteX1" fmla="*/ 2189 w 14850"/>
                  <a:gd name="connsiteY1" fmla="*/ 21812 h 24003"/>
                  <a:gd name="connsiteX2" fmla="*/ 6283 w 14850"/>
                  <a:gd name="connsiteY2" fmla="*/ 17431 h 24003"/>
                  <a:gd name="connsiteX3" fmla="*/ 0 w 14850"/>
                  <a:gd name="connsiteY3" fmla="*/ 0 h 24003"/>
                  <a:gd name="connsiteX4" fmla="*/ 2665 w 14850"/>
                  <a:gd name="connsiteY4" fmla="*/ 0 h 24003"/>
                  <a:gd name="connsiteX5" fmla="*/ 7616 w 14850"/>
                  <a:gd name="connsiteY5" fmla="*/ 14097 h 24003"/>
                  <a:gd name="connsiteX6" fmla="*/ 12566 w 14850"/>
                  <a:gd name="connsiteY6" fmla="*/ 0 h 24003"/>
                  <a:gd name="connsiteX7" fmla="*/ 14851 w 14850"/>
                  <a:gd name="connsiteY7" fmla="*/ 0 h 24003"/>
                  <a:gd name="connsiteX8" fmla="*/ 7996 w 14850"/>
                  <a:gd name="connsiteY8" fmla="*/ 18955 h 24003"/>
                  <a:gd name="connsiteX9" fmla="*/ 2189 w 14850"/>
                  <a:gd name="connsiteY9" fmla="*/ 24003 h 24003"/>
                  <a:gd name="connsiteX10" fmla="*/ 190 w 14850"/>
                  <a:gd name="connsiteY10" fmla="*/ 23717 h 24003"/>
                  <a:gd name="connsiteX11" fmla="*/ 190 w 14850"/>
                  <a:gd name="connsiteY11" fmla="*/ 21527 h 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50" h="24003">
                    <a:moveTo>
                      <a:pt x="190" y="21527"/>
                    </a:moveTo>
                    <a:cubicBezTo>
                      <a:pt x="1047" y="21717"/>
                      <a:pt x="1618" y="21812"/>
                      <a:pt x="2189" y="21812"/>
                    </a:cubicBezTo>
                    <a:cubicBezTo>
                      <a:pt x="4379" y="21812"/>
                      <a:pt x="5426" y="20479"/>
                      <a:pt x="6283" y="17431"/>
                    </a:cubicBezTo>
                    <a:lnTo>
                      <a:pt x="0" y="0"/>
                    </a:lnTo>
                    <a:lnTo>
                      <a:pt x="2665" y="0"/>
                    </a:lnTo>
                    <a:lnTo>
                      <a:pt x="7616" y="14097"/>
                    </a:lnTo>
                    <a:lnTo>
                      <a:pt x="12566" y="0"/>
                    </a:lnTo>
                    <a:lnTo>
                      <a:pt x="14851" y="0"/>
                    </a:lnTo>
                    <a:lnTo>
                      <a:pt x="7996" y="18955"/>
                    </a:lnTo>
                    <a:cubicBezTo>
                      <a:pt x="6664" y="22670"/>
                      <a:pt x="5236" y="24003"/>
                      <a:pt x="2189" y="24003"/>
                    </a:cubicBezTo>
                    <a:cubicBezTo>
                      <a:pt x="1523" y="24003"/>
                      <a:pt x="857" y="23908"/>
                      <a:pt x="190" y="23717"/>
                    </a:cubicBezTo>
                    <a:lnTo>
                      <a:pt x="190" y="21527"/>
                    </a:lnTo>
                    <a:close/>
                  </a:path>
                </a:pathLst>
              </a:custGeom>
              <a:solidFill>
                <a:srgbClr val="231F20"/>
              </a:solidFill>
              <a:ln w="9509" cap="flat">
                <a:noFill/>
                <a:prstDash val="solid"/>
                <a:miter/>
              </a:ln>
            </p:spPr>
            <p:txBody>
              <a:bodyPr rtlCol="0" anchor="ctr"/>
              <a:lstStyle/>
              <a:p>
                <a:endParaRPr lang="en-US"/>
              </a:p>
            </p:txBody>
          </p:sp>
          <p:sp>
            <p:nvSpPr>
              <p:cNvPr id="512" name="Freeform 511">
                <a:extLst>
                  <a:ext uri="{FF2B5EF4-FFF2-40B4-BE49-F238E27FC236}">
                    <a16:creationId xmlns:a16="http://schemas.microsoft.com/office/drawing/2014/main" id="{3BF40BA7-CA72-2649-ADAF-2F56AC9C2C4B}"/>
                  </a:ext>
                </a:extLst>
              </p:cNvPr>
              <p:cNvSpPr/>
              <p:nvPr/>
            </p:nvSpPr>
            <p:spPr>
              <a:xfrm>
                <a:off x="7735844" y="4986718"/>
                <a:ext cx="13708" cy="18192"/>
              </a:xfrm>
              <a:custGeom>
                <a:avLst/>
                <a:gdLst>
                  <a:gd name="connsiteX0" fmla="*/ 13708 w 13708"/>
                  <a:gd name="connsiteY0" fmla="*/ 17717 h 18192"/>
                  <a:gd name="connsiteX1" fmla="*/ 11328 w 13708"/>
                  <a:gd name="connsiteY1" fmla="*/ 17717 h 18192"/>
                  <a:gd name="connsiteX2" fmla="*/ 11328 w 13708"/>
                  <a:gd name="connsiteY2" fmla="*/ 14478 h 18192"/>
                  <a:gd name="connsiteX3" fmla="*/ 5712 w 13708"/>
                  <a:gd name="connsiteY3" fmla="*/ 18193 h 18192"/>
                  <a:gd name="connsiteX4" fmla="*/ 0 w 13708"/>
                  <a:gd name="connsiteY4" fmla="*/ 11240 h 18192"/>
                  <a:gd name="connsiteX5" fmla="*/ 0 w 13708"/>
                  <a:gd name="connsiteY5" fmla="*/ 95 h 18192"/>
                  <a:gd name="connsiteX6" fmla="*/ 2475 w 13708"/>
                  <a:gd name="connsiteY6" fmla="*/ 95 h 18192"/>
                  <a:gd name="connsiteX7" fmla="*/ 2475 w 13708"/>
                  <a:gd name="connsiteY7" fmla="*/ 11430 h 18192"/>
                  <a:gd name="connsiteX8" fmla="*/ 6092 w 13708"/>
                  <a:gd name="connsiteY8" fmla="*/ 15907 h 18192"/>
                  <a:gd name="connsiteX9" fmla="*/ 11138 w 13708"/>
                  <a:gd name="connsiteY9" fmla="*/ 9716 h 18192"/>
                  <a:gd name="connsiteX10" fmla="*/ 11138 w 13708"/>
                  <a:gd name="connsiteY10" fmla="*/ 0 h 18192"/>
                  <a:gd name="connsiteX11" fmla="*/ 13613 w 13708"/>
                  <a:gd name="connsiteY11" fmla="*/ 0 h 18192"/>
                  <a:gd name="connsiteX12" fmla="*/ 13613 w 13708"/>
                  <a:gd name="connsiteY12" fmla="*/ 17717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08" h="18192">
                    <a:moveTo>
                      <a:pt x="13708" y="17717"/>
                    </a:moveTo>
                    <a:lnTo>
                      <a:pt x="11328" y="17717"/>
                    </a:lnTo>
                    <a:lnTo>
                      <a:pt x="11328" y="14478"/>
                    </a:lnTo>
                    <a:cubicBezTo>
                      <a:pt x="9901" y="17050"/>
                      <a:pt x="8092" y="18193"/>
                      <a:pt x="5712" y="18193"/>
                    </a:cubicBezTo>
                    <a:cubicBezTo>
                      <a:pt x="1999" y="18193"/>
                      <a:pt x="0" y="15812"/>
                      <a:pt x="0" y="11240"/>
                    </a:cubicBezTo>
                    <a:lnTo>
                      <a:pt x="0" y="95"/>
                    </a:lnTo>
                    <a:lnTo>
                      <a:pt x="2475" y="95"/>
                    </a:lnTo>
                    <a:lnTo>
                      <a:pt x="2475" y="11430"/>
                    </a:lnTo>
                    <a:cubicBezTo>
                      <a:pt x="2475" y="14383"/>
                      <a:pt x="3808" y="15907"/>
                      <a:pt x="6092" y="15907"/>
                    </a:cubicBezTo>
                    <a:cubicBezTo>
                      <a:pt x="8853" y="15907"/>
                      <a:pt x="11138" y="13430"/>
                      <a:pt x="11138" y="9716"/>
                    </a:cubicBezTo>
                    <a:lnTo>
                      <a:pt x="11138" y="0"/>
                    </a:lnTo>
                    <a:lnTo>
                      <a:pt x="13613" y="0"/>
                    </a:lnTo>
                    <a:lnTo>
                      <a:pt x="13613" y="17717"/>
                    </a:lnTo>
                    <a:close/>
                  </a:path>
                </a:pathLst>
              </a:custGeom>
              <a:solidFill>
                <a:srgbClr val="231F20"/>
              </a:solidFill>
              <a:ln w="9509" cap="flat">
                <a:noFill/>
                <a:prstDash val="solid"/>
                <a:miter/>
              </a:ln>
            </p:spPr>
            <p:txBody>
              <a:bodyPr rtlCol="0" anchor="ctr"/>
              <a:lstStyle/>
              <a:p>
                <a:endParaRPr lang="en-US"/>
              </a:p>
            </p:txBody>
          </p:sp>
          <p:sp>
            <p:nvSpPr>
              <p:cNvPr id="513" name="Freeform 512">
                <a:extLst>
                  <a:ext uri="{FF2B5EF4-FFF2-40B4-BE49-F238E27FC236}">
                    <a16:creationId xmlns:a16="http://schemas.microsoft.com/office/drawing/2014/main" id="{545F10F3-02C6-6349-9732-DFEF68BDFD82}"/>
                  </a:ext>
                </a:extLst>
              </p:cNvPr>
              <p:cNvSpPr/>
              <p:nvPr/>
            </p:nvSpPr>
            <p:spPr>
              <a:xfrm>
                <a:off x="7752789" y="4986432"/>
                <a:ext cx="13993" cy="18478"/>
              </a:xfrm>
              <a:custGeom>
                <a:avLst/>
                <a:gdLst>
                  <a:gd name="connsiteX0" fmla="*/ 2190 w 13993"/>
                  <a:gd name="connsiteY0" fmla="*/ 12954 h 18478"/>
                  <a:gd name="connsiteX1" fmla="*/ 7140 w 13993"/>
                  <a:gd name="connsiteY1" fmla="*/ 16288 h 18478"/>
                  <a:gd name="connsiteX2" fmla="*/ 11138 w 13993"/>
                  <a:gd name="connsiteY2" fmla="*/ 13335 h 18478"/>
                  <a:gd name="connsiteX3" fmla="*/ 6092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9 h 18478"/>
                  <a:gd name="connsiteX13" fmla="*/ 0 w 13993"/>
                  <a:gd name="connsiteY13" fmla="*/ 13430 h 18478"/>
                  <a:gd name="connsiteX14" fmla="*/ 2190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90" y="12954"/>
                    </a:moveTo>
                    <a:cubicBezTo>
                      <a:pt x="2951" y="15145"/>
                      <a:pt x="4760" y="16288"/>
                      <a:pt x="7140" y="16288"/>
                    </a:cubicBezTo>
                    <a:cubicBezTo>
                      <a:pt x="9615" y="16288"/>
                      <a:pt x="11138" y="15050"/>
                      <a:pt x="11138" y="13335"/>
                    </a:cubicBezTo>
                    <a:cubicBezTo>
                      <a:pt x="11138" y="11144"/>
                      <a:pt x="9329" y="10954"/>
                      <a:pt x="6092"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70" y="2191"/>
                      <a:pt x="3237" y="3334"/>
                      <a:pt x="3237" y="4953"/>
                    </a:cubicBezTo>
                    <a:cubicBezTo>
                      <a:pt x="3237" y="7144"/>
                      <a:pt x="5236" y="7144"/>
                      <a:pt x="8568" y="8001"/>
                    </a:cubicBezTo>
                    <a:cubicBezTo>
                      <a:pt x="12185" y="8954"/>
                      <a:pt x="13994" y="10287"/>
                      <a:pt x="13994" y="13049"/>
                    </a:cubicBezTo>
                    <a:cubicBezTo>
                      <a:pt x="13994" y="16193"/>
                      <a:pt x="11328" y="18479"/>
                      <a:pt x="7330" y="18479"/>
                    </a:cubicBezTo>
                    <a:cubicBezTo>
                      <a:pt x="3427" y="18479"/>
                      <a:pt x="761" y="16574"/>
                      <a:pt x="0" y="13430"/>
                    </a:cubicBezTo>
                    <a:lnTo>
                      <a:pt x="2190" y="12954"/>
                    </a:lnTo>
                    <a:close/>
                  </a:path>
                </a:pathLst>
              </a:custGeom>
              <a:solidFill>
                <a:srgbClr val="231F20"/>
              </a:solidFill>
              <a:ln w="9509" cap="flat">
                <a:noFill/>
                <a:prstDash val="solid"/>
                <a:miter/>
              </a:ln>
            </p:spPr>
            <p:txBody>
              <a:bodyPr rtlCol="0" anchor="ctr"/>
              <a:lstStyle/>
              <a:p>
                <a:endParaRPr lang="en-US"/>
              </a:p>
            </p:txBody>
          </p:sp>
          <p:sp>
            <p:nvSpPr>
              <p:cNvPr id="514" name="Freeform 513">
                <a:extLst>
                  <a:ext uri="{FF2B5EF4-FFF2-40B4-BE49-F238E27FC236}">
                    <a16:creationId xmlns:a16="http://schemas.microsoft.com/office/drawing/2014/main" id="{12F74D06-9B7F-BD4E-B5E0-08CE0411C497}"/>
                  </a:ext>
                </a:extLst>
              </p:cNvPr>
              <p:cNvSpPr/>
              <p:nvPr/>
            </p:nvSpPr>
            <p:spPr>
              <a:xfrm>
                <a:off x="7768496" y="4986432"/>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9 h 18478"/>
                  <a:gd name="connsiteX11" fmla="*/ 12852 w 15612"/>
                  <a:gd name="connsiteY11" fmla="*/ 7525 h 18478"/>
                  <a:gd name="connsiteX12" fmla="*/ 8092 w 15612"/>
                  <a:gd name="connsiteY12" fmla="*/ 2191 h 18478"/>
                  <a:gd name="connsiteX13" fmla="*/ 2951 w 15612"/>
                  <a:gd name="connsiteY13" fmla="*/ 7525 h 18478"/>
                  <a:gd name="connsiteX14" fmla="*/ 12852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2" y="12859"/>
                    </a:cubicBezTo>
                    <a:lnTo>
                      <a:pt x="15327" y="13335"/>
                    </a:lnTo>
                    <a:cubicBezTo>
                      <a:pt x="14184" y="16669"/>
                      <a:pt x="11614" y="18479"/>
                      <a:pt x="7901" y="18479"/>
                    </a:cubicBezTo>
                    <a:close/>
                    <a:moveTo>
                      <a:pt x="12852" y="7525"/>
                    </a:moveTo>
                    <a:cubicBezTo>
                      <a:pt x="12756" y="4096"/>
                      <a:pt x="10948" y="2191"/>
                      <a:pt x="8092" y="2191"/>
                    </a:cubicBezTo>
                    <a:cubicBezTo>
                      <a:pt x="5236" y="2191"/>
                      <a:pt x="3427" y="4096"/>
                      <a:pt x="2951" y="7525"/>
                    </a:cubicBezTo>
                    <a:lnTo>
                      <a:pt x="12852" y="7525"/>
                    </a:lnTo>
                    <a:close/>
                  </a:path>
                </a:pathLst>
              </a:custGeom>
              <a:solidFill>
                <a:srgbClr val="231F20"/>
              </a:solidFill>
              <a:ln w="9509" cap="flat">
                <a:noFill/>
                <a:prstDash val="solid"/>
                <a:miter/>
              </a:ln>
            </p:spPr>
            <p:txBody>
              <a:bodyPr rtlCol="0" anchor="ctr"/>
              <a:lstStyle/>
              <a:p>
                <a:endParaRPr lang="en-US"/>
              </a:p>
            </p:txBody>
          </p:sp>
          <p:sp>
            <p:nvSpPr>
              <p:cNvPr id="515" name="Freeform 514">
                <a:extLst>
                  <a:ext uri="{FF2B5EF4-FFF2-40B4-BE49-F238E27FC236}">
                    <a16:creationId xmlns:a16="http://schemas.microsoft.com/office/drawing/2014/main" id="{06343187-B6F9-0047-A9BD-0740864C4B42}"/>
                  </a:ext>
                </a:extLst>
              </p:cNvPr>
              <p:cNvSpPr/>
              <p:nvPr/>
            </p:nvSpPr>
            <p:spPr>
              <a:xfrm>
                <a:off x="7794485" y="4986908"/>
                <a:ext cx="22371" cy="17525"/>
              </a:xfrm>
              <a:custGeom>
                <a:avLst/>
                <a:gdLst>
                  <a:gd name="connsiteX0" fmla="*/ 0 w 22371"/>
                  <a:gd name="connsiteY0" fmla="*/ 0 h 17525"/>
                  <a:gd name="connsiteX1" fmla="*/ 2570 w 22371"/>
                  <a:gd name="connsiteY1" fmla="*/ 0 h 17525"/>
                  <a:gd name="connsiteX2" fmla="*/ 6473 w 22371"/>
                  <a:gd name="connsiteY2" fmla="*/ 14097 h 17525"/>
                  <a:gd name="connsiteX3" fmla="*/ 10091 w 22371"/>
                  <a:gd name="connsiteY3" fmla="*/ 0 h 17525"/>
                  <a:gd name="connsiteX4" fmla="*/ 12090 w 22371"/>
                  <a:gd name="connsiteY4" fmla="*/ 0 h 17525"/>
                  <a:gd name="connsiteX5" fmla="*/ 15993 w 22371"/>
                  <a:gd name="connsiteY5" fmla="*/ 14097 h 17525"/>
                  <a:gd name="connsiteX6" fmla="*/ 20086 w 22371"/>
                  <a:gd name="connsiteY6" fmla="*/ 0 h 17525"/>
                  <a:gd name="connsiteX7" fmla="*/ 22371 w 22371"/>
                  <a:gd name="connsiteY7" fmla="*/ 0 h 17525"/>
                  <a:gd name="connsiteX8" fmla="*/ 17040 w 22371"/>
                  <a:gd name="connsiteY8" fmla="*/ 17526 h 17525"/>
                  <a:gd name="connsiteX9" fmla="*/ 14755 w 22371"/>
                  <a:gd name="connsiteY9" fmla="*/ 17526 h 17525"/>
                  <a:gd name="connsiteX10" fmla="*/ 10948 w 22371"/>
                  <a:gd name="connsiteY10" fmla="*/ 3620 h 17525"/>
                  <a:gd name="connsiteX11" fmla="*/ 7425 w 22371"/>
                  <a:gd name="connsiteY11" fmla="*/ 17526 h 17525"/>
                  <a:gd name="connsiteX12" fmla="*/ 5045 w 22371"/>
                  <a:gd name="connsiteY12" fmla="*/ 17526 h 17525"/>
                  <a:gd name="connsiteX13" fmla="*/ 0 w 22371"/>
                  <a:gd name="connsiteY13" fmla="*/ 0 h 1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371" h="17525">
                    <a:moveTo>
                      <a:pt x="0" y="0"/>
                    </a:moveTo>
                    <a:lnTo>
                      <a:pt x="2570" y="0"/>
                    </a:lnTo>
                    <a:lnTo>
                      <a:pt x="6473" y="14097"/>
                    </a:lnTo>
                    <a:lnTo>
                      <a:pt x="10091" y="0"/>
                    </a:lnTo>
                    <a:lnTo>
                      <a:pt x="12090" y="0"/>
                    </a:lnTo>
                    <a:lnTo>
                      <a:pt x="15993" y="14097"/>
                    </a:lnTo>
                    <a:lnTo>
                      <a:pt x="20086" y="0"/>
                    </a:lnTo>
                    <a:lnTo>
                      <a:pt x="22371" y="0"/>
                    </a:lnTo>
                    <a:lnTo>
                      <a:pt x="17040" y="17526"/>
                    </a:lnTo>
                    <a:lnTo>
                      <a:pt x="14755" y="17526"/>
                    </a:lnTo>
                    <a:lnTo>
                      <a:pt x="10948" y="3620"/>
                    </a:lnTo>
                    <a:lnTo>
                      <a:pt x="7425" y="17526"/>
                    </a:lnTo>
                    <a:lnTo>
                      <a:pt x="5045" y="17526"/>
                    </a:lnTo>
                    <a:lnTo>
                      <a:pt x="0" y="0"/>
                    </a:lnTo>
                    <a:close/>
                  </a:path>
                </a:pathLst>
              </a:custGeom>
              <a:solidFill>
                <a:srgbClr val="231F20"/>
              </a:solidFill>
              <a:ln w="9509" cap="flat">
                <a:noFill/>
                <a:prstDash val="solid"/>
                <a:miter/>
              </a:ln>
            </p:spPr>
            <p:txBody>
              <a:bodyPr rtlCol="0" anchor="ctr"/>
              <a:lstStyle/>
              <a:p>
                <a:endParaRPr lang="en-US"/>
              </a:p>
            </p:txBody>
          </p:sp>
          <p:sp>
            <p:nvSpPr>
              <p:cNvPr id="516" name="Freeform 515">
                <a:extLst>
                  <a:ext uri="{FF2B5EF4-FFF2-40B4-BE49-F238E27FC236}">
                    <a16:creationId xmlns:a16="http://schemas.microsoft.com/office/drawing/2014/main" id="{44627075-BAD2-694B-8491-3202875CFF04}"/>
                  </a:ext>
                </a:extLst>
              </p:cNvPr>
              <p:cNvSpPr/>
              <p:nvPr/>
            </p:nvSpPr>
            <p:spPr>
              <a:xfrm>
                <a:off x="7819046" y="4980717"/>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4 w 13803"/>
                  <a:gd name="connsiteY4" fmla="*/ 12573 h 23812"/>
                  <a:gd name="connsiteX5" fmla="*/ 13804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5" y="5620"/>
                      <a:pt x="13804" y="8001"/>
                      <a:pt x="13804" y="12573"/>
                    </a:cubicBezTo>
                    <a:lnTo>
                      <a:pt x="13804" y="23717"/>
                    </a:lnTo>
                    <a:lnTo>
                      <a:pt x="11233" y="23717"/>
                    </a:lnTo>
                    <a:lnTo>
                      <a:pt x="11233" y="12383"/>
                    </a:lnTo>
                    <a:cubicBezTo>
                      <a:pt x="11233" y="9525"/>
                      <a:pt x="9901"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a:p>
            </p:txBody>
          </p:sp>
          <p:sp>
            <p:nvSpPr>
              <p:cNvPr id="517" name="Freeform 516">
                <a:extLst>
                  <a:ext uri="{FF2B5EF4-FFF2-40B4-BE49-F238E27FC236}">
                    <a16:creationId xmlns:a16="http://schemas.microsoft.com/office/drawing/2014/main" id="{851A138C-C3EE-5646-88C3-BBF9151F373A}"/>
                  </a:ext>
                </a:extLst>
              </p:cNvPr>
              <p:cNvSpPr/>
              <p:nvPr/>
            </p:nvSpPr>
            <p:spPr>
              <a:xfrm>
                <a:off x="7837514" y="4980717"/>
                <a:ext cx="2570" cy="23717"/>
              </a:xfrm>
              <a:custGeom>
                <a:avLst/>
                <a:gdLst>
                  <a:gd name="connsiteX0" fmla="*/ 0 w 2570"/>
                  <a:gd name="connsiteY0" fmla="*/ 0 h 23717"/>
                  <a:gd name="connsiteX1" fmla="*/ 2570 w 2570"/>
                  <a:gd name="connsiteY1" fmla="*/ 0 h 23717"/>
                  <a:gd name="connsiteX2" fmla="*/ 2570 w 2570"/>
                  <a:gd name="connsiteY2" fmla="*/ 2572 h 23717"/>
                  <a:gd name="connsiteX3" fmla="*/ 0 w 2570"/>
                  <a:gd name="connsiteY3" fmla="*/ 2572 h 23717"/>
                  <a:gd name="connsiteX4" fmla="*/ 0 w 2570"/>
                  <a:gd name="connsiteY4" fmla="*/ 0 h 23717"/>
                  <a:gd name="connsiteX5" fmla="*/ 0 w 2570"/>
                  <a:gd name="connsiteY5" fmla="*/ 6191 h 23717"/>
                  <a:gd name="connsiteX6" fmla="*/ 2570 w 2570"/>
                  <a:gd name="connsiteY6" fmla="*/ 6191 h 23717"/>
                  <a:gd name="connsiteX7" fmla="*/ 2570 w 2570"/>
                  <a:gd name="connsiteY7" fmla="*/ 23717 h 23717"/>
                  <a:gd name="connsiteX8" fmla="*/ 0 w 2570"/>
                  <a:gd name="connsiteY8" fmla="*/ 23717 h 23717"/>
                  <a:gd name="connsiteX9" fmla="*/ 0 w 2570"/>
                  <a:gd name="connsiteY9" fmla="*/ 6191 h 2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717">
                    <a:moveTo>
                      <a:pt x="0" y="0"/>
                    </a:moveTo>
                    <a:lnTo>
                      <a:pt x="2570" y="0"/>
                    </a:lnTo>
                    <a:lnTo>
                      <a:pt x="2570" y="2572"/>
                    </a:lnTo>
                    <a:lnTo>
                      <a:pt x="0" y="2572"/>
                    </a:lnTo>
                    <a:lnTo>
                      <a:pt x="0" y="0"/>
                    </a:lnTo>
                    <a:close/>
                    <a:moveTo>
                      <a:pt x="0" y="6191"/>
                    </a:moveTo>
                    <a:lnTo>
                      <a:pt x="2570" y="6191"/>
                    </a:lnTo>
                    <a:lnTo>
                      <a:pt x="2570" y="23717"/>
                    </a:lnTo>
                    <a:lnTo>
                      <a:pt x="0" y="23717"/>
                    </a:lnTo>
                    <a:lnTo>
                      <a:pt x="0" y="6191"/>
                    </a:lnTo>
                    <a:close/>
                  </a:path>
                </a:pathLst>
              </a:custGeom>
              <a:solidFill>
                <a:srgbClr val="231F20"/>
              </a:solidFill>
              <a:ln w="9509" cap="flat">
                <a:noFill/>
                <a:prstDash val="solid"/>
                <a:miter/>
              </a:ln>
            </p:spPr>
            <p:txBody>
              <a:bodyPr rtlCol="0" anchor="ctr"/>
              <a:lstStyle/>
              <a:p>
                <a:endParaRPr lang="en-US"/>
              </a:p>
            </p:txBody>
          </p:sp>
          <p:sp>
            <p:nvSpPr>
              <p:cNvPr id="518" name="Freeform 517">
                <a:extLst>
                  <a:ext uri="{FF2B5EF4-FFF2-40B4-BE49-F238E27FC236}">
                    <a16:creationId xmlns:a16="http://schemas.microsoft.com/office/drawing/2014/main" id="{15906F87-89D8-CA41-9339-33F31C6688CA}"/>
                  </a:ext>
                </a:extLst>
              </p:cNvPr>
              <p:cNvSpPr/>
              <p:nvPr/>
            </p:nvSpPr>
            <p:spPr>
              <a:xfrm>
                <a:off x="7843797" y="4986432"/>
                <a:ext cx="14184" cy="18478"/>
              </a:xfrm>
              <a:custGeom>
                <a:avLst/>
                <a:gdLst>
                  <a:gd name="connsiteX0" fmla="*/ 7521 w 14184"/>
                  <a:gd name="connsiteY0" fmla="*/ 2191 h 18478"/>
                  <a:gd name="connsiteX1" fmla="*/ 2761 w 14184"/>
                  <a:gd name="connsiteY1" fmla="*/ 9239 h 18478"/>
                  <a:gd name="connsiteX2" fmla="*/ 7521 w 14184"/>
                  <a:gd name="connsiteY2" fmla="*/ 16193 h 18478"/>
                  <a:gd name="connsiteX3" fmla="*/ 11804 w 14184"/>
                  <a:gd name="connsiteY3" fmla="*/ 11906 h 18478"/>
                  <a:gd name="connsiteX4" fmla="*/ 14184 w 14184"/>
                  <a:gd name="connsiteY4" fmla="*/ 12383 h 18478"/>
                  <a:gd name="connsiteX5" fmla="*/ 7425 w 14184"/>
                  <a:gd name="connsiteY5" fmla="*/ 18479 h 18478"/>
                  <a:gd name="connsiteX6" fmla="*/ 0 w 14184"/>
                  <a:gd name="connsiteY6" fmla="*/ 9239 h 18478"/>
                  <a:gd name="connsiteX7" fmla="*/ 7901 w 14184"/>
                  <a:gd name="connsiteY7" fmla="*/ 0 h 18478"/>
                  <a:gd name="connsiteX8" fmla="*/ 14184 w 14184"/>
                  <a:gd name="connsiteY8" fmla="*/ 6287 h 18478"/>
                  <a:gd name="connsiteX9" fmla="*/ 11709 w 14184"/>
                  <a:gd name="connsiteY9" fmla="*/ 6668 h 18478"/>
                  <a:gd name="connsiteX10" fmla="*/ 7521 w 14184"/>
                  <a:gd name="connsiteY10" fmla="*/ 2191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84" h="18478">
                    <a:moveTo>
                      <a:pt x="7521" y="2191"/>
                    </a:moveTo>
                    <a:cubicBezTo>
                      <a:pt x="4760" y="2191"/>
                      <a:pt x="2761" y="4763"/>
                      <a:pt x="2761" y="9239"/>
                    </a:cubicBezTo>
                    <a:cubicBezTo>
                      <a:pt x="2761" y="13621"/>
                      <a:pt x="4665" y="16193"/>
                      <a:pt x="7521" y="16193"/>
                    </a:cubicBezTo>
                    <a:cubicBezTo>
                      <a:pt x="9615" y="16193"/>
                      <a:pt x="11233" y="14669"/>
                      <a:pt x="11804" y="11906"/>
                    </a:cubicBezTo>
                    <a:lnTo>
                      <a:pt x="14184" y="12383"/>
                    </a:lnTo>
                    <a:cubicBezTo>
                      <a:pt x="13518" y="16288"/>
                      <a:pt x="11043" y="18479"/>
                      <a:pt x="7425" y="18479"/>
                    </a:cubicBezTo>
                    <a:cubicBezTo>
                      <a:pt x="3046" y="18479"/>
                      <a:pt x="0" y="14954"/>
                      <a:pt x="0" y="9239"/>
                    </a:cubicBezTo>
                    <a:cubicBezTo>
                      <a:pt x="0" y="3620"/>
                      <a:pt x="3237" y="0"/>
                      <a:pt x="7901" y="0"/>
                    </a:cubicBezTo>
                    <a:cubicBezTo>
                      <a:pt x="11233" y="0"/>
                      <a:pt x="13613" y="2286"/>
                      <a:pt x="14184" y="6287"/>
                    </a:cubicBezTo>
                    <a:lnTo>
                      <a:pt x="11709" y="6668"/>
                    </a:lnTo>
                    <a:cubicBezTo>
                      <a:pt x="11233" y="3810"/>
                      <a:pt x="9520" y="2191"/>
                      <a:pt x="7521" y="2191"/>
                    </a:cubicBezTo>
                    <a:close/>
                  </a:path>
                </a:pathLst>
              </a:custGeom>
              <a:solidFill>
                <a:srgbClr val="231F20"/>
              </a:solidFill>
              <a:ln w="9509" cap="flat">
                <a:noFill/>
                <a:prstDash val="solid"/>
                <a:miter/>
              </a:ln>
            </p:spPr>
            <p:txBody>
              <a:bodyPr rtlCol="0" anchor="ctr"/>
              <a:lstStyle/>
              <a:p>
                <a:endParaRPr lang="en-US"/>
              </a:p>
            </p:txBody>
          </p:sp>
          <p:sp>
            <p:nvSpPr>
              <p:cNvPr id="519" name="Freeform 518">
                <a:extLst>
                  <a:ext uri="{FF2B5EF4-FFF2-40B4-BE49-F238E27FC236}">
                    <a16:creationId xmlns:a16="http://schemas.microsoft.com/office/drawing/2014/main" id="{88E42F76-F53B-B144-A4C2-26FC14D27372}"/>
                  </a:ext>
                </a:extLst>
              </p:cNvPr>
              <p:cNvSpPr/>
              <p:nvPr/>
            </p:nvSpPr>
            <p:spPr>
              <a:xfrm>
                <a:off x="7861218" y="4980717"/>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4 w 13803"/>
                  <a:gd name="connsiteY4" fmla="*/ 12573 h 23812"/>
                  <a:gd name="connsiteX5" fmla="*/ 13804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5" y="5620"/>
                      <a:pt x="13804" y="8001"/>
                      <a:pt x="13804" y="12573"/>
                    </a:cubicBezTo>
                    <a:lnTo>
                      <a:pt x="13804" y="23717"/>
                    </a:lnTo>
                    <a:lnTo>
                      <a:pt x="11233" y="23717"/>
                    </a:lnTo>
                    <a:lnTo>
                      <a:pt x="11233" y="12383"/>
                    </a:lnTo>
                    <a:cubicBezTo>
                      <a:pt x="11233" y="9525"/>
                      <a:pt x="9901"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a:p>
            </p:txBody>
          </p:sp>
          <p:sp>
            <p:nvSpPr>
              <p:cNvPr id="520" name="Freeform 519">
                <a:extLst>
                  <a:ext uri="{FF2B5EF4-FFF2-40B4-BE49-F238E27FC236}">
                    <a16:creationId xmlns:a16="http://schemas.microsoft.com/office/drawing/2014/main" id="{830FC3D0-6782-D641-B1BB-2F8EB2E17772}"/>
                  </a:ext>
                </a:extLst>
              </p:cNvPr>
              <p:cNvSpPr/>
              <p:nvPr/>
            </p:nvSpPr>
            <p:spPr>
              <a:xfrm>
                <a:off x="6925911" y="5027485"/>
                <a:ext cx="23513" cy="18002"/>
              </a:xfrm>
              <a:custGeom>
                <a:avLst/>
                <a:gdLst>
                  <a:gd name="connsiteX0" fmla="*/ 18183 w 23513"/>
                  <a:gd name="connsiteY0" fmla="*/ 0 h 18002"/>
                  <a:gd name="connsiteX1" fmla="*/ 23514 w 23513"/>
                  <a:gd name="connsiteY1" fmla="*/ 6858 h 18002"/>
                  <a:gd name="connsiteX2" fmla="*/ 23514 w 23513"/>
                  <a:gd name="connsiteY2" fmla="*/ 18002 h 18002"/>
                  <a:gd name="connsiteX3" fmla="*/ 20943 w 23513"/>
                  <a:gd name="connsiteY3" fmla="*/ 18002 h 18002"/>
                  <a:gd name="connsiteX4" fmla="*/ 20943 w 23513"/>
                  <a:gd name="connsiteY4" fmla="*/ 6667 h 18002"/>
                  <a:gd name="connsiteX5" fmla="*/ 17707 w 23513"/>
                  <a:gd name="connsiteY5" fmla="*/ 2286 h 18002"/>
                  <a:gd name="connsiteX6" fmla="*/ 13042 w 23513"/>
                  <a:gd name="connsiteY6" fmla="*/ 8287 h 18002"/>
                  <a:gd name="connsiteX7" fmla="*/ 13042 w 23513"/>
                  <a:gd name="connsiteY7" fmla="*/ 18002 h 18002"/>
                  <a:gd name="connsiteX8" fmla="*/ 10472 w 23513"/>
                  <a:gd name="connsiteY8" fmla="*/ 18002 h 18002"/>
                  <a:gd name="connsiteX9" fmla="*/ 10472 w 23513"/>
                  <a:gd name="connsiteY9" fmla="*/ 6667 h 18002"/>
                  <a:gd name="connsiteX10" fmla="*/ 7235 w 23513"/>
                  <a:gd name="connsiteY10" fmla="*/ 2286 h 18002"/>
                  <a:gd name="connsiteX11" fmla="*/ 2570 w 23513"/>
                  <a:gd name="connsiteY11" fmla="*/ 8287 h 18002"/>
                  <a:gd name="connsiteX12" fmla="*/ 2570 w 23513"/>
                  <a:gd name="connsiteY12" fmla="*/ 18002 h 18002"/>
                  <a:gd name="connsiteX13" fmla="*/ 0 w 23513"/>
                  <a:gd name="connsiteY13" fmla="*/ 18002 h 18002"/>
                  <a:gd name="connsiteX14" fmla="*/ 0 w 23513"/>
                  <a:gd name="connsiteY14" fmla="*/ 476 h 18002"/>
                  <a:gd name="connsiteX15" fmla="*/ 2380 w 23513"/>
                  <a:gd name="connsiteY15" fmla="*/ 476 h 18002"/>
                  <a:gd name="connsiteX16" fmla="*/ 2380 w 23513"/>
                  <a:gd name="connsiteY16" fmla="*/ 3715 h 18002"/>
                  <a:gd name="connsiteX17" fmla="*/ 7711 w 23513"/>
                  <a:gd name="connsiteY17" fmla="*/ 95 h 18002"/>
                  <a:gd name="connsiteX18" fmla="*/ 12756 w 23513"/>
                  <a:gd name="connsiteY18" fmla="*/ 3905 h 18002"/>
                  <a:gd name="connsiteX19" fmla="*/ 18183 w 23513"/>
                  <a:gd name="connsiteY19" fmla="*/ 0 h 1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13" h="18002">
                    <a:moveTo>
                      <a:pt x="18183" y="0"/>
                    </a:moveTo>
                    <a:cubicBezTo>
                      <a:pt x="21610" y="0"/>
                      <a:pt x="23514" y="2381"/>
                      <a:pt x="23514" y="6858"/>
                    </a:cubicBezTo>
                    <a:lnTo>
                      <a:pt x="23514" y="18002"/>
                    </a:lnTo>
                    <a:lnTo>
                      <a:pt x="20943" y="18002"/>
                    </a:lnTo>
                    <a:lnTo>
                      <a:pt x="20943" y="6667"/>
                    </a:lnTo>
                    <a:cubicBezTo>
                      <a:pt x="20943" y="3810"/>
                      <a:pt x="19706" y="2286"/>
                      <a:pt x="17707" y="2286"/>
                    </a:cubicBezTo>
                    <a:cubicBezTo>
                      <a:pt x="15231" y="2286"/>
                      <a:pt x="13042" y="4763"/>
                      <a:pt x="13042" y="8287"/>
                    </a:cubicBezTo>
                    <a:lnTo>
                      <a:pt x="13042" y="18002"/>
                    </a:lnTo>
                    <a:lnTo>
                      <a:pt x="10472" y="18002"/>
                    </a:lnTo>
                    <a:lnTo>
                      <a:pt x="10472" y="6667"/>
                    </a:lnTo>
                    <a:cubicBezTo>
                      <a:pt x="10472" y="3810"/>
                      <a:pt x="9234" y="2286"/>
                      <a:pt x="7235" y="2286"/>
                    </a:cubicBezTo>
                    <a:cubicBezTo>
                      <a:pt x="4760" y="2286"/>
                      <a:pt x="2570" y="4763"/>
                      <a:pt x="2570" y="8287"/>
                    </a:cubicBezTo>
                    <a:lnTo>
                      <a:pt x="2570" y="18002"/>
                    </a:lnTo>
                    <a:lnTo>
                      <a:pt x="0" y="18002"/>
                    </a:lnTo>
                    <a:lnTo>
                      <a:pt x="0" y="476"/>
                    </a:lnTo>
                    <a:lnTo>
                      <a:pt x="2380" y="476"/>
                    </a:lnTo>
                    <a:lnTo>
                      <a:pt x="2380" y="3715"/>
                    </a:lnTo>
                    <a:cubicBezTo>
                      <a:pt x="3713" y="1333"/>
                      <a:pt x="5521" y="95"/>
                      <a:pt x="7711" y="95"/>
                    </a:cubicBezTo>
                    <a:cubicBezTo>
                      <a:pt x="10186" y="95"/>
                      <a:pt x="12090" y="1429"/>
                      <a:pt x="12756" y="3905"/>
                    </a:cubicBezTo>
                    <a:cubicBezTo>
                      <a:pt x="14184" y="1238"/>
                      <a:pt x="15993" y="0"/>
                      <a:pt x="18183" y="0"/>
                    </a:cubicBezTo>
                    <a:close/>
                  </a:path>
                </a:pathLst>
              </a:custGeom>
              <a:solidFill>
                <a:srgbClr val="231F20"/>
              </a:solidFill>
              <a:ln w="9509" cap="flat">
                <a:noFill/>
                <a:prstDash val="solid"/>
                <a:miter/>
              </a:ln>
            </p:spPr>
            <p:txBody>
              <a:bodyPr rtlCol="0" anchor="ctr"/>
              <a:lstStyle/>
              <a:p>
                <a:endParaRPr lang="en-US"/>
              </a:p>
            </p:txBody>
          </p:sp>
          <p:sp>
            <p:nvSpPr>
              <p:cNvPr id="521" name="Freeform 520">
                <a:extLst>
                  <a:ext uri="{FF2B5EF4-FFF2-40B4-BE49-F238E27FC236}">
                    <a16:creationId xmlns:a16="http://schemas.microsoft.com/office/drawing/2014/main" id="{FE7E08E8-EEAF-3F40-9453-54BDADFAE9EB}"/>
                  </a:ext>
                </a:extLst>
              </p:cNvPr>
              <p:cNvSpPr/>
              <p:nvPr/>
            </p:nvSpPr>
            <p:spPr>
              <a:xfrm>
                <a:off x="6952852" y="5027390"/>
                <a:ext cx="15136" cy="18383"/>
              </a:xfrm>
              <a:custGeom>
                <a:avLst/>
                <a:gdLst>
                  <a:gd name="connsiteX0" fmla="*/ 11995 w 15136"/>
                  <a:gd name="connsiteY0" fmla="*/ 14669 h 18383"/>
                  <a:gd name="connsiteX1" fmla="*/ 5997 w 15136"/>
                  <a:gd name="connsiteY1" fmla="*/ 18383 h 18383"/>
                  <a:gd name="connsiteX2" fmla="*/ 0 w 15136"/>
                  <a:gd name="connsiteY2" fmla="*/ 13049 h 18383"/>
                  <a:gd name="connsiteX3" fmla="*/ 10567 w 15136"/>
                  <a:gd name="connsiteY3" fmla="*/ 7049 h 18383"/>
                  <a:gd name="connsiteX4" fmla="*/ 12090 w 15136"/>
                  <a:gd name="connsiteY4" fmla="*/ 7049 h 18383"/>
                  <a:gd name="connsiteX5" fmla="*/ 12090 w 15136"/>
                  <a:gd name="connsiteY5" fmla="*/ 6001 h 18383"/>
                  <a:gd name="connsiteX6" fmla="*/ 7711 w 15136"/>
                  <a:gd name="connsiteY6" fmla="*/ 2096 h 18383"/>
                  <a:gd name="connsiteX7" fmla="*/ 3046 w 15136"/>
                  <a:gd name="connsiteY7" fmla="*/ 5144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8 h 18383"/>
                  <a:gd name="connsiteX13" fmla="*/ 12471 w 15136"/>
                  <a:gd name="connsiteY13" fmla="*/ 18098 h 18383"/>
                  <a:gd name="connsiteX14" fmla="*/ 11995 w 15136"/>
                  <a:gd name="connsiteY14" fmla="*/ 14669 h 18383"/>
                  <a:gd name="connsiteX15" fmla="*/ 9996 w 15136"/>
                  <a:gd name="connsiteY15" fmla="*/ 9049 h 18383"/>
                  <a:gd name="connsiteX16" fmla="*/ 2856 w 15136"/>
                  <a:gd name="connsiteY16" fmla="*/ 13049 h 18383"/>
                  <a:gd name="connsiteX17" fmla="*/ 6473 w 15136"/>
                  <a:gd name="connsiteY17" fmla="*/ 16192 h 18383"/>
                  <a:gd name="connsiteX18" fmla="*/ 11995 w 15136"/>
                  <a:gd name="connsiteY18" fmla="*/ 10001 h 18383"/>
                  <a:gd name="connsiteX19" fmla="*/ 11995 w 15136"/>
                  <a:gd name="connsiteY19" fmla="*/ 9049 h 18383"/>
                  <a:gd name="connsiteX20" fmla="*/ 9996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1995" y="14669"/>
                    </a:moveTo>
                    <a:cubicBezTo>
                      <a:pt x="10757" y="17050"/>
                      <a:pt x="8663" y="18383"/>
                      <a:pt x="5997" y="18383"/>
                    </a:cubicBezTo>
                    <a:cubicBezTo>
                      <a:pt x="2380" y="18383"/>
                      <a:pt x="0" y="16097"/>
                      <a:pt x="0" y="13049"/>
                    </a:cubicBezTo>
                    <a:cubicBezTo>
                      <a:pt x="0" y="9049"/>
                      <a:pt x="3522" y="7049"/>
                      <a:pt x="10567" y="7049"/>
                    </a:cubicBezTo>
                    <a:cubicBezTo>
                      <a:pt x="11043" y="7049"/>
                      <a:pt x="11519" y="7049"/>
                      <a:pt x="12090" y="7049"/>
                    </a:cubicBezTo>
                    <a:lnTo>
                      <a:pt x="12090" y="6001"/>
                    </a:lnTo>
                    <a:cubicBezTo>
                      <a:pt x="12090" y="3334"/>
                      <a:pt x="10662" y="2096"/>
                      <a:pt x="7711" y="2096"/>
                    </a:cubicBezTo>
                    <a:cubicBezTo>
                      <a:pt x="5045" y="2096"/>
                      <a:pt x="3522" y="3048"/>
                      <a:pt x="3046" y="5144"/>
                    </a:cubicBezTo>
                    <a:lnTo>
                      <a:pt x="571" y="4763"/>
                    </a:lnTo>
                    <a:cubicBezTo>
                      <a:pt x="1333" y="1619"/>
                      <a:pt x="3808" y="0"/>
                      <a:pt x="8187" y="0"/>
                    </a:cubicBezTo>
                    <a:cubicBezTo>
                      <a:pt x="12756" y="0"/>
                      <a:pt x="14660" y="2191"/>
                      <a:pt x="14660" y="6953"/>
                    </a:cubicBezTo>
                    <a:lnTo>
                      <a:pt x="14660" y="14478"/>
                    </a:lnTo>
                    <a:cubicBezTo>
                      <a:pt x="14660" y="15812"/>
                      <a:pt x="14756" y="16954"/>
                      <a:pt x="15136" y="18098"/>
                    </a:cubicBezTo>
                    <a:lnTo>
                      <a:pt x="12471" y="18098"/>
                    </a:lnTo>
                    <a:cubicBezTo>
                      <a:pt x="12185" y="17050"/>
                      <a:pt x="11995" y="15907"/>
                      <a:pt x="11995" y="14669"/>
                    </a:cubicBezTo>
                    <a:close/>
                    <a:moveTo>
                      <a:pt x="9996" y="9049"/>
                    </a:moveTo>
                    <a:cubicBezTo>
                      <a:pt x="5236" y="9049"/>
                      <a:pt x="2856" y="10478"/>
                      <a:pt x="2856" y="13049"/>
                    </a:cubicBezTo>
                    <a:cubicBezTo>
                      <a:pt x="2856" y="14954"/>
                      <a:pt x="4189" y="16192"/>
                      <a:pt x="6473" y="16192"/>
                    </a:cubicBezTo>
                    <a:cubicBezTo>
                      <a:pt x="9520" y="16192"/>
                      <a:pt x="11995" y="13430"/>
                      <a:pt x="11995" y="10001"/>
                    </a:cubicBezTo>
                    <a:lnTo>
                      <a:pt x="11995" y="9049"/>
                    </a:lnTo>
                    <a:cubicBezTo>
                      <a:pt x="11328" y="9049"/>
                      <a:pt x="10662" y="9049"/>
                      <a:pt x="9996" y="9049"/>
                    </a:cubicBezTo>
                    <a:close/>
                  </a:path>
                </a:pathLst>
              </a:custGeom>
              <a:solidFill>
                <a:srgbClr val="231F20"/>
              </a:solidFill>
              <a:ln w="9509" cap="flat">
                <a:noFill/>
                <a:prstDash val="solid"/>
                <a:miter/>
              </a:ln>
            </p:spPr>
            <p:txBody>
              <a:bodyPr rtlCol="0" anchor="ctr"/>
              <a:lstStyle/>
              <a:p>
                <a:endParaRPr lang="en-US"/>
              </a:p>
            </p:txBody>
          </p:sp>
          <p:sp>
            <p:nvSpPr>
              <p:cNvPr id="522" name="Freeform 521">
                <a:extLst>
                  <a:ext uri="{FF2B5EF4-FFF2-40B4-BE49-F238E27FC236}">
                    <a16:creationId xmlns:a16="http://schemas.microsoft.com/office/drawing/2014/main" id="{C3C9352D-C1F7-DA4D-A893-AED7C842214D}"/>
                  </a:ext>
                </a:extLst>
              </p:cNvPr>
              <p:cNvSpPr/>
              <p:nvPr/>
            </p:nvSpPr>
            <p:spPr>
              <a:xfrm>
                <a:off x="6969416" y="5027866"/>
                <a:ext cx="14850" cy="24098"/>
              </a:xfrm>
              <a:custGeom>
                <a:avLst/>
                <a:gdLst>
                  <a:gd name="connsiteX0" fmla="*/ 190 w 14850"/>
                  <a:gd name="connsiteY0" fmla="*/ 21526 h 24098"/>
                  <a:gd name="connsiteX1" fmla="*/ 2190 w 14850"/>
                  <a:gd name="connsiteY1" fmla="*/ 21812 h 24098"/>
                  <a:gd name="connsiteX2" fmla="*/ 6283 w 14850"/>
                  <a:gd name="connsiteY2" fmla="*/ 17431 h 24098"/>
                  <a:gd name="connsiteX3" fmla="*/ 0 w 14850"/>
                  <a:gd name="connsiteY3" fmla="*/ 0 h 24098"/>
                  <a:gd name="connsiteX4" fmla="*/ 2665 w 14850"/>
                  <a:gd name="connsiteY4" fmla="*/ 0 h 24098"/>
                  <a:gd name="connsiteX5" fmla="*/ 7616 w 14850"/>
                  <a:gd name="connsiteY5" fmla="*/ 14097 h 24098"/>
                  <a:gd name="connsiteX6" fmla="*/ 12566 w 14850"/>
                  <a:gd name="connsiteY6" fmla="*/ 0 h 24098"/>
                  <a:gd name="connsiteX7" fmla="*/ 14851 w 14850"/>
                  <a:gd name="connsiteY7" fmla="*/ 0 h 24098"/>
                  <a:gd name="connsiteX8" fmla="*/ 7997 w 14850"/>
                  <a:gd name="connsiteY8" fmla="*/ 18955 h 24098"/>
                  <a:gd name="connsiteX9" fmla="*/ 2190 w 14850"/>
                  <a:gd name="connsiteY9" fmla="*/ 24098 h 24098"/>
                  <a:gd name="connsiteX10" fmla="*/ 190 w 14850"/>
                  <a:gd name="connsiteY10" fmla="*/ 23813 h 24098"/>
                  <a:gd name="connsiteX11" fmla="*/ 190 w 14850"/>
                  <a:gd name="connsiteY11" fmla="*/ 21526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50" h="24098">
                    <a:moveTo>
                      <a:pt x="190" y="21526"/>
                    </a:moveTo>
                    <a:cubicBezTo>
                      <a:pt x="1047" y="21717"/>
                      <a:pt x="1618" y="21812"/>
                      <a:pt x="2190" y="21812"/>
                    </a:cubicBezTo>
                    <a:cubicBezTo>
                      <a:pt x="4379" y="21812"/>
                      <a:pt x="5426" y="20479"/>
                      <a:pt x="6283" y="17431"/>
                    </a:cubicBezTo>
                    <a:lnTo>
                      <a:pt x="0" y="0"/>
                    </a:lnTo>
                    <a:lnTo>
                      <a:pt x="2665" y="0"/>
                    </a:lnTo>
                    <a:lnTo>
                      <a:pt x="7616" y="14097"/>
                    </a:lnTo>
                    <a:lnTo>
                      <a:pt x="12566" y="0"/>
                    </a:lnTo>
                    <a:lnTo>
                      <a:pt x="14851" y="0"/>
                    </a:lnTo>
                    <a:lnTo>
                      <a:pt x="7997" y="18955"/>
                    </a:lnTo>
                    <a:cubicBezTo>
                      <a:pt x="6664" y="22670"/>
                      <a:pt x="5236" y="24098"/>
                      <a:pt x="2190" y="24098"/>
                    </a:cubicBezTo>
                    <a:cubicBezTo>
                      <a:pt x="1523" y="24098"/>
                      <a:pt x="857" y="24003"/>
                      <a:pt x="190" y="23813"/>
                    </a:cubicBezTo>
                    <a:lnTo>
                      <a:pt x="190" y="21526"/>
                    </a:lnTo>
                    <a:close/>
                  </a:path>
                </a:pathLst>
              </a:custGeom>
              <a:solidFill>
                <a:srgbClr val="231F20"/>
              </a:solidFill>
              <a:ln w="9509" cap="flat">
                <a:noFill/>
                <a:prstDash val="solid"/>
                <a:miter/>
              </a:ln>
            </p:spPr>
            <p:txBody>
              <a:bodyPr rtlCol="0" anchor="ctr"/>
              <a:lstStyle/>
              <a:p>
                <a:endParaRPr lang="en-US"/>
              </a:p>
            </p:txBody>
          </p:sp>
          <p:sp>
            <p:nvSpPr>
              <p:cNvPr id="523" name="Freeform 522">
                <a:extLst>
                  <a:ext uri="{FF2B5EF4-FFF2-40B4-BE49-F238E27FC236}">
                    <a16:creationId xmlns:a16="http://schemas.microsoft.com/office/drawing/2014/main" id="{C582A5E5-550D-E141-9BFE-257F7C50CA12}"/>
                  </a:ext>
                </a:extLst>
              </p:cNvPr>
              <p:cNvSpPr/>
              <p:nvPr/>
            </p:nvSpPr>
            <p:spPr>
              <a:xfrm>
                <a:off x="6996452" y="5021675"/>
                <a:ext cx="14565" cy="24002"/>
              </a:xfrm>
              <a:custGeom>
                <a:avLst/>
                <a:gdLst>
                  <a:gd name="connsiteX0" fmla="*/ 0 w 14565"/>
                  <a:gd name="connsiteY0" fmla="*/ 0 h 24002"/>
                  <a:gd name="connsiteX1" fmla="*/ 2570 w 14565"/>
                  <a:gd name="connsiteY1" fmla="*/ 0 h 24002"/>
                  <a:gd name="connsiteX2" fmla="*/ 2570 w 14565"/>
                  <a:gd name="connsiteY2" fmla="*/ 9239 h 24002"/>
                  <a:gd name="connsiteX3" fmla="*/ 7806 w 14565"/>
                  <a:gd name="connsiteY3" fmla="*/ 5620 h 24002"/>
                  <a:gd name="connsiteX4" fmla="*/ 14565 w 14565"/>
                  <a:gd name="connsiteY4" fmla="*/ 14764 h 24002"/>
                  <a:gd name="connsiteX5" fmla="*/ 7711 w 14565"/>
                  <a:gd name="connsiteY5" fmla="*/ 24003 h 24002"/>
                  <a:gd name="connsiteX6" fmla="*/ 2380 w 14565"/>
                  <a:gd name="connsiteY6" fmla="*/ 20669 h 24002"/>
                  <a:gd name="connsiteX7" fmla="*/ 1333 w 14565"/>
                  <a:gd name="connsiteY7" fmla="*/ 23813 h 24002"/>
                  <a:gd name="connsiteX8" fmla="*/ 0 w 14565"/>
                  <a:gd name="connsiteY8" fmla="*/ 23813 h 24002"/>
                  <a:gd name="connsiteX9" fmla="*/ 0 w 14565"/>
                  <a:gd name="connsiteY9" fmla="*/ 0 h 24002"/>
                  <a:gd name="connsiteX10" fmla="*/ 7044 w 14565"/>
                  <a:gd name="connsiteY10" fmla="*/ 21812 h 24002"/>
                  <a:gd name="connsiteX11" fmla="*/ 11709 w 14565"/>
                  <a:gd name="connsiteY11" fmla="*/ 14859 h 24002"/>
                  <a:gd name="connsiteX12" fmla="*/ 7140 w 14565"/>
                  <a:gd name="connsiteY12" fmla="*/ 8001 h 24002"/>
                  <a:gd name="connsiteX13" fmla="*/ 2570 w 14565"/>
                  <a:gd name="connsiteY13" fmla="*/ 13430 h 24002"/>
                  <a:gd name="connsiteX14" fmla="*/ 2570 w 14565"/>
                  <a:gd name="connsiteY14" fmla="*/ 16288 h 24002"/>
                  <a:gd name="connsiteX15" fmla="*/ 7044 w 14565"/>
                  <a:gd name="connsiteY15" fmla="*/ 21812 h 24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02">
                    <a:moveTo>
                      <a:pt x="0" y="0"/>
                    </a:moveTo>
                    <a:lnTo>
                      <a:pt x="2570" y="0"/>
                    </a:lnTo>
                    <a:lnTo>
                      <a:pt x="2570" y="9239"/>
                    </a:lnTo>
                    <a:cubicBezTo>
                      <a:pt x="3713" y="6858"/>
                      <a:pt x="5617" y="5620"/>
                      <a:pt x="7806" y="5620"/>
                    </a:cubicBezTo>
                    <a:cubicBezTo>
                      <a:pt x="11614" y="5620"/>
                      <a:pt x="14565" y="9144"/>
                      <a:pt x="14565" y="14764"/>
                    </a:cubicBezTo>
                    <a:cubicBezTo>
                      <a:pt x="14565" y="20383"/>
                      <a:pt x="11614" y="24003"/>
                      <a:pt x="7711" y="24003"/>
                    </a:cubicBezTo>
                    <a:cubicBezTo>
                      <a:pt x="5521" y="24003"/>
                      <a:pt x="3808" y="22860"/>
                      <a:pt x="2380" y="20669"/>
                    </a:cubicBezTo>
                    <a:lnTo>
                      <a:pt x="1333" y="23813"/>
                    </a:lnTo>
                    <a:lnTo>
                      <a:pt x="0" y="23813"/>
                    </a:lnTo>
                    <a:lnTo>
                      <a:pt x="0" y="0"/>
                    </a:lnTo>
                    <a:close/>
                    <a:moveTo>
                      <a:pt x="7044" y="21812"/>
                    </a:moveTo>
                    <a:cubicBezTo>
                      <a:pt x="9900" y="21812"/>
                      <a:pt x="11709" y="19336"/>
                      <a:pt x="11709" y="14859"/>
                    </a:cubicBezTo>
                    <a:cubicBezTo>
                      <a:pt x="11709" y="10477"/>
                      <a:pt x="9900" y="8001"/>
                      <a:pt x="7140" y="8001"/>
                    </a:cubicBezTo>
                    <a:cubicBezTo>
                      <a:pt x="4665" y="8001"/>
                      <a:pt x="2570" y="10192"/>
                      <a:pt x="2570" y="13430"/>
                    </a:cubicBezTo>
                    <a:lnTo>
                      <a:pt x="2570" y="16288"/>
                    </a:lnTo>
                    <a:cubicBezTo>
                      <a:pt x="2570" y="19812"/>
                      <a:pt x="4474" y="21812"/>
                      <a:pt x="7044" y="21812"/>
                    </a:cubicBezTo>
                    <a:close/>
                  </a:path>
                </a:pathLst>
              </a:custGeom>
              <a:solidFill>
                <a:srgbClr val="231F20"/>
              </a:solidFill>
              <a:ln w="9509" cap="flat">
                <a:noFill/>
                <a:prstDash val="solid"/>
                <a:miter/>
              </a:ln>
            </p:spPr>
            <p:txBody>
              <a:bodyPr rtlCol="0" anchor="ctr"/>
              <a:lstStyle/>
              <a:p>
                <a:endParaRPr lang="en-US"/>
              </a:p>
            </p:txBody>
          </p:sp>
          <p:sp>
            <p:nvSpPr>
              <p:cNvPr id="524" name="Freeform 523">
                <a:extLst>
                  <a:ext uri="{FF2B5EF4-FFF2-40B4-BE49-F238E27FC236}">
                    <a16:creationId xmlns:a16="http://schemas.microsoft.com/office/drawing/2014/main" id="{71A6D2B1-5076-2343-B866-C58399D39F54}"/>
                  </a:ext>
                </a:extLst>
              </p:cNvPr>
              <p:cNvSpPr/>
              <p:nvPr/>
            </p:nvSpPr>
            <p:spPr>
              <a:xfrm>
                <a:off x="7013206" y="5027390"/>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9 h 18478"/>
                  <a:gd name="connsiteX11" fmla="*/ 12852 w 15612"/>
                  <a:gd name="connsiteY11" fmla="*/ 7525 h 18478"/>
                  <a:gd name="connsiteX12" fmla="*/ 8092 w 15612"/>
                  <a:gd name="connsiteY12" fmla="*/ 2191 h 18478"/>
                  <a:gd name="connsiteX13" fmla="*/ 2951 w 15612"/>
                  <a:gd name="connsiteY13" fmla="*/ 7525 h 18478"/>
                  <a:gd name="connsiteX14" fmla="*/ 12852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2" y="12859"/>
                    </a:cubicBezTo>
                    <a:lnTo>
                      <a:pt x="15327" y="13335"/>
                    </a:lnTo>
                    <a:cubicBezTo>
                      <a:pt x="14184" y="16669"/>
                      <a:pt x="11519" y="18479"/>
                      <a:pt x="7901" y="18479"/>
                    </a:cubicBezTo>
                    <a:close/>
                    <a:moveTo>
                      <a:pt x="12852" y="7525"/>
                    </a:moveTo>
                    <a:cubicBezTo>
                      <a:pt x="12756" y="4096"/>
                      <a:pt x="10948" y="2191"/>
                      <a:pt x="8092" y="2191"/>
                    </a:cubicBezTo>
                    <a:cubicBezTo>
                      <a:pt x="5236" y="2191"/>
                      <a:pt x="3427" y="4096"/>
                      <a:pt x="2951" y="7525"/>
                    </a:cubicBezTo>
                    <a:lnTo>
                      <a:pt x="12852" y="7525"/>
                    </a:lnTo>
                    <a:close/>
                  </a:path>
                </a:pathLst>
              </a:custGeom>
              <a:solidFill>
                <a:srgbClr val="231F20"/>
              </a:solidFill>
              <a:ln w="9509" cap="flat">
                <a:noFill/>
                <a:prstDash val="solid"/>
                <a:miter/>
              </a:ln>
            </p:spPr>
            <p:txBody>
              <a:bodyPr rtlCol="0" anchor="ctr"/>
              <a:lstStyle/>
              <a:p>
                <a:endParaRPr lang="en-US"/>
              </a:p>
            </p:txBody>
          </p:sp>
          <p:sp>
            <p:nvSpPr>
              <p:cNvPr id="525" name="Freeform 524">
                <a:extLst>
                  <a:ext uri="{FF2B5EF4-FFF2-40B4-BE49-F238E27FC236}">
                    <a16:creationId xmlns:a16="http://schemas.microsoft.com/office/drawing/2014/main" id="{14DAA62E-8C09-E143-AC3D-2F58F630CD92}"/>
                  </a:ext>
                </a:extLst>
              </p:cNvPr>
              <p:cNvSpPr/>
              <p:nvPr/>
            </p:nvSpPr>
            <p:spPr>
              <a:xfrm>
                <a:off x="7042622" y="5027485"/>
                <a:ext cx="23513" cy="18002"/>
              </a:xfrm>
              <a:custGeom>
                <a:avLst/>
                <a:gdLst>
                  <a:gd name="connsiteX0" fmla="*/ 18183 w 23513"/>
                  <a:gd name="connsiteY0" fmla="*/ 0 h 18002"/>
                  <a:gd name="connsiteX1" fmla="*/ 23514 w 23513"/>
                  <a:gd name="connsiteY1" fmla="*/ 6858 h 18002"/>
                  <a:gd name="connsiteX2" fmla="*/ 23514 w 23513"/>
                  <a:gd name="connsiteY2" fmla="*/ 18002 h 18002"/>
                  <a:gd name="connsiteX3" fmla="*/ 20943 w 23513"/>
                  <a:gd name="connsiteY3" fmla="*/ 18002 h 18002"/>
                  <a:gd name="connsiteX4" fmla="*/ 20943 w 23513"/>
                  <a:gd name="connsiteY4" fmla="*/ 6667 h 18002"/>
                  <a:gd name="connsiteX5" fmla="*/ 17707 w 23513"/>
                  <a:gd name="connsiteY5" fmla="*/ 2286 h 18002"/>
                  <a:gd name="connsiteX6" fmla="*/ 13042 w 23513"/>
                  <a:gd name="connsiteY6" fmla="*/ 8287 h 18002"/>
                  <a:gd name="connsiteX7" fmla="*/ 13042 w 23513"/>
                  <a:gd name="connsiteY7" fmla="*/ 18002 h 18002"/>
                  <a:gd name="connsiteX8" fmla="*/ 10472 w 23513"/>
                  <a:gd name="connsiteY8" fmla="*/ 18002 h 18002"/>
                  <a:gd name="connsiteX9" fmla="*/ 10472 w 23513"/>
                  <a:gd name="connsiteY9" fmla="*/ 6667 h 18002"/>
                  <a:gd name="connsiteX10" fmla="*/ 7235 w 23513"/>
                  <a:gd name="connsiteY10" fmla="*/ 2286 h 18002"/>
                  <a:gd name="connsiteX11" fmla="*/ 2570 w 23513"/>
                  <a:gd name="connsiteY11" fmla="*/ 8287 h 18002"/>
                  <a:gd name="connsiteX12" fmla="*/ 2570 w 23513"/>
                  <a:gd name="connsiteY12" fmla="*/ 18002 h 18002"/>
                  <a:gd name="connsiteX13" fmla="*/ 0 w 23513"/>
                  <a:gd name="connsiteY13" fmla="*/ 18002 h 18002"/>
                  <a:gd name="connsiteX14" fmla="*/ 0 w 23513"/>
                  <a:gd name="connsiteY14" fmla="*/ 476 h 18002"/>
                  <a:gd name="connsiteX15" fmla="*/ 2380 w 23513"/>
                  <a:gd name="connsiteY15" fmla="*/ 476 h 18002"/>
                  <a:gd name="connsiteX16" fmla="*/ 2380 w 23513"/>
                  <a:gd name="connsiteY16" fmla="*/ 3715 h 18002"/>
                  <a:gd name="connsiteX17" fmla="*/ 7711 w 23513"/>
                  <a:gd name="connsiteY17" fmla="*/ 95 h 18002"/>
                  <a:gd name="connsiteX18" fmla="*/ 12756 w 23513"/>
                  <a:gd name="connsiteY18" fmla="*/ 3905 h 18002"/>
                  <a:gd name="connsiteX19" fmla="*/ 18183 w 23513"/>
                  <a:gd name="connsiteY19" fmla="*/ 0 h 1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13" h="18002">
                    <a:moveTo>
                      <a:pt x="18183" y="0"/>
                    </a:moveTo>
                    <a:cubicBezTo>
                      <a:pt x="21610" y="0"/>
                      <a:pt x="23514" y="2381"/>
                      <a:pt x="23514" y="6858"/>
                    </a:cubicBezTo>
                    <a:lnTo>
                      <a:pt x="23514" y="18002"/>
                    </a:lnTo>
                    <a:lnTo>
                      <a:pt x="20943" y="18002"/>
                    </a:lnTo>
                    <a:lnTo>
                      <a:pt x="20943" y="6667"/>
                    </a:lnTo>
                    <a:cubicBezTo>
                      <a:pt x="20943" y="3810"/>
                      <a:pt x="19706" y="2286"/>
                      <a:pt x="17707" y="2286"/>
                    </a:cubicBezTo>
                    <a:cubicBezTo>
                      <a:pt x="15232" y="2286"/>
                      <a:pt x="13042" y="4763"/>
                      <a:pt x="13042" y="8287"/>
                    </a:cubicBezTo>
                    <a:lnTo>
                      <a:pt x="13042" y="18002"/>
                    </a:lnTo>
                    <a:lnTo>
                      <a:pt x="10472" y="18002"/>
                    </a:lnTo>
                    <a:lnTo>
                      <a:pt x="10472" y="6667"/>
                    </a:lnTo>
                    <a:cubicBezTo>
                      <a:pt x="10472" y="3810"/>
                      <a:pt x="9234" y="2286"/>
                      <a:pt x="7235" y="2286"/>
                    </a:cubicBezTo>
                    <a:cubicBezTo>
                      <a:pt x="4760" y="2286"/>
                      <a:pt x="2570" y="4763"/>
                      <a:pt x="2570" y="8287"/>
                    </a:cubicBezTo>
                    <a:lnTo>
                      <a:pt x="2570" y="18002"/>
                    </a:lnTo>
                    <a:lnTo>
                      <a:pt x="0" y="18002"/>
                    </a:lnTo>
                    <a:lnTo>
                      <a:pt x="0" y="476"/>
                    </a:lnTo>
                    <a:lnTo>
                      <a:pt x="2380" y="476"/>
                    </a:lnTo>
                    <a:lnTo>
                      <a:pt x="2380" y="3715"/>
                    </a:lnTo>
                    <a:cubicBezTo>
                      <a:pt x="3713" y="1333"/>
                      <a:pt x="5521" y="95"/>
                      <a:pt x="7711" y="95"/>
                    </a:cubicBezTo>
                    <a:cubicBezTo>
                      <a:pt x="10186" y="95"/>
                      <a:pt x="12090" y="1429"/>
                      <a:pt x="12756" y="3905"/>
                    </a:cubicBezTo>
                    <a:cubicBezTo>
                      <a:pt x="14089" y="1238"/>
                      <a:pt x="15898" y="0"/>
                      <a:pt x="18183" y="0"/>
                    </a:cubicBezTo>
                    <a:close/>
                  </a:path>
                </a:pathLst>
              </a:custGeom>
              <a:solidFill>
                <a:srgbClr val="231F20"/>
              </a:solidFill>
              <a:ln w="9509" cap="flat">
                <a:noFill/>
                <a:prstDash val="solid"/>
                <a:miter/>
              </a:ln>
            </p:spPr>
            <p:txBody>
              <a:bodyPr rtlCol="0" anchor="ctr"/>
              <a:lstStyle/>
              <a:p>
                <a:endParaRPr lang="en-US"/>
              </a:p>
            </p:txBody>
          </p:sp>
          <p:sp>
            <p:nvSpPr>
              <p:cNvPr id="526" name="Freeform 525">
                <a:extLst>
                  <a:ext uri="{FF2B5EF4-FFF2-40B4-BE49-F238E27FC236}">
                    <a16:creationId xmlns:a16="http://schemas.microsoft.com/office/drawing/2014/main" id="{002AE351-3962-E44E-9001-1F67737709A4}"/>
                  </a:ext>
                </a:extLst>
              </p:cNvPr>
              <p:cNvSpPr/>
              <p:nvPr/>
            </p:nvSpPr>
            <p:spPr>
              <a:xfrm>
                <a:off x="7069563" y="5027390"/>
                <a:ext cx="15136" cy="18383"/>
              </a:xfrm>
              <a:custGeom>
                <a:avLst/>
                <a:gdLst>
                  <a:gd name="connsiteX0" fmla="*/ 11995 w 15136"/>
                  <a:gd name="connsiteY0" fmla="*/ 14669 h 18383"/>
                  <a:gd name="connsiteX1" fmla="*/ 5997 w 15136"/>
                  <a:gd name="connsiteY1" fmla="*/ 18383 h 18383"/>
                  <a:gd name="connsiteX2" fmla="*/ 0 w 15136"/>
                  <a:gd name="connsiteY2" fmla="*/ 13049 h 18383"/>
                  <a:gd name="connsiteX3" fmla="*/ 10567 w 15136"/>
                  <a:gd name="connsiteY3" fmla="*/ 7049 h 18383"/>
                  <a:gd name="connsiteX4" fmla="*/ 12090 w 15136"/>
                  <a:gd name="connsiteY4" fmla="*/ 7049 h 18383"/>
                  <a:gd name="connsiteX5" fmla="*/ 12090 w 15136"/>
                  <a:gd name="connsiteY5" fmla="*/ 6001 h 18383"/>
                  <a:gd name="connsiteX6" fmla="*/ 7711 w 15136"/>
                  <a:gd name="connsiteY6" fmla="*/ 2096 h 18383"/>
                  <a:gd name="connsiteX7" fmla="*/ 3046 w 15136"/>
                  <a:gd name="connsiteY7" fmla="*/ 5144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8 h 18383"/>
                  <a:gd name="connsiteX13" fmla="*/ 12471 w 15136"/>
                  <a:gd name="connsiteY13" fmla="*/ 18098 h 18383"/>
                  <a:gd name="connsiteX14" fmla="*/ 11995 w 15136"/>
                  <a:gd name="connsiteY14" fmla="*/ 14669 h 18383"/>
                  <a:gd name="connsiteX15" fmla="*/ 9901 w 15136"/>
                  <a:gd name="connsiteY15" fmla="*/ 9049 h 18383"/>
                  <a:gd name="connsiteX16" fmla="*/ 2761 w 15136"/>
                  <a:gd name="connsiteY16" fmla="*/ 13049 h 18383"/>
                  <a:gd name="connsiteX17" fmla="*/ 6378 w 15136"/>
                  <a:gd name="connsiteY17" fmla="*/ 16192 h 18383"/>
                  <a:gd name="connsiteX18" fmla="*/ 11900 w 15136"/>
                  <a:gd name="connsiteY18" fmla="*/ 10001 h 18383"/>
                  <a:gd name="connsiteX19" fmla="*/ 11900 w 15136"/>
                  <a:gd name="connsiteY19" fmla="*/ 9049 h 18383"/>
                  <a:gd name="connsiteX20" fmla="*/ 9901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1995" y="14669"/>
                    </a:moveTo>
                    <a:cubicBezTo>
                      <a:pt x="10757" y="17050"/>
                      <a:pt x="8663" y="18383"/>
                      <a:pt x="5997" y="18383"/>
                    </a:cubicBezTo>
                    <a:cubicBezTo>
                      <a:pt x="2380" y="18383"/>
                      <a:pt x="0" y="16097"/>
                      <a:pt x="0" y="13049"/>
                    </a:cubicBezTo>
                    <a:cubicBezTo>
                      <a:pt x="0" y="9049"/>
                      <a:pt x="3522" y="7049"/>
                      <a:pt x="10567" y="7049"/>
                    </a:cubicBezTo>
                    <a:cubicBezTo>
                      <a:pt x="11043" y="7049"/>
                      <a:pt x="11519" y="7049"/>
                      <a:pt x="12090" y="7049"/>
                    </a:cubicBezTo>
                    <a:lnTo>
                      <a:pt x="12090" y="6001"/>
                    </a:lnTo>
                    <a:cubicBezTo>
                      <a:pt x="12090" y="3334"/>
                      <a:pt x="10662" y="2096"/>
                      <a:pt x="7711" y="2096"/>
                    </a:cubicBezTo>
                    <a:cubicBezTo>
                      <a:pt x="5045" y="2096"/>
                      <a:pt x="3522" y="3048"/>
                      <a:pt x="3046" y="5144"/>
                    </a:cubicBezTo>
                    <a:lnTo>
                      <a:pt x="571" y="4763"/>
                    </a:lnTo>
                    <a:cubicBezTo>
                      <a:pt x="1333" y="1619"/>
                      <a:pt x="3808" y="0"/>
                      <a:pt x="8187" y="0"/>
                    </a:cubicBezTo>
                    <a:cubicBezTo>
                      <a:pt x="12756" y="0"/>
                      <a:pt x="14660" y="2191"/>
                      <a:pt x="14660" y="6953"/>
                    </a:cubicBezTo>
                    <a:lnTo>
                      <a:pt x="14660" y="14478"/>
                    </a:lnTo>
                    <a:cubicBezTo>
                      <a:pt x="14660" y="15812"/>
                      <a:pt x="14756" y="16954"/>
                      <a:pt x="15136" y="18098"/>
                    </a:cubicBezTo>
                    <a:lnTo>
                      <a:pt x="12471" y="18098"/>
                    </a:lnTo>
                    <a:cubicBezTo>
                      <a:pt x="12090" y="17050"/>
                      <a:pt x="11995" y="15907"/>
                      <a:pt x="11995" y="14669"/>
                    </a:cubicBezTo>
                    <a:close/>
                    <a:moveTo>
                      <a:pt x="9901" y="9049"/>
                    </a:moveTo>
                    <a:cubicBezTo>
                      <a:pt x="5141" y="9049"/>
                      <a:pt x="2761" y="10478"/>
                      <a:pt x="2761" y="13049"/>
                    </a:cubicBezTo>
                    <a:cubicBezTo>
                      <a:pt x="2761" y="14954"/>
                      <a:pt x="4094" y="16192"/>
                      <a:pt x="6378" y="16192"/>
                    </a:cubicBezTo>
                    <a:cubicBezTo>
                      <a:pt x="9425" y="16192"/>
                      <a:pt x="11900" y="13430"/>
                      <a:pt x="11900" y="10001"/>
                    </a:cubicBezTo>
                    <a:lnTo>
                      <a:pt x="11900" y="9049"/>
                    </a:lnTo>
                    <a:cubicBezTo>
                      <a:pt x="11233" y="9049"/>
                      <a:pt x="10567" y="9049"/>
                      <a:pt x="9901" y="9049"/>
                    </a:cubicBezTo>
                    <a:close/>
                  </a:path>
                </a:pathLst>
              </a:custGeom>
              <a:solidFill>
                <a:srgbClr val="231F20"/>
              </a:solidFill>
              <a:ln w="9509" cap="flat">
                <a:noFill/>
                <a:prstDash val="solid"/>
                <a:miter/>
              </a:ln>
            </p:spPr>
            <p:txBody>
              <a:bodyPr rtlCol="0" anchor="ctr"/>
              <a:lstStyle/>
              <a:p>
                <a:endParaRPr lang="en-US"/>
              </a:p>
            </p:txBody>
          </p:sp>
          <p:sp>
            <p:nvSpPr>
              <p:cNvPr id="527" name="Freeform 526">
                <a:extLst>
                  <a:ext uri="{FF2B5EF4-FFF2-40B4-BE49-F238E27FC236}">
                    <a16:creationId xmlns:a16="http://schemas.microsoft.com/office/drawing/2014/main" id="{0F1C1794-E8E8-7D4C-B736-AA99B621C40D}"/>
                  </a:ext>
                </a:extLst>
              </p:cNvPr>
              <p:cNvSpPr/>
              <p:nvPr/>
            </p:nvSpPr>
            <p:spPr>
              <a:xfrm>
                <a:off x="7087269" y="5021675"/>
                <a:ext cx="14565" cy="24098"/>
              </a:xfrm>
              <a:custGeom>
                <a:avLst/>
                <a:gdLst>
                  <a:gd name="connsiteX0" fmla="*/ 14565 w 14565"/>
                  <a:gd name="connsiteY0" fmla="*/ 23717 h 24098"/>
                  <a:gd name="connsiteX1" fmla="*/ 12185 w 14565"/>
                  <a:gd name="connsiteY1" fmla="*/ 23717 h 24098"/>
                  <a:gd name="connsiteX2" fmla="*/ 12185 w 14565"/>
                  <a:gd name="connsiteY2" fmla="*/ 20193 h 24098"/>
                  <a:gd name="connsiteX3" fmla="*/ 6759 w 14565"/>
                  <a:gd name="connsiteY3" fmla="*/ 24098 h 24098"/>
                  <a:gd name="connsiteX4" fmla="*/ 0 w 14565"/>
                  <a:gd name="connsiteY4" fmla="*/ 15049 h 24098"/>
                  <a:gd name="connsiteX5" fmla="*/ 6949 w 14565"/>
                  <a:gd name="connsiteY5" fmla="*/ 5715 h 24098"/>
                  <a:gd name="connsiteX6" fmla="*/ 11995 w 14565"/>
                  <a:gd name="connsiteY6" fmla="*/ 8858 h 24098"/>
                  <a:gd name="connsiteX7" fmla="*/ 11995 w 14565"/>
                  <a:gd name="connsiteY7" fmla="*/ 0 h 24098"/>
                  <a:gd name="connsiteX8" fmla="*/ 14565 w 14565"/>
                  <a:gd name="connsiteY8" fmla="*/ 0 h 24098"/>
                  <a:gd name="connsiteX9" fmla="*/ 14565 w 14565"/>
                  <a:gd name="connsiteY9" fmla="*/ 23717 h 24098"/>
                  <a:gd name="connsiteX10" fmla="*/ 7425 w 14565"/>
                  <a:gd name="connsiteY10" fmla="*/ 8001 h 24098"/>
                  <a:gd name="connsiteX11" fmla="*/ 2856 w 14565"/>
                  <a:gd name="connsiteY11" fmla="*/ 14954 h 24098"/>
                  <a:gd name="connsiteX12" fmla="*/ 7425 w 14565"/>
                  <a:gd name="connsiteY12" fmla="*/ 21812 h 24098"/>
                  <a:gd name="connsiteX13" fmla="*/ 11995 w 14565"/>
                  <a:gd name="connsiteY13" fmla="*/ 16192 h 24098"/>
                  <a:gd name="connsiteX14" fmla="*/ 11995 w 14565"/>
                  <a:gd name="connsiteY14" fmla="*/ 13525 h 24098"/>
                  <a:gd name="connsiteX15" fmla="*/ 7425 w 14565"/>
                  <a:gd name="connsiteY15" fmla="*/ 8001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14565" y="23717"/>
                    </a:moveTo>
                    <a:lnTo>
                      <a:pt x="12185" y="23717"/>
                    </a:lnTo>
                    <a:lnTo>
                      <a:pt x="12185" y="20193"/>
                    </a:lnTo>
                    <a:cubicBezTo>
                      <a:pt x="10948" y="22765"/>
                      <a:pt x="9044" y="24098"/>
                      <a:pt x="6759" y="24098"/>
                    </a:cubicBezTo>
                    <a:cubicBezTo>
                      <a:pt x="2951" y="24098"/>
                      <a:pt x="0" y="20574"/>
                      <a:pt x="0" y="15049"/>
                    </a:cubicBezTo>
                    <a:cubicBezTo>
                      <a:pt x="0" y="9334"/>
                      <a:pt x="3046" y="5715"/>
                      <a:pt x="6949" y="5715"/>
                    </a:cubicBezTo>
                    <a:cubicBezTo>
                      <a:pt x="9044" y="5715"/>
                      <a:pt x="10852" y="6763"/>
                      <a:pt x="11995" y="8858"/>
                    </a:cubicBezTo>
                    <a:lnTo>
                      <a:pt x="11995" y="0"/>
                    </a:lnTo>
                    <a:lnTo>
                      <a:pt x="14565" y="0"/>
                    </a:lnTo>
                    <a:lnTo>
                      <a:pt x="14565" y="23717"/>
                    </a:lnTo>
                    <a:close/>
                    <a:moveTo>
                      <a:pt x="7425" y="8001"/>
                    </a:moveTo>
                    <a:cubicBezTo>
                      <a:pt x="4760" y="8001"/>
                      <a:pt x="2856" y="10477"/>
                      <a:pt x="2856" y="14954"/>
                    </a:cubicBezTo>
                    <a:cubicBezTo>
                      <a:pt x="2856" y="19336"/>
                      <a:pt x="4665" y="21812"/>
                      <a:pt x="7425" y="21812"/>
                    </a:cubicBezTo>
                    <a:cubicBezTo>
                      <a:pt x="9901" y="21812"/>
                      <a:pt x="11995" y="19621"/>
                      <a:pt x="11995" y="16192"/>
                    </a:cubicBezTo>
                    <a:lnTo>
                      <a:pt x="11995" y="13525"/>
                    </a:lnTo>
                    <a:cubicBezTo>
                      <a:pt x="12090" y="10096"/>
                      <a:pt x="10186" y="8001"/>
                      <a:pt x="7425" y="8001"/>
                    </a:cubicBezTo>
                    <a:close/>
                  </a:path>
                </a:pathLst>
              </a:custGeom>
              <a:solidFill>
                <a:srgbClr val="231F20"/>
              </a:solidFill>
              <a:ln w="9509" cap="flat">
                <a:noFill/>
                <a:prstDash val="solid"/>
                <a:miter/>
              </a:ln>
            </p:spPr>
            <p:txBody>
              <a:bodyPr rtlCol="0" anchor="ctr"/>
              <a:lstStyle/>
              <a:p>
                <a:endParaRPr lang="en-US"/>
              </a:p>
            </p:txBody>
          </p:sp>
          <p:sp>
            <p:nvSpPr>
              <p:cNvPr id="528" name="Freeform 527">
                <a:extLst>
                  <a:ext uri="{FF2B5EF4-FFF2-40B4-BE49-F238E27FC236}">
                    <a16:creationId xmlns:a16="http://schemas.microsoft.com/office/drawing/2014/main" id="{A60B4046-007C-544C-B046-F7DD5C17E09D}"/>
                  </a:ext>
                </a:extLst>
              </p:cNvPr>
              <p:cNvSpPr/>
              <p:nvPr/>
            </p:nvSpPr>
            <p:spPr>
              <a:xfrm>
                <a:off x="7105357" y="5027390"/>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9 h 18478"/>
                  <a:gd name="connsiteX11" fmla="*/ 12756 w 15612"/>
                  <a:gd name="connsiteY11" fmla="*/ 7525 h 18478"/>
                  <a:gd name="connsiteX12" fmla="*/ 7997 w 15612"/>
                  <a:gd name="connsiteY12" fmla="*/ 2191 h 18478"/>
                  <a:gd name="connsiteX13" fmla="*/ 2856 w 15612"/>
                  <a:gd name="connsiteY13" fmla="*/ 7525 h 18478"/>
                  <a:gd name="connsiteX14" fmla="*/ 12756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2" y="12859"/>
                    </a:cubicBezTo>
                    <a:lnTo>
                      <a:pt x="15327" y="13335"/>
                    </a:lnTo>
                    <a:cubicBezTo>
                      <a:pt x="14184" y="16669"/>
                      <a:pt x="11519" y="18479"/>
                      <a:pt x="7901" y="18479"/>
                    </a:cubicBezTo>
                    <a:close/>
                    <a:moveTo>
                      <a:pt x="12756" y="7525"/>
                    </a:moveTo>
                    <a:cubicBezTo>
                      <a:pt x="12661" y="4096"/>
                      <a:pt x="10853" y="2191"/>
                      <a:pt x="7997" y="2191"/>
                    </a:cubicBezTo>
                    <a:cubicBezTo>
                      <a:pt x="5141" y="2191"/>
                      <a:pt x="3332" y="4096"/>
                      <a:pt x="2856" y="7525"/>
                    </a:cubicBezTo>
                    <a:lnTo>
                      <a:pt x="12756" y="7525"/>
                    </a:lnTo>
                    <a:close/>
                  </a:path>
                </a:pathLst>
              </a:custGeom>
              <a:solidFill>
                <a:srgbClr val="231F20"/>
              </a:solidFill>
              <a:ln w="9509" cap="flat">
                <a:noFill/>
                <a:prstDash val="solid"/>
                <a:miter/>
              </a:ln>
            </p:spPr>
            <p:txBody>
              <a:bodyPr rtlCol="0" anchor="ctr"/>
              <a:lstStyle/>
              <a:p>
                <a:endParaRPr lang="en-US"/>
              </a:p>
            </p:txBody>
          </p:sp>
          <p:sp>
            <p:nvSpPr>
              <p:cNvPr id="529" name="Freeform 528">
                <a:extLst>
                  <a:ext uri="{FF2B5EF4-FFF2-40B4-BE49-F238E27FC236}">
                    <a16:creationId xmlns:a16="http://schemas.microsoft.com/office/drawing/2014/main" id="{8D2EF702-6D4A-664A-A0FB-B24FF11F7C01}"/>
                  </a:ext>
                </a:extLst>
              </p:cNvPr>
              <p:cNvSpPr/>
              <p:nvPr/>
            </p:nvSpPr>
            <p:spPr>
              <a:xfrm>
                <a:off x="7133440" y="5027390"/>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9 h 18478"/>
                  <a:gd name="connsiteX4" fmla="*/ 0 w 15802"/>
                  <a:gd name="connsiteY4" fmla="*/ 9239 h 18478"/>
                  <a:gd name="connsiteX5" fmla="*/ 12851 w 15802"/>
                  <a:gd name="connsiteY5" fmla="*/ 9239 h 18478"/>
                  <a:gd name="connsiteX6" fmla="*/ 7806 w 15802"/>
                  <a:gd name="connsiteY6" fmla="*/ 2191 h 18478"/>
                  <a:gd name="connsiteX7" fmla="*/ 2761 w 15802"/>
                  <a:gd name="connsiteY7" fmla="*/ 9239 h 18478"/>
                  <a:gd name="connsiteX8" fmla="*/ 7806 w 15802"/>
                  <a:gd name="connsiteY8" fmla="*/ 16288 h 18478"/>
                  <a:gd name="connsiteX9" fmla="*/ 12851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20"/>
                      <a:pt x="15803" y="9239"/>
                    </a:cubicBezTo>
                    <a:cubicBezTo>
                      <a:pt x="15803" y="14859"/>
                      <a:pt x="12566" y="18479"/>
                      <a:pt x="7901" y="18479"/>
                    </a:cubicBezTo>
                    <a:cubicBezTo>
                      <a:pt x="3237" y="18479"/>
                      <a:pt x="0" y="14859"/>
                      <a:pt x="0" y="9239"/>
                    </a:cubicBezTo>
                    <a:close/>
                    <a:moveTo>
                      <a:pt x="12851" y="9239"/>
                    </a:moveTo>
                    <a:cubicBezTo>
                      <a:pt x="12851" y="4763"/>
                      <a:pt x="10852" y="2191"/>
                      <a:pt x="7806" y="2191"/>
                    </a:cubicBezTo>
                    <a:cubicBezTo>
                      <a:pt x="4760" y="2191"/>
                      <a:pt x="2761" y="4763"/>
                      <a:pt x="2761" y="9239"/>
                    </a:cubicBezTo>
                    <a:cubicBezTo>
                      <a:pt x="2761" y="13716"/>
                      <a:pt x="4760" y="16288"/>
                      <a:pt x="7806" y="16288"/>
                    </a:cubicBezTo>
                    <a:cubicBezTo>
                      <a:pt x="10852" y="16288"/>
                      <a:pt x="12851" y="13716"/>
                      <a:pt x="12851" y="9239"/>
                    </a:cubicBezTo>
                    <a:close/>
                  </a:path>
                </a:pathLst>
              </a:custGeom>
              <a:solidFill>
                <a:srgbClr val="231F20"/>
              </a:solidFill>
              <a:ln w="9509" cap="flat">
                <a:noFill/>
                <a:prstDash val="solid"/>
                <a:miter/>
              </a:ln>
            </p:spPr>
            <p:txBody>
              <a:bodyPr rtlCol="0" anchor="ctr"/>
              <a:lstStyle/>
              <a:p>
                <a:endParaRPr lang="en-US"/>
              </a:p>
            </p:txBody>
          </p:sp>
          <p:sp>
            <p:nvSpPr>
              <p:cNvPr id="530" name="Freeform 529">
                <a:extLst>
                  <a:ext uri="{FF2B5EF4-FFF2-40B4-BE49-F238E27FC236}">
                    <a16:creationId xmlns:a16="http://schemas.microsoft.com/office/drawing/2014/main" id="{C7B86148-5F33-B745-A1CE-AF8874FD68DC}"/>
                  </a:ext>
                </a:extLst>
              </p:cNvPr>
              <p:cNvSpPr/>
              <p:nvPr/>
            </p:nvSpPr>
            <p:spPr>
              <a:xfrm>
                <a:off x="7150385" y="5021389"/>
                <a:ext cx="10947" cy="24003"/>
              </a:xfrm>
              <a:custGeom>
                <a:avLst/>
                <a:gdLst>
                  <a:gd name="connsiteX0" fmla="*/ 3142 w 10947"/>
                  <a:gd name="connsiteY0" fmla="*/ 8382 h 24003"/>
                  <a:gd name="connsiteX1" fmla="*/ 0 w 10947"/>
                  <a:gd name="connsiteY1" fmla="*/ 8382 h 24003"/>
                  <a:gd name="connsiteX2" fmla="*/ 0 w 10947"/>
                  <a:gd name="connsiteY2" fmla="*/ 6477 h 24003"/>
                  <a:gd name="connsiteX3" fmla="*/ 3142 w 10947"/>
                  <a:gd name="connsiteY3" fmla="*/ 6477 h 24003"/>
                  <a:gd name="connsiteX4" fmla="*/ 3142 w 10947"/>
                  <a:gd name="connsiteY4" fmla="*/ 6382 h 24003"/>
                  <a:gd name="connsiteX5" fmla="*/ 8377 w 10947"/>
                  <a:gd name="connsiteY5" fmla="*/ 0 h 24003"/>
                  <a:gd name="connsiteX6" fmla="*/ 10948 w 10947"/>
                  <a:gd name="connsiteY6" fmla="*/ 191 h 24003"/>
                  <a:gd name="connsiteX7" fmla="*/ 10948 w 10947"/>
                  <a:gd name="connsiteY7" fmla="*/ 2381 h 24003"/>
                  <a:gd name="connsiteX8" fmla="*/ 8853 w 10947"/>
                  <a:gd name="connsiteY8" fmla="*/ 2191 h 24003"/>
                  <a:gd name="connsiteX9" fmla="*/ 5712 w 10947"/>
                  <a:gd name="connsiteY9" fmla="*/ 5810 h 24003"/>
                  <a:gd name="connsiteX10" fmla="*/ 5712 w 10947"/>
                  <a:gd name="connsiteY10" fmla="*/ 6477 h 24003"/>
                  <a:gd name="connsiteX11" fmla="*/ 9900 w 10947"/>
                  <a:gd name="connsiteY11" fmla="*/ 6477 h 24003"/>
                  <a:gd name="connsiteX12" fmla="*/ 9900 w 10947"/>
                  <a:gd name="connsiteY12" fmla="*/ 8382 h 24003"/>
                  <a:gd name="connsiteX13" fmla="*/ 5712 w 10947"/>
                  <a:gd name="connsiteY13" fmla="*/ 8382 h 24003"/>
                  <a:gd name="connsiteX14" fmla="*/ 5712 w 10947"/>
                  <a:gd name="connsiteY14" fmla="*/ 24003 h 24003"/>
                  <a:gd name="connsiteX15" fmla="*/ 3142 w 10947"/>
                  <a:gd name="connsiteY15" fmla="*/ 24003 h 24003"/>
                  <a:gd name="connsiteX16" fmla="*/ 3142 w 10947"/>
                  <a:gd name="connsiteY16" fmla="*/ 8382 h 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947" h="24003">
                    <a:moveTo>
                      <a:pt x="3142" y="8382"/>
                    </a:moveTo>
                    <a:lnTo>
                      <a:pt x="0" y="8382"/>
                    </a:lnTo>
                    <a:lnTo>
                      <a:pt x="0" y="6477"/>
                    </a:lnTo>
                    <a:lnTo>
                      <a:pt x="3142" y="6477"/>
                    </a:lnTo>
                    <a:cubicBezTo>
                      <a:pt x="3142" y="6477"/>
                      <a:pt x="3142" y="6382"/>
                      <a:pt x="3142" y="6382"/>
                    </a:cubicBezTo>
                    <a:cubicBezTo>
                      <a:pt x="3142" y="2096"/>
                      <a:pt x="4855" y="0"/>
                      <a:pt x="8377" y="0"/>
                    </a:cubicBezTo>
                    <a:cubicBezTo>
                      <a:pt x="9234" y="0"/>
                      <a:pt x="10091" y="95"/>
                      <a:pt x="10948" y="191"/>
                    </a:cubicBezTo>
                    <a:lnTo>
                      <a:pt x="10948" y="2381"/>
                    </a:lnTo>
                    <a:cubicBezTo>
                      <a:pt x="9996" y="2191"/>
                      <a:pt x="9329" y="2191"/>
                      <a:pt x="8853" y="2191"/>
                    </a:cubicBezTo>
                    <a:cubicBezTo>
                      <a:pt x="6664" y="2191"/>
                      <a:pt x="5712" y="3334"/>
                      <a:pt x="5712" y="5810"/>
                    </a:cubicBezTo>
                    <a:cubicBezTo>
                      <a:pt x="5712" y="6001"/>
                      <a:pt x="5712" y="6287"/>
                      <a:pt x="5712" y="6477"/>
                    </a:cubicBezTo>
                    <a:lnTo>
                      <a:pt x="9900" y="6477"/>
                    </a:lnTo>
                    <a:lnTo>
                      <a:pt x="9900" y="8382"/>
                    </a:lnTo>
                    <a:lnTo>
                      <a:pt x="5712" y="8382"/>
                    </a:lnTo>
                    <a:lnTo>
                      <a:pt x="5712" y="24003"/>
                    </a:lnTo>
                    <a:lnTo>
                      <a:pt x="3142" y="24003"/>
                    </a:lnTo>
                    <a:lnTo>
                      <a:pt x="3142" y="8382"/>
                    </a:lnTo>
                    <a:close/>
                  </a:path>
                </a:pathLst>
              </a:custGeom>
              <a:solidFill>
                <a:srgbClr val="231F20"/>
              </a:solidFill>
              <a:ln w="9509" cap="flat">
                <a:noFill/>
                <a:prstDash val="solid"/>
                <a:miter/>
              </a:ln>
            </p:spPr>
            <p:txBody>
              <a:bodyPr rtlCol="0" anchor="ctr"/>
              <a:lstStyle/>
              <a:p>
                <a:endParaRPr lang="en-US"/>
              </a:p>
            </p:txBody>
          </p:sp>
          <p:sp>
            <p:nvSpPr>
              <p:cNvPr id="531" name="Freeform 530">
                <a:extLst>
                  <a:ext uri="{FF2B5EF4-FFF2-40B4-BE49-F238E27FC236}">
                    <a16:creationId xmlns:a16="http://schemas.microsoft.com/office/drawing/2014/main" id="{14597E09-7DCC-944F-B066-4F06C697F776}"/>
                  </a:ext>
                </a:extLst>
              </p:cNvPr>
              <p:cNvSpPr/>
              <p:nvPr/>
            </p:nvSpPr>
            <p:spPr>
              <a:xfrm>
                <a:off x="7170186" y="5023389"/>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0 w 10471"/>
                  <a:gd name="connsiteY7" fmla="*/ 4477 h 22479"/>
                  <a:gd name="connsiteX8" fmla="*/ 9900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0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0" y="4477"/>
                    </a:lnTo>
                    <a:lnTo>
                      <a:pt x="9900"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0"/>
                    </a:cubicBezTo>
                    <a:lnTo>
                      <a:pt x="3046" y="6382"/>
                    </a:lnTo>
                    <a:close/>
                  </a:path>
                </a:pathLst>
              </a:custGeom>
              <a:solidFill>
                <a:srgbClr val="231F20"/>
              </a:solidFill>
              <a:ln w="9509" cap="flat">
                <a:noFill/>
                <a:prstDash val="solid"/>
                <a:miter/>
              </a:ln>
            </p:spPr>
            <p:txBody>
              <a:bodyPr rtlCol="0" anchor="ctr"/>
              <a:lstStyle/>
              <a:p>
                <a:endParaRPr lang="en-US"/>
              </a:p>
            </p:txBody>
          </p:sp>
          <p:sp>
            <p:nvSpPr>
              <p:cNvPr id="532" name="Freeform 531">
                <a:extLst>
                  <a:ext uri="{FF2B5EF4-FFF2-40B4-BE49-F238E27FC236}">
                    <a16:creationId xmlns:a16="http://schemas.microsoft.com/office/drawing/2014/main" id="{C633D301-E0C0-8C49-AAAC-0F9A0963BE29}"/>
                  </a:ext>
                </a:extLst>
              </p:cNvPr>
              <p:cNvSpPr/>
              <p:nvPr/>
            </p:nvSpPr>
            <p:spPr>
              <a:xfrm>
                <a:off x="7182942" y="5021675"/>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3 w 13803"/>
                  <a:gd name="connsiteY4" fmla="*/ 12573 h 23812"/>
                  <a:gd name="connsiteX5" fmla="*/ 13803 w 13803"/>
                  <a:gd name="connsiteY5" fmla="*/ 23717 h 23812"/>
                  <a:gd name="connsiteX6" fmla="*/ 11233 w 13803"/>
                  <a:gd name="connsiteY6" fmla="*/ 23717 h 23812"/>
                  <a:gd name="connsiteX7" fmla="*/ 11233 w 13803"/>
                  <a:gd name="connsiteY7" fmla="*/ 12382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4" y="5620"/>
                      <a:pt x="13803" y="8001"/>
                      <a:pt x="13803" y="12573"/>
                    </a:cubicBezTo>
                    <a:lnTo>
                      <a:pt x="13803" y="23717"/>
                    </a:lnTo>
                    <a:lnTo>
                      <a:pt x="11233" y="23717"/>
                    </a:lnTo>
                    <a:lnTo>
                      <a:pt x="11233" y="12382"/>
                    </a:lnTo>
                    <a:cubicBezTo>
                      <a:pt x="11233" y="9525"/>
                      <a:pt x="9900"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a:p>
            </p:txBody>
          </p:sp>
          <p:sp>
            <p:nvSpPr>
              <p:cNvPr id="533" name="Freeform 532">
                <a:extLst>
                  <a:ext uri="{FF2B5EF4-FFF2-40B4-BE49-F238E27FC236}">
                    <a16:creationId xmlns:a16="http://schemas.microsoft.com/office/drawing/2014/main" id="{E0F957D8-3E10-6F4B-8E64-731B60E016FF}"/>
                  </a:ext>
                </a:extLst>
              </p:cNvPr>
              <p:cNvSpPr/>
              <p:nvPr/>
            </p:nvSpPr>
            <p:spPr>
              <a:xfrm>
                <a:off x="7199982" y="5027390"/>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9 h 18478"/>
                  <a:gd name="connsiteX11" fmla="*/ 12852 w 15612"/>
                  <a:gd name="connsiteY11" fmla="*/ 7525 h 18478"/>
                  <a:gd name="connsiteX12" fmla="*/ 8092 w 15612"/>
                  <a:gd name="connsiteY12" fmla="*/ 2191 h 18478"/>
                  <a:gd name="connsiteX13" fmla="*/ 2951 w 15612"/>
                  <a:gd name="connsiteY13" fmla="*/ 7525 h 18478"/>
                  <a:gd name="connsiteX14" fmla="*/ 12852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2" y="12859"/>
                    </a:cubicBezTo>
                    <a:lnTo>
                      <a:pt x="15327" y="13335"/>
                    </a:lnTo>
                    <a:cubicBezTo>
                      <a:pt x="14184" y="16669"/>
                      <a:pt x="11614" y="18479"/>
                      <a:pt x="7901" y="18479"/>
                    </a:cubicBezTo>
                    <a:close/>
                    <a:moveTo>
                      <a:pt x="12852" y="7525"/>
                    </a:moveTo>
                    <a:cubicBezTo>
                      <a:pt x="12756" y="4096"/>
                      <a:pt x="10948" y="2191"/>
                      <a:pt x="8092" y="2191"/>
                    </a:cubicBezTo>
                    <a:cubicBezTo>
                      <a:pt x="5236" y="2191"/>
                      <a:pt x="3427" y="4096"/>
                      <a:pt x="2951" y="7525"/>
                    </a:cubicBezTo>
                    <a:lnTo>
                      <a:pt x="12852" y="7525"/>
                    </a:lnTo>
                    <a:close/>
                  </a:path>
                </a:pathLst>
              </a:custGeom>
              <a:solidFill>
                <a:srgbClr val="231F20"/>
              </a:solidFill>
              <a:ln w="9509" cap="flat">
                <a:noFill/>
                <a:prstDash val="solid"/>
                <a:miter/>
              </a:ln>
            </p:spPr>
            <p:txBody>
              <a:bodyPr rtlCol="0" anchor="ctr"/>
              <a:lstStyle/>
              <a:p>
                <a:endParaRPr lang="en-US"/>
              </a:p>
            </p:txBody>
          </p:sp>
          <p:sp>
            <p:nvSpPr>
              <p:cNvPr id="534" name="Freeform 533">
                <a:extLst>
                  <a:ext uri="{FF2B5EF4-FFF2-40B4-BE49-F238E27FC236}">
                    <a16:creationId xmlns:a16="http://schemas.microsoft.com/office/drawing/2014/main" id="{24490697-2175-2A47-9210-1BEE4A70C7FD}"/>
                  </a:ext>
                </a:extLst>
              </p:cNvPr>
              <p:cNvSpPr/>
              <p:nvPr/>
            </p:nvSpPr>
            <p:spPr>
              <a:xfrm>
                <a:off x="7229493" y="5021675"/>
                <a:ext cx="2570" cy="23717"/>
              </a:xfrm>
              <a:custGeom>
                <a:avLst/>
                <a:gdLst>
                  <a:gd name="connsiteX0" fmla="*/ 0 w 2570"/>
                  <a:gd name="connsiteY0" fmla="*/ 0 h 23717"/>
                  <a:gd name="connsiteX1" fmla="*/ 2570 w 2570"/>
                  <a:gd name="connsiteY1" fmla="*/ 0 h 23717"/>
                  <a:gd name="connsiteX2" fmla="*/ 2570 w 2570"/>
                  <a:gd name="connsiteY2" fmla="*/ 2572 h 23717"/>
                  <a:gd name="connsiteX3" fmla="*/ 0 w 2570"/>
                  <a:gd name="connsiteY3" fmla="*/ 2572 h 23717"/>
                  <a:gd name="connsiteX4" fmla="*/ 0 w 2570"/>
                  <a:gd name="connsiteY4" fmla="*/ 0 h 23717"/>
                  <a:gd name="connsiteX5" fmla="*/ 0 w 2570"/>
                  <a:gd name="connsiteY5" fmla="*/ 6191 h 23717"/>
                  <a:gd name="connsiteX6" fmla="*/ 2570 w 2570"/>
                  <a:gd name="connsiteY6" fmla="*/ 6191 h 23717"/>
                  <a:gd name="connsiteX7" fmla="*/ 2570 w 2570"/>
                  <a:gd name="connsiteY7" fmla="*/ 23717 h 23717"/>
                  <a:gd name="connsiteX8" fmla="*/ 0 w 2570"/>
                  <a:gd name="connsiteY8" fmla="*/ 23717 h 23717"/>
                  <a:gd name="connsiteX9" fmla="*/ 0 w 2570"/>
                  <a:gd name="connsiteY9" fmla="*/ 6191 h 2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717">
                    <a:moveTo>
                      <a:pt x="0" y="0"/>
                    </a:moveTo>
                    <a:lnTo>
                      <a:pt x="2570" y="0"/>
                    </a:lnTo>
                    <a:lnTo>
                      <a:pt x="2570" y="2572"/>
                    </a:lnTo>
                    <a:lnTo>
                      <a:pt x="0" y="2572"/>
                    </a:lnTo>
                    <a:lnTo>
                      <a:pt x="0" y="0"/>
                    </a:lnTo>
                    <a:close/>
                    <a:moveTo>
                      <a:pt x="0" y="6191"/>
                    </a:moveTo>
                    <a:lnTo>
                      <a:pt x="2570" y="6191"/>
                    </a:lnTo>
                    <a:lnTo>
                      <a:pt x="2570" y="23717"/>
                    </a:lnTo>
                    <a:lnTo>
                      <a:pt x="0" y="23717"/>
                    </a:lnTo>
                    <a:lnTo>
                      <a:pt x="0" y="6191"/>
                    </a:lnTo>
                    <a:close/>
                  </a:path>
                </a:pathLst>
              </a:custGeom>
              <a:solidFill>
                <a:srgbClr val="231F20"/>
              </a:solidFill>
              <a:ln w="9509" cap="flat">
                <a:noFill/>
                <a:prstDash val="solid"/>
                <a:miter/>
              </a:ln>
            </p:spPr>
            <p:txBody>
              <a:bodyPr rtlCol="0" anchor="ctr"/>
              <a:lstStyle/>
              <a:p>
                <a:endParaRPr lang="en-US"/>
              </a:p>
            </p:txBody>
          </p:sp>
          <p:sp>
            <p:nvSpPr>
              <p:cNvPr id="535" name="Freeform 534">
                <a:extLst>
                  <a:ext uri="{FF2B5EF4-FFF2-40B4-BE49-F238E27FC236}">
                    <a16:creationId xmlns:a16="http://schemas.microsoft.com/office/drawing/2014/main" id="{48B02D48-B83E-7148-ADFA-3FE5281AB3A2}"/>
                  </a:ext>
                </a:extLst>
              </p:cNvPr>
              <p:cNvSpPr/>
              <p:nvPr/>
            </p:nvSpPr>
            <p:spPr>
              <a:xfrm>
                <a:off x="7236823" y="5027390"/>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0"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a:p>
            </p:txBody>
          </p:sp>
          <p:sp>
            <p:nvSpPr>
              <p:cNvPr id="536" name="Freeform 535">
                <a:extLst>
                  <a:ext uri="{FF2B5EF4-FFF2-40B4-BE49-F238E27FC236}">
                    <a16:creationId xmlns:a16="http://schemas.microsoft.com/office/drawing/2014/main" id="{070EDD7B-3A59-2B47-B8EE-39C938ED7C26}"/>
                  </a:ext>
                </a:extLst>
              </p:cNvPr>
              <p:cNvSpPr/>
              <p:nvPr/>
            </p:nvSpPr>
            <p:spPr>
              <a:xfrm>
                <a:off x="7252911" y="5021389"/>
                <a:ext cx="10947" cy="24003"/>
              </a:xfrm>
              <a:custGeom>
                <a:avLst/>
                <a:gdLst>
                  <a:gd name="connsiteX0" fmla="*/ 3142 w 10947"/>
                  <a:gd name="connsiteY0" fmla="*/ 8382 h 24003"/>
                  <a:gd name="connsiteX1" fmla="*/ 0 w 10947"/>
                  <a:gd name="connsiteY1" fmla="*/ 8382 h 24003"/>
                  <a:gd name="connsiteX2" fmla="*/ 0 w 10947"/>
                  <a:gd name="connsiteY2" fmla="*/ 6477 h 24003"/>
                  <a:gd name="connsiteX3" fmla="*/ 3142 w 10947"/>
                  <a:gd name="connsiteY3" fmla="*/ 6477 h 24003"/>
                  <a:gd name="connsiteX4" fmla="*/ 3142 w 10947"/>
                  <a:gd name="connsiteY4" fmla="*/ 6382 h 24003"/>
                  <a:gd name="connsiteX5" fmla="*/ 8377 w 10947"/>
                  <a:gd name="connsiteY5" fmla="*/ 0 h 24003"/>
                  <a:gd name="connsiteX6" fmla="*/ 10948 w 10947"/>
                  <a:gd name="connsiteY6" fmla="*/ 191 h 24003"/>
                  <a:gd name="connsiteX7" fmla="*/ 10948 w 10947"/>
                  <a:gd name="connsiteY7" fmla="*/ 2381 h 24003"/>
                  <a:gd name="connsiteX8" fmla="*/ 8853 w 10947"/>
                  <a:gd name="connsiteY8" fmla="*/ 2191 h 24003"/>
                  <a:gd name="connsiteX9" fmla="*/ 5712 w 10947"/>
                  <a:gd name="connsiteY9" fmla="*/ 5810 h 24003"/>
                  <a:gd name="connsiteX10" fmla="*/ 5712 w 10947"/>
                  <a:gd name="connsiteY10" fmla="*/ 6477 h 24003"/>
                  <a:gd name="connsiteX11" fmla="*/ 9901 w 10947"/>
                  <a:gd name="connsiteY11" fmla="*/ 6477 h 24003"/>
                  <a:gd name="connsiteX12" fmla="*/ 9901 w 10947"/>
                  <a:gd name="connsiteY12" fmla="*/ 8382 h 24003"/>
                  <a:gd name="connsiteX13" fmla="*/ 5712 w 10947"/>
                  <a:gd name="connsiteY13" fmla="*/ 8382 h 24003"/>
                  <a:gd name="connsiteX14" fmla="*/ 5712 w 10947"/>
                  <a:gd name="connsiteY14" fmla="*/ 24003 h 24003"/>
                  <a:gd name="connsiteX15" fmla="*/ 3142 w 10947"/>
                  <a:gd name="connsiteY15" fmla="*/ 24003 h 24003"/>
                  <a:gd name="connsiteX16" fmla="*/ 3142 w 10947"/>
                  <a:gd name="connsiteY16" fmla="*/ 8382 h 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947" h="24003">
                    <a:moveTo>
                      <a:pt x="3142" y="8382"/>
                    </a:moveTo>
                    <a:lnTo>
                      <a:pt x="0" y="8382"/>
                    </a:lnTo>
                    <a:lnTo>
                      <a:pt x="0" y="6477"/>
                    </a:lnTo>
                    <a:lnTo>
                      <a:pt x="3142" y="6477"/>
                    </a:lnTo>
                    <a:cubicBezTo>
                      <a:pt x="3142" y="6477"/>
                      <a:pt x="3142" y="6382"/>
                      <a:pt x="3142" y="6382"/>
                    </a:cubicBezTo>
                    <a:cubicBezTo>
                      <a:pt x="3142" y="2096"/>
                      <a:pt x="4855" y="0"/>
                      <a:pt x="8377" y="0"/>
                    </a:cubicBezTo>
                    <a:cubicBezTo>
                      <a:pt x="9234" y="0"/>
                      <a:pt x="10091" y="95"/>
                      <a:pt x="10948" y="191"/>
                    </a:cubicBezTo>
                    <a:lnTo>
                      <a:pt x="10948" y="2381"/>
                    </a:lnTo>
                    <a:cubicBezTo>
                      <a:pt x="9996" y="2191"/>
                      <a:pt x="9329" y="2191"/>
                      <a:pt x="8853" y="2191"/>
                    </a:cubicBezTo>
                    <a:cubicBezTo>
                      <a:pt x="6664" y="2191"/>
                      <a:pt x="5712" y="3334"/>
                      <a:pt x="5712" y="5810"/>
                    </a:cubicBezTo>
                    <a:cubicBezTo>
                      <a:pt x="5712" y="6001"/>
                      <a:pt x="5712" y="6287"/>
                      <a:pt x="5712" y="6477"/>
                    </a:cubicBezTo>
                    <a:lnTo>
                      <a:pt x="9901" y="6477"/>
                    </a:lnTo>
                    <a:lnTo>
                      <a:pt x="9901" y="8382"/>
                    </a:lnTo>
                    <a:lnTo>
                      <a:pt x="5712" y="8382"/>
                    </a:lnTo>
                    <a:lnTo>
                      <a:pt x="5712" y="24003"/>
                    </a:lnTo>
                    <a:lnTo>
                      <a:pt x="3142" y="24003"/>
                    </a:lnTo>
                    <a:lnTo>
                      <a:pt x="3142" y="8382"/>
                    </a:lnTo>
                    <a:close/>
                  </a:path>
                </a:pathLst>
              </a:custGeom>
              <a:solidFill>
                <a:srgbClr val="231F20"/>
              </a:solidFill>
              <a:ln w="9509" cap="flat">
                <a:noFill/>
                <a:prstDash val="solid"/>
                <a:miter/>
              </a:ln>
            </p:spPr>
            <p:txBody>
              <a:bodyPr rtlCol="0" anchor="ctr"/>
              <a:lstStyle/>
              <a:p>
                <a:endParaRPr lang="en-US"/>
              </a:p>
            </p:txBody>
          </p:sp>
          <p:sp>
            <p:nvSpPr>
              <p:cNvPr id="537" name="Freeform 536">
                <a:extLst>
                  <a:ext uri="{FF2B5EF4-FFF2-40B4-BE49-F238E27FC236}">
                    <a16:creationId xmlns:a16="http://schemas.microsoft.com/office/drawing/2014/main" id="{DDC5A4A6-F126-BA4E-BB8E-36CF548FCC24}"/>
                  </a:ext>
                </a:extLst>
              </p:cNvPr>
              <p:cNvSpPr/>
              <p:nvPr/>
            </p:nvSpPr>
            <p:spPr>
              <a:xfrm>
                <a:off x="7263573" y="5027390"/>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9 h 18478"/>
                  <a:gd name="connsiteX4" fmla="*/ 0 w 15802"/>
                  <a:gd name="connsiteY4" fmla="*/ 9239 h 18478"/>
                  <a:gd name="connsiteX5" fmla="*/ 12851 w 15802"/>
                  <a:gd name="connsiteY5" fmla="*/ 9239 h 18478"/>
                  <a:gd name="connsiteX6" fmla="*/ 7806 w 15802"/>
                  <a:gd name="connsiteY6" fmla="*/ 2191 h 18478"/>
                  <a:gd name="connsiteX7" fmla="*/ 2761 w 15802"/>
                  <a:gd name="connsiteY7" fmla="*/ 9239 h 18478"/>
                  <a:gd name="connsiteX8" fmla="*/ 7806 w 15802"/>
                  <a:gd name="connsiteY8" fmla="*/ 16288 h 18478"/>
                  <a:gd name="connsiteX9" fmla="*/ 12851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20"/>
                      <a:pt x="15803" y="9239"/>
                    </a:cubicBezTo>
                    <a:cubicBezTo>
                      <a:pt x="15803" y="14859"/>
                      <a:pt x="12566" y="18479"/>
                      <a:pt x="7901" y="18479"/>
                    </a:cubicBezTo>
                    <a:cubicBezTo>
                      <a:pt x="3142" y="18479"/>
                      <a:pt x="0" y="14859"/>
                      <a:pt x="0" y="9239"/>
                    </a:cubicBezTo>
                    <a:close/>
                    <a:moveTo>
                      <a:pt x="12851" y="9239"/>
                    </a:moveTo>
                    <a:cubicBezTo>
                      <a:pt x="12851" y="4763"/>
                      <a:pt x="10852" y="2191"/>
                      <a:pt x="7806" y="2191"/>
                    </a:cubicBezTo>
                    <a:cubicBezTo>
                      <a:pt x="4760" y="2191"/>
                      <a:pt x="2761" y="4763"/>
                      <a:pt x="2761" y="9239"/>
                    </a:cubicBezTo>
                    <a:cubicBezTo>
                      <a:pt x="2761" y="13716"/>
                      <a:pt x="4760" y="16288"/>
                      <a:pt x="7806" y="16288"/>
                    </a:cubicBezTo>
                    <a:cubicBezTo>
                      <a:pt x="10852" y="16288"/>
                      <a:pt x="12851" y="13716"/>
                      <a:pt x="12851" y="9239"/>
                    </a:cubicBezTo>
                    <a:close/>
                  </a:path>
                </a:pathLst>
              </a:custGeom>
              <a:solidFill>
                <a:srgbClr val="231F20"/>
              </a:solidFill>
              <a:ln w="9509" cap="flat">
                <a:noFill/>
                <a:prstDash val="solid"/>
                <a:miter/>
              </a:ln>
            </p:spPr>
            <p:txBody>
              <a:bodyPr rtlCol="0" anchor="ctr"/>
              <a:lstStyle/>
              <a:p>
                <a:endParaRPr lang="en-US"/>
              </a:p>
            </p:txBody>
          </p:sp>
          <p:sp>
            <p:nvSpPr>
              <p:cNvPr id="538" name="Freeform 537">
                <a:extLst>
                  <a:ext uri="{FF2B5EF4-FFF2-40B4-BE49-F238E27FC236}">
                    <a16:creationId xmlns:a16="http://schemas.microsoft.com/office/drawing/2014/main" id="{3FC07237-89DC-F64E-ADB2-19EC0F71CE88}"/>
                  </a:ext>
                </a:extLst>
              </p:cNvPr>
              <p:cNvSpPr/>
              <p:nvPr/>
            </p:nvSpPr>
            <p:spPr>
              <a:xfrm>
                <a:off x="7282708" y="5027295"/>
                <a:ext cx="8662" cy="18097"/>
              </a:xfrm>
              <a:custGeom>
                <a:avLst/>
                <a:gdLst>
                  <a:gd name="connsiteX0" fmla="*/ 95 w 8662"/>
                  <a:gd name="connsiteY0" fmla="*/ 571 h 18097"/>
                  <a:gd name="connsiteX1" fmla="*/ 2570 w 8662"/>
                  <a:gd name="connsiteY1" fmla="*/ 571 h 18097"/>
                  <a:gd name="connsiteX2" fmla="*/ 2570 w 8662"/>
                  <a:gd name="connsiteY2" fmla="*/ 4477 h 18097"/>
                  <a:gd name="connsiteX3" fmla="*/ 7711 w 8662"/>
                  <a:gd name="connsiteY3" fmla="*/ 0 h 18097"/>
                  <a:gd name="connsiteX4" fmla="*/ 8663 w 8662"/>
                  <a:gd name="connsiteY4" fmla="*/ 95 h 18097"/>
                  <a:gd name="connsiteX5" fmla="*/ 8663 w 8662"/>
                  <a:gd name="connsiteY5" fmla="*/ 2762 h 18097"/>
                  <a:gd name="connsiteX6" fmla="*/ 8187 w 8662"/>
                  <a:gd name="connsiteY6" fmla="*/ 2762 h 18097"/>
                  <a:gd name="connsiteX7" fmla="*/ 2665 w 8662"/>
                  <a:gd name="connsiteY7" fmla="*/ 9334 h 18097"/>
                  <a:gd name="connsiteX8" fmla="*/ 2665 w 8662"/>
                  <a:gd name="connsiteY8" fmla="*/ 18097 h 18097"/>
                  <a:gd name="connsiteX9" fmla="*/ 0 w 8662"/>
                  <a:gd name="connsiteY9" fmla="*/ 18097 h 18097"/>
                  <a:gd name="connsiteX10" fmla="*/ 0 w 8662"/>
                  <a:gd name="connsiteY10" fmla="*/ 571 h 18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2" h="18097">
                    <a:moveTo>
                      <a:pt x="95" y="571"/>
                    </a:moveTo>
                    <a:lnTo>
                      <a:pt x="2570" y="571"/>
                    </a:lnTo>
                    <a:lnTo>
                      <a:pt x="2570" y="4477"/>
                    </a:lnTo>
                    <a:cubicBezTo>
                      <a:pt x="3618" y="1524"/>
                      <a:pt x="5236" y="0"/>
                      <a:pt x="7711" y="0"/>
                    </a:cubicBezTo>
                    <a:cubicBezTo>
                      <a:pt x="7996" y="0"/>
                      <a:pt x="8282" y="0"/>
                      <a:pt x="8663" y="95"/>
                    </a:cubicBezTo>
                    <a:lnTo>
                      <a:pt x="8663" y="2762"/>
                    </a:lnTo>
                    <a:cubicBezTo>
                      <a:pt x="8472" y="2762"/>
                      <a:pt x="8377" y="2762"/>
                      <a:pt x="8187" y="2762"/>
                    </a:cubicBezTo>
                    <a:cubicBezTo>
                      <a:pt x="4855" y="2762"/>
                      <a:pt x="2665" y="5239"/>
                      <a:pt x="2665" y="9334"/>
                    </a:cubicBezTo>
                    <a:lnTo>
                      <a:pt x="2665" y="18097"/>
                    </a:lnTo>
                    <a:lnTo>
                      <a:pt x="0" y="18097"/>
                    </a:lnTo>
                    <a:lnTo>
                      <a:pt x="0" y="571"/>
                    </a:lnTo>
                    <a:close/>
                  </a:path>
                </a:pathLst>
              </a:custGeom>
              <a:solidFill>
                <a:srgbClr val="231F20"/>
              </a:solidFill>
              <a:ln w="9509" cap="flat">
                <a:noFill/>
                <a:prstDash val="solid"/>
                <a:miter/>
              </a:ln>
            </p:spPr>
            <p:txBody>
              <a:bodyPr rtlCol="0" anchor="ctr"/>
              <a:lstStyle/>
              <a:p>
                <a:endParaRPr lang="en-US"/>
              </a:p>
            </p:txBody>
          </p:sp>
          <p:sp>
            <p:nvSpPr>
              <p:cNvPr id="539" name="Freeform 538">
                <a:extLst>
                  <a:ext uri="{FF2B5EF4-FFF2-40B4-BE49-F238E27FC236}">
                    <a16:creationId xmlns:a16="http://schemas.microsoft.com/office/drawing/2014/main" id="{90B29868-A4AC-9042-BB1E-D4CBA2CEA4FA}"/>
                  </a:ext>
                </a:extLst>
              </p:cNvPr>
              <p:cNvSpPr/>
              <p:nvPr/>
            </p:nvSpPr>
            <p:spPr>
              <a:xfrm>
                <a:off x="7293370" y="5027485"/>
                <a:ext cx="23513" cy="18002"/>
              </a:xfrm>
              <a:custGeom>
                <a:avLst/>
                <a:gdLst>
                  <a:gd name="connsiteX0" fmla="*/ 18183 w 23513"/>
                  <a:gd name="connsiteY0" fmla="*/ 0 h 18002"/>
                  <a:gd name="connsiteX1" fmla="*/ 23514 w 23513"/>
                  <a:gd name="connsiteY1" fmla="*/ 6858 h 18002"/>
                  <a:gd name="connsiteX2" fmla="*/ 23514 w 23513"/>
                  <a:gd name="connsiteY2" fmla="*/ 18002 h 18002"/>
                  <a:gd name="connsiteX3" fmla="*/ 20943 w 23513"/>
                  <a:gd name="connsiteY3" fmla="*/ 18002 h 18002"/>
                  <a:gd name="connsiteX4" fmla="*/ 20943 w 23513"/>
                  <a:gd name="connsiteY4" fmla="*/ 6667 h 18002"/>
                  <a:gd name="connsiteX5" fmla="*/ 17707 w 23513"/>
                  <a:gd name="connsiteY5" fmla="*/ 2286 h 18002"/>
                  <a:gd name="connsiteX6" fmla="*/ 13042 w 23513"/>
                  <a:gd name="connsiteY6" fmla="*/ 8287 h 18002"/>
                  <a:gd name="connsiteX7" fmla="*/ 13042 w 23513"/>
                  <a:gd name="connsiteY7" fmla="*/ 18002 h 18002"/>
                  <a:gd name="connsiteX8" fmla="*/ 10472 w 23513"/>
                  <a:gd name="connsiteY8" fmla="*/ 18002 h 18002"/>
                  <a:gd name="connsiteX9" fmla="*/ 10472 w 23513"/>
                  <a:gd name="connsiteY9" fmla="*/ 6667 h 18002"/>
                  <a:gd name="connsiteX10" fmla="*/ 7235 w 23513"/>
                  <a:gd name="connsiteY10" fmla="*/ 2286 h 18002"/>
                  <a:gd name="connsiteX11" fmla="*/ 2570 w 23513"/>
                  <a:gd name="connsiteY11" fmla="*/ 8287 h 18002"/>
                  <a:gd name="connsiteX12" fmla="*/ 2570 w 23513"/>
                  <a:gd name="connsiteY12" fmla="*/ 18002 h 18002"/>
                  <a:gd name="connsiteX13" fmla="*/ 0 w 23513"/>
                  <a:gd name="connsiteY13" fmla="*/ 18002 h 18002"/>
                  <a:gd name="connsiteX14" fmla="*/ 0 w 23513"/>
                  <a:gd name="connsiteY14" fmla="*/ 476 h 18002"/>
                  <a:gd name="connsiteX15" fmla="*/ 2380 w 23513"/>
                  <a:gd name="connsiteY15" fmla="*/ 476 h 18002"/>
                  <a:gd name="connsiteX16" fmla="*/ 2380 w 23513"/>
                  <a:gd name="connsiteY16" fmla="*/ 3715 h 18002"/>
                  <a:gd name="connsiteX17" fmla="*/ 7711 w 23513"/>
                  <a:gd name="connsiteY17" fmla="*/ 95 h 18002"/>
                  <a:gd name="connsiteX18" fmla="*/ 12756 w 23513"/>
                  <a:gd name="connsiteY18" fmla="*/ 3905 h 18002"/>
                  <a:gd name="connsiteX19" fmla="*/ 18183 w 23513"/>
                  <a:gd name="connsiteY19" fmla="*/ 0 h 1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13" h="18002">
                    <a:moveTo>
                      <a:pt x="18183" y="0"/>
                    </a:moveTo>
                    <a:cubicBezTo>
                      <a:pt x="21610" y="0"/>
                      <a:pt x="23514" y="2381"/>
                      <a:pt x="23514" y="6858"/>
                    </a:cubicBezTo>
                    <a:lnTo>
                      <a:pt x="23514" y="18002"/>
                    </a:lnTo>
                    <a:lnTo>
                      <a:pt x="20943" y="18002"/>
                    </a:lnTo>
                    <a:lnTo>
                      <a:pt x="20943" y="6667"/>
                    </a:lnTo>
                    <a:cubicBezTo>
                      <a:pt x="20943" y="3810"/>
                      <a:pt x="19706" y="2286"/>
                      <a:pt x="17707" y="2286"/>
                    </a:cubicBezTo>
                    <a:cubicBezTo>
                      <a:pt x="15232" y="2286"/>
                      <a:pt x="13042" y="4763"/>
                      <a:pt x="13042" y="8287"/>
                    </a:cubicBezTo>
                    <a:lnTo>
                      <a:pt x="13042" y="18002"/>
                    </a:lnTo>
                    <a:lnTo>
                      <a:pt x="10472" y="18002"/>
                    </a:lnTo>
                    <a:lnTo>
                      <a:pt x="10472" y="6667"/>
                    </a:lnTo>
                    <a:cubicBezTo>
                      <a:pt x="10472" y="3810"/>
                      <a:pt x="9234" y="2286"/>
                      <a:pt x="7235" y="2286"/>
                    </a:cubicBezTo>
                    <a:cubicBezTo>
                      <a:pt x="4760" y="2286"/>
                      <a:pt x="2570" y="4763"/>
                      <a:pt x="2570" y="8287"/>
                    </a:cubicBezTo>
                    <a:lnTo>
                      <a:pt x="2570" y="18002"/>
                    </a:lnTo>
                    <a:lnTo>
                      <a:pt x="0" y="18002"/>
                    </a:lnTo>
                    <a:lnTo>
                      <a:pt x="0" y="476"/>
                    </a:lnTo>
                    <a:lnTo>
                      <a:pt x="2380" y="476"/>
                    </a:lnTo>
                    <a:lnTo>
                      <a:pt x="2380" y="3715"/>
                    </a:lnTo>
                    <a:cubicBezTo>
                      <a:pt x="3713" y="1333"/>
                      <a:pt x="5521" y="95"/>
                      <a:pt x="7711" y="95"/>
                    </a:cubicBezTo>
                    <a:cubicBezTo>
                      <a:pt x="10186" y="95"/>
                      <a:pt x="12090" y="1429"/>
                      <a:pt x="12756" y="3905"/>
                    </a:cubicBezTo>
                    <a:cubicBezTo>
                      <a:pt x="14089" y="1238"/>
                      <a:pt x="15898" y="0"/>
                      <a:pt x="18183" y="0"/>
                    </a:cubicBezTo>
                    <a:close/>
                  </a:path>
                </a:pathLst>
              </a:custGeom>
              <a:solidFill>
                <a:srgbClr val="231F20"/>
              </a:solidFill>
              <a:ln w="9509" cap="flat">
                <a:noFill/>
                <a:prstDash val="solid"/>
                <a:miter/>
              </a:ln>
            </p:spPr>
            <p:txBody>
              <a:bodyPr rtlCol="0" anchor="ctr"/>
              <a:lstStyle/>
              <a:p>
                <a:endParaRPr lang="en-US"/>
              </a:p>
            </p:txBody>
          </p:sp>
          <p:sp>
            <p:nvSpPr>
              <p:cNvPr id="540" name="Freeform 539">
                <a:extLst>
                  <a:ext uri="{FF2B5EF4-FFF2-40B4-BE49-F238E27FC236}">
                    <a16:creationId xmlns:a16="http://schemas.microsoft.com/office/drawing/2014/main" id="{89E8F72E-D3BD-6844-9299-2860EB6333E9}"/>
                  </a:ext>
                </a:extLst>
              </p:cNvPr>
              <p:cNvSpPr/>
              <p:nvPr/>
            </p:nvSpPr>
            <p:spPr>
              <a:xfrm>
                <a:off x="7320311" y="5027390"/>
                <a:ext cx="15136" cy="18383"/>
              </a:xfrm>
              <a:custGeom>
                <a:avLst/>
                <a:gdLst>
                  <a:gd name="connsiteX0" fmla="*/ 11995 w 15136"/>
                  <a:gd name="connsiteY0" fmla="*/ 14669 h 18383"/>
                  <a:gd name="connsiteX1" fmla="*/ 5997 w 15136"/>
                  <a:gd name="connsiteY1" fmla="*/ 18383 h 18383"/>
                  <a:gd name="connsiteX2" fmla="*/ 0 w 15136"/>
                  <a:gd name="connsiteY2" fmla="*/ 13049 h 18383"/>
                  <a:gd name="connsiteX3" fmla="*/ 10567 w 15136"/>
                  <a:gd name="connsiteY3" fmla="*/ 7049 h 18383"/>
                  <a:gd name="connsiteX4" fmla="*/ 12090 w 15136"/>
                  <a:gd name="connsiteY4" fmla="*/ 7049 h 18383"/>
                  <a:gd name="connsiteX5" fmla="*/ 12090 w 15136"/>
                  <a:gd name="connsiteY5" fmla="*/ 6001 h 18383"/>
                  <a:gd name="connsiteX6" fmla="*/ 7711 w 15136"/>
                  <a:gd name="connsiteY6" fmla="*/ 2096 h 18383"/>
                  <a:gd name="connsiteX7" fmla="*/ 3046 w 15136"/>
                  <a:gd name="connsiteY7" fmla="*/ 5144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8 h 18383"/>
                  <a:gd name="connsiteX13" fmla="*/ 12471 w 15136"/>
                  <a:gd name="connsiteY13" fmla="*/ 18098 h 18383"/>
                  <a:gd name="connsiteX14" fmla="*/ 11995 w 15136"/>
                  <a:gd name="connsiteY14" fmla="*/ 14669 h 18383"/>
                  <a:gd name="connsiteX15" fmla="*/ 9901 w 15136"/>
                  <a:gd name="connsiteY15" fmla="*/ 9049 h 18383"/>
                  <a:gd name="connsiteX16" fmla="*/ 2761 w 15136"/>
                  <a:gd name="connsiteY16" fmla="*/ 13049 h 18383"/>
                  <a:gd name="connsiteX17" fmla="*/ 6378 w 15136"/>
                  <a:gd name="connsiteY17" fmla="*/ 16192 h 18383"/>
                  <a:gd name="connsiteX18" fmla="*/ 11900 w 15136"/>
                  <a:gd name="connsiteY18" fmla="*/ 10001 h 18383"/>
                  <a:gd name="connsiteX19" fmla="*/ 11900 w 15136"/>
                  <a:gd name="connsiteY19" fmla="*/ 9049 h 18383"/>
                  <a:gd name="connsiteX20" fmla="*/ 9901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1995" y="14669"/>
                    </a:moveTo>
                    <a:cubicBezTo>
                      <a:pt x="10852" y="17050"/>
                      <a:pt x="8568" y="18383"/>
                      <a:pt x="5997" y="18383"/>
                    </a:cubicBezTo>
                    <a:cubicBezTo>
                      <a:pt x="2380" y="18383"/>
                      <a:pt x="0" y="16097"/>
                      <a:pt x="0" y="13049"/>
                    </a:cubicBezTo>
                    <a:cubicBezTo>
                      <a:pt x="0" y="9049"/>
                      <a:pt x="3522" y="7049"/>
                      <a:pt x="10567" y="7049"/>
                    </a:cubicBezTo>
                    <a:cubicBezTo>
                      <a:pt x="11043" y="7049"/>
                      <a:pt x="11519" y="7049"/>
                      <a:pt x="12090" y="7049"/>
                    </a:cubicBezTo>
                    <a:lnTo>
                      <a:pt x="12090" y="6001"/>
                    </a:lnTo>
                    <a:cubicBezTo>
                      <a:pt x="12090" y="3334"/>
                      <a:pt x="10662" y="2096"/>
                      <a:pt x="7711" y="2096"/>
                    </a:cubicBezTo>
                    <a:cubicBezTo>
                      <a:pt x="5045" y="2096"/>
                      <a:pt x="3522" y="3048"/>
                      <a:pt x="3046" y="5144"/>
                    </a:cubicBezTo>
                    <a:lnTo>
                      <a:pt x="571" y="4763"/>
                    </a:lnTo>
                    <a:cubicBezTo>
                      <a:pt x="1333" y="1619"/>
                      <a:pt x="3808" y="0"/>
                      <a:pt x="8187" y="0"/>
                    </a:cubicBezTo>
                    <a:cubicBezTo>
                      <a:pt x="12756" y="0"/>
                      <a:pt x="14660" y="2191"/>
                      <a:pt x="14660" y="6953"/>
                    </a:cubicBezTo>
                    <a:lnTo>
                      <a:pt x="14660" y="14478"/>
                    </a:lnTo>
                    <a:cubicBezTo>
                      <a:pt x="14660" y="15812"/>
                      <a:pt x="14756" y="16954"/>
                      <a:pt x="15136" y="18098"/>
                    </a:cubicBezTo>
                    <a:lnTo>
                      <a:pt x="12471" y="18098"/>
                    </a:lnTo>
                    <a:cubicBezTo>
                      <a:pt x="12090" y="17050"/>
                      <a:pt x="11995" y="15907"/>
                      <a:pt x="11995" y="14669"/>
                    </a:cubicBezTo>
                    <a:close/>
                    <a:moveTo>
                      <a:pt x="9901" y="9049"/>
                    </a:moveTo>
                    <a:cubicBezTo>
                      <a:pt x="5141" y="9049"/>
                      <a:pt x="2761" y="10478"/>
                      <a:pt x="2761" y="13049"/>
                    </a:cubicBezTo>
                    <a:cubicBezTo>
                      <a:pt x="2761" y="14954"/>
                      <a:pt x="4094" y="16192"/>
                      <a:pt x="6378" y="16192"/>
                    </a:cubicBezTo>
                    <a:cubicBezTo>
                      <a:pt x="9425" y="16192"/>
                      <a:pt x="11900" y="13430"/>
                      <a:pt x="11900" y="10001"/>
                    </a:cubicBezTo>
                    <a:lnTo>
                      <a:pt x="11900" y="9049"/>
                    </a:lnTo>
                    <a:cubicBezTo>
                      <a:pt x="11233" y="9049"/>
                      <a:pt x="10567" y="9049"/>
                      <a:pt x="9901" y="9049"/>
                    </a:cubicBezTo>
                    <a:close/>
                  </a:path>
                </a:pathLst>
              </a:custGeom>
              <a:solidFill>
                <a:srgbClr val="231F20"/>
              </a:solidFill>
              <a:ln w="9509" cap="flat">
                <a:noFill/>
                <a:prstDash val="solid"/>
                <a:miter/>
              </a:ln>
            </p:spPr>
            <p:txBody>
              <a:bodyPr rtlCol="0" anchor="ctr"/>
              <a:lstStyle/>
              <a:p>
                <a:endParaRPr lang="en-US"/>
              </a:p>
            </p:txBody>
          </p:sp>
          <p:sp>
            <p:nvSpPr>
              <p:cNvPr id="541" name="Freeform 540">
                <a:extLst>
                  <a:ext uri="{FF2B5EF4-FFF2-40B4-BE49-F238E27FC236}">
                    <a16:creationId xmlns:a16="http://schemas.microsoft.com/office/drawing/2014/main" id="{CE62ADE7-D47B-E04C-810E-C42AE0F90BEF}"/>
                  </a:ext>
                </a:extLst>
              </p:cNvPr>
              <p:cNvSpPr/>
              <p:nvPr/>
            </p:nvSpPr>
            <p:spPr>
              <a:xfrm>
                <a:off x="7336970" y="5023389"/>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1 w 10471"/>
                  <a:gd name="connsiteY7" fmla="*/ 4477 h 22479"/>
                  <a:gd name="connsiteX8" fmla="*/ 9901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0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1" y="4477"/>
                    </a:lnTo>
                    <a:lnTo>
                      <a:pt x="9901"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0"/>
                    </a:cubicBezTo>
                    <a:lnTo>
                      <a:pt x="3046" y="6382"/>
                    </a:lnTo>
                    <a:close/>
                  </a:path>
                </a:pathLst>
              </a:custGeom>
              <a:solidFill>
                <a:srgbClr val="231F20"/>
              </a:solidFill>
              <a:ln w="9509" cap="flat">
                <a:noFill/>
                <a:prstDash val="solid"/>
                <a:miter/>
              </a:ln>
            </p:spPr>
            <p:txBody>
              <a:bodyPr rtlCol="0" anchor="ctr"/>
              <a:lstStyle/>
              <a:p>
                <a:endParaRPr lang="en-US"/>
              </a:p>
            </p:txBody>
          </p:sp>
          <p:sp>
            <p:nvSpPr>
              <p:cNvPr id="542" name="Freeform 541">
                <a:extLst>
                  <a:ext uri="{FF2B5EF4-FFF2-40B4-BE49-F238E27FC236}">
                    <a16:creationId xmlns:a16="http://schemas.microsoft.com/office/drawing/2014/main" id="{771F567F-7F4C-9F41-B81E-8A951B94401E}"/>
                  </a:ext>
                </a:extLst>
              </p:cNvPr>
              <p:cNvSpPr/>
              <p:nvPr/>
            </p:nvSpPr>
            <p:spPr>
              <a:xfrm>
                <a:off x="7349917" y="5021675"/>
                <a:ext cx="2570" cy="23717"/>
              </a:xfrm>
              <a:custGeom>
                <a:avLst/>
                <a:gdLst>
                  <a:gd name="connsiteX0" fmla="*/ 0 w 2570"/>
                  <a:gd name="connsiteY0" fmla="*/ 0 h 23717"/>
                  <a:gd name="connsiteX1" fmla="*/ 2570 w 2570"/>
                  <a:gd name="connsiteY1" fmla="*/ 0 h 23717"/>
                  <a:gd name="connsiteX2" fmla="*/ 2570 w 2570"/>
                  <a:gd name="connsiteY2" fmla="*/ 2572 h 23717"/>
                  <a:gd name="connsiteX3" fmla="*/ 0 w 2570"/>
                  <a:gd name="connsiteY3" fmla="*/ 2572 h 23717"/>
                  <a:gd name="connsiteX4" fmla="*/ 0 w 2570"/>
                  <a:gd name="connsiteY4" fmla="*/ 0 h 23717"/>
                  <a:gd name="connsiteX5" fmla="*/ 0 w 2570"/>
                  <a:gd name="connsiteY5" fmla="*/ 6191 h 23717"/>
                  <a:gd name="connsiteX6" fmla="*/ 2570 w 2570"/>
                  <a:gd name="connsiteY6" fmla="*/ 6191 h 23717"/>
                  <a:gd name="connsiteX7" fmla="*/ 2570 w 2570"/>
                  <a:gd name="connsiteY7" fmla="*/ 23717 h 23717"/>
                  <a:gd name="connsiteX8" fmla="*/ 0 w 2570"/>
                  <a:gd name="connsiteY8" fmla="*/ 23717 h 23717"/>
                  <a:gd name="connsiteX9" fmla="*/ 0 w 2570"/>
                  <a:gd name="connsiteY9" fmla="*/ 6191 h 2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717">
                    <a:moveTo>
                      <a:pt x="0" y="0"/>
                    </a:moveTo>
                    <a:lnTo>
                      <a:pt x="2570" y="0"/>
                    </a:lnTo>
                    <a:lnTo>
                      <a:pt x="2570" y="2572"/>
                    </a:lnTo>
                    <a:lnTo>
                      <a:pt x="0" y="2572"/>
                    </a:lnTo>
                    <a:lnTo>
                      <a:pt x="0" y="0"/>
                    </a:lnTo>
                    <a:close/>
                    <a:moveTo>
                      <a:pt x="0" y="6191"/>
                    </a:moveTo>
                    <a:lnTo>
                      <a:pt x="2570" y="6191"/>
                    </a:lnTo>
                    <a:lnTo>
                      <a:pt x="2570" y="23717"/>
                    </a:lnTo>
                    <a:lnTo>
                      <a:pt x="0" y="23717"/>
                    </a:lnTo>
                    <a:lnTo>
                      <a:pt x="0" y="6191"/>
                    </a:lnTo>
                    <a:close/>
                  </a:path>
                </a:pathLst>
              </a:custGeom>
              <a:solidFill>
                <a:srgbClr val="231F20"/>
              </a:solidFill>
              <a:ln w="9509" cap="flat">
                <a:noFill/>
                <a:prstDash val="solid"/>
                <a:miter/>
              </a:ln>
            </p:spPr>
            <p:txBody>
              <a:bodyPr rtlCol="0" anchor="ctr"/>
              <a:lstStyle/>
              <a:p>
                <a:endParaRPr lang="en-US"/>
              </a:p>
            </p:txBody>
          </p:sp>
          <p:sp>
            <p:nvSpPr>
              <p:cNvPr id="543" name="Freeform 542">
                <a:extLst>
                  <a:ext uri="{FF2B5EF4-FFF2-40B4-BE49-F238E27FC236}">
                    <a16:creationId xmlns:a16="http://schemas.microsoft.com/office/drawing/2014/main" id="{B2D9FA0C-0D26-0940-AFBB-752459954DCB}"/>
                  </a:ext>
                </a:extLst>
              </p:cNvPr>
              <p:cNvSpPr/>
              <p:nvPr/>
            </p:nvSpPr>
            <p:spPr>
              <a:xfrm>
                <a:off x="7356105" y="5027390"/>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9 h 18478"/>
                  <a:gd name="connsiteX4" fmla="*/ 0 w 15802"/>
                  <a:gd name="connsiteY4" fmla="*/ 9239 h 18478"/>
                  <a:gd name="connsiteX5" fmla="*/ 12851 w 15802"/>
                  <a:gd name="connsiteY5" fmla="*/ 9239 h 18478"/>
                  <a:gd name="connsiteX6" fmla="*/ 7806 w 15802"/>
                  <a:gd name="connsiteY6" fmla="*/ 2191 h 18478"/>
                  <a:gd name="connsiteX7" fmla="*/ 2761 w 15802"/>
                  <a:gd name="connsiteY7" fmla="*/ 9239 h 18478"/>
                  <a:gd name="connsiteX8" fmla="*/ 7806 w 15802"/>
                  <a:gd name="connsiteY8" fmla="*/ 16288 h 18478"/>
                  <a:gd name="connsiteX9" fmla="*/ 12851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20"/>
                      <a:pt x="15803" y="9239"/>
                    </a:cubicBezTo>
                    <a:cubicBezTo>
                      <a:pt x="15803" y="14859"/>
                      <a:pt x="12566" y="18479"/>
                      <a:pt x="7901" y="18479"/>
                    </a:cubicBezTo>
                    <a:cubicBezTo>
                      <a:pt x="3142" y="18479"/>
                      <a:pt x="0" y="14859"/>
                      <a:pt x="0" y="9239"/>
                    </a:cubicBezTo>
                    <a:close/>
                    <a:moveTo>
                      <a:pt x="12851" y="9239"/>
                    </a:moveTo>
                    <a:cubicBezTo>
                      <a:pt x="12851" y="4763"/>
                      <a:pt x="10852" y="2191"/>
                      <a:pt x="7806" y="2191"/>
                    </a:cubicBezTo>
                    <a:cubicBezTo>
                      <a:pt x="4760" y="2191"/>
                      <a:pt x="2761" y="4763"/>
                      <a:pt x="2761" y="9239"/>
                    </a:cubicBezTo>
                    <a:cubicBezTo>
                      <a:pt x="2761" y="13716"/>
                      <a:pt x="4760" y="16288"/>
                      <a:pt x="7806" y="16288"/>
                    </a:cubicBezTo>
                    <a:cubicBezTo>
                      <a:pt x="10852" y="16288"/>
                      <a:pt x="12851" y="13716"/>
                      <a:pt x="12851" y="9239"/>
                    </a:cubicBezTo>
                    <a:close/>
                  </a:path>
                </a:pathLst>
              </a:custGeom>
              <a:solidFill>
                <a:srgbClr val="231F20"/>
              </a:solidFill>
              <a:ln w="9509" cap="flat">
                <a:noFill/>
                <a:prstDash val="solid"/>
                <a:miter/>
              </a:ln>
            </p:spPr>
            <p:txBody>
              <a:bodyPr rtlCol="0" anchor="ctr"/>
              <a:lstStyle/>
              <a:p>
                <a:endParaRPr lang="en-US"/>
              </a:p>
            </p:txBody>
          </p:sp>
          <p:sp>
            <p:nvSpPr>
              <p:cNvPr id="544" name="Freeform 543">
                <a:extLst>
                  <a:ext uri="{FF2B5EF4-FFF2-40B4-BE49-F238E27FC236}">
                    <a16:creationId xmlns:a16="http://schemas.microsoft.com/office/drawing/2014/main" id="{83682336-9CF6-6444-8E5B-1FF576C5E9E4}"/>
                  </a:ext>
                </a:extLst>
              </p:cNvPr>
              <p:cNvSpPr/>
              <p:nvPr/>
            </p:nvSpPr>
            <p:spPr>
              <a:xfrm>
                <a:off x="7375334" y="5027390"/>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0"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a:p>
            </p:txBody>
          </p:sp>
          <p:sp>
            <p:nvSpPr>
              <p:cNvPr id="545" name="Freeform 544">
                <a:extLst>
                  <a:ext uri="{FF2B5EF4-FFF2-40B4-BE49-F238E27FC236}">
                    <a16:creationId xmlns:a16="http://schemas.microsoft.com/office/drawing/2014/main" id="{30B852B4-B031-054D-A853-C5D7DEBACE43}"/>
                  </a:ext>
                </a:extLst>
              </p:cNvPr>
              <p:cNvSpPr/>
              <p:nvPr/>
            </p:nvSpPr>
            <p:spPr>
              <a:xfrm>
                <a:off x="7402751" y="5027390"/>
                <a:ext cx="14184" cy="18478"/>
              </a:xfrm>
              <a:custGeom>
                <a:avLst/>
                <a:gdLst>
                  <a:gd name="connsiteX0" fmla="*/ 7520 w 14184"/>
                  <a:gd name="connsiteY0" fmla="*/ 2191 h 18478"/>
                  <a:gd name="connsiteX1" fmla="*/ 2760 w 14184"/>
                  <a:gd name="connsiteY1" fmla="*/ 9239 h 18478"/>
                  <a:gd name="connsiteX2" fmla="*/ 7520 w 14184"/>
                  <a:gd name="connsiteY2" fmla="*/ 16192 h 18478"/>
                  <a:gd name="connsiteX3" fmla="*/ 11804 w 14184"/>
                  <a:gd name="connsiteY3" fmla="*/ 11906 h 18478"/>
                  <a:gd name="connsiteX4" fmla="*/ 14184 w 14184"/>
                  <a:gd name="connsiteY4" fmla="*/ 12383 h 18478"/>
                  <a:gd name="connsiteX5" fmla="*/ 7425 w 14184"/>
                  <a:gd name="connsiteY5" fmla="*/ 18479 h 18478"/>
                  <a:gd name="connsiteX6" fmla="*/ 0 w 14184"/>
                  <a:gd name="connsiteY6" fmla="*/ 9239 h 18478"/>
                  <a:gd name="connsiteX7" fmla="*/ 7901 w 14184"/>
                  <a:gd name="connsiteY7" fmla="*/ 0 h 18478"/>
                  <a:gd name="connsiteX8" fmla="*/ 14184 w 14184"/>
                  <a:gd name="connsiteY8" fmla="*/ 6287 h 18478"/>
                  <a:gd name="connsiteX9" fmla="*/ 11709 w 14184"/>
                  <a:gd name="connsiteY9" fmla="*/ 6667 h 18478"/>
                  <a:gd name="connsiteX10" fmla="*/ 7520 w 14184"/>
                  <a:gd name="connsiteY10" fmla="*/ 2191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84" h="18478">
                    <a:moveTo>
                      <a:pt x="7520" y="2191"/>
                    </a:moveTo>
                    <a:cubicBezTo>
                      <a:pt x="4760" y="2191"/>
                      <a:pt x="2760" y="4763"/>
                      <a:pt x="2760" y="9239"/>
                    </a:cubicBezTo>
                    <a:cubicBezTo>
                      <a:pt x="2760" y="13621"/>
                      <a:pt x="4665" y="16192"/>
                      <a:pt x="7520" y="16192"/>
                    </a:cubicBezTo>
                    <a:cubicBezTo>
                      <a:pt x="9615" y="16192"/>
                      <a:pt x="11233" y="14669"/>
                      <a:pt x="11804" y="11906"/>
                    </a:cubicBezTo>
                    <a:lnTo>
                      <a:pt x="14184" y="12383"/>
                    </a:lnTo>
                    <a:cubicBezTo>
                      <a:pt x="13518" y="16288"/>
                      <a:pt x="11043" y="18479"/>
                      <a:pt x="7425" y="18479"/>
                    </a:cubicBezTo>
                    <a:cubicBezTo>
                      <a:pt x="3046" y="18479"/>
                      <a:pt x="0" y="14954"/>
                      <a:pt x="0" y="9239"/>
                    </a:cubicBezTo>
                    <a:cubicBezTo>
                      <a:pt x="0" y="3620"/>
                      <a:pt x="3237" y="0"/>
                      <a:pt x="7901" y="0"/>
                    </a:cubicBezTo>
                    <a:cubicBezTo>
                      <a:pt x="11233" y="0"/>
                      <a:pt x="13613" y="2286"/>
                      <a:pt x="14184" y="6287"/>
                    </a:cubicBezTo>
                    <a:lnTo>
                      <a:pt x="11709" y="6667"/>
                    </a:lnTo>
                    <a:cubicBezTo>
                      <a:pt x="11233" y="3810"/>
                      <a:pt x="9520" y="2191"/>
                      <a:pt x="7520" y="2191"/>
                    </a:cubicBezTo>
                    <a:close/>
                  </a:path>
                </a:pathLst>
              </a:custGeom>
              <a:solidFill>
                <a:srgbClr val="231F20"/>
              </a:solidFill>
              <a:ln w="9509" cap="flat">
                <a:noFill/>
                <a:prstDash val="solid"/>
                <a:miter/>
              </a:ln>
            </p:spPr>
            <p:txBody>
              <a:bodyPr rtlCol="0" anchor="ctr"/>
              <a:lstStyle/>
              <a:p>
                <a:endParaRPr lang="en-US"/>
              </a:p>
            </p:txBody>
          </p:sp>
          <p:sp>
            <p:nvSpPr>
              <p:cNvPr id="546" name="Freeform 545">
                <a:extLst>
                  <a:ext uri="{FF2B5EF4-FFF2-40B4-BE49-F238E27FC236}">
                    <a16:creationId xmlns:a16="http://schemas.microsoft.com/office/drawing/2014/main" id="{70CF2536-6E61-844C-B386-3B7F89EA5818}"/>
                  </a:ext>
                </a:extLst>
              </p:cNvPr>
              <p:cNvSpPr/>
              <p:nvPr/>
            </p:nvSpPr>
            <p:spPr>
              <a:xfrm>
                <a:off x="7419030" y="5027390"/>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9 h 18478"/>
                  <a:gd name="connsiteX4" fmla="*/ 0 w 15802"/>
                  <a:gd name="connsiteY4" fmla="*/ 9239 h 18478"/>
                  <a:gd name="connsiteX5" fmla="*/ 12852 w 15802"/>
                  <a:gd name="connsiteY5" fmla="*/ 9239 h 18478"/>
                  <a:gd name="connsiteX6" fmla="*/ 7806 w 15802"/>
                  <a:gd name="connsiteY6" fmla="*/ 2191 h 18478"/>
                  <a:gd name="connsiteX7" fmla="*/ 2761 w 15802"/>
                  <a:gd name="connsiteY7" fmla="*/ 9239 h 18478"/>
                  <a:gd name="connsiteX8" fmla="*/ 7806 w 15802"/>
                  <a:gd name="connsiteY8" fmla="*/ 16288 h 18478"/>
                  <a:gd name="connsiteX9" fmla="*/ 12852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20"/>
                      <a:pt x="15803" y="9239"/>
                    </a:cubicBezTo>
                    <a:cubicBezTo>
                      <a:pt x="15803" y="14859"/>
                      <a:pt x="12566" y="18479"/>
                      <a:pt x="7901" y="18479"/>
                    </a:cubicBezTo>
                    <a:cubicBezTo>
                      <a:pt x="3141" y="18479"/>
                      <a:pt x="0" y="14859"/>
                      <a:pt x="0" y="9239"/>
                    </a:cubicBezTo>
                    <a:close/>
                    <a:moveTo>
                      <a:pt x="12852" y="9239"/>
                    </a:moveTo>
                    <a:cubicBezTo>
                      <a:pt x="12852" y="4763"/>
                      <a:pt x="10852" y="2191"/>
                      <a:pt x="7806" y="2191"/>
                    </a:cubicBezTo>
                    <a:cubicBezTo>
                      <a:pt x="4760" y="2191"/>
                      <a:pt x="2761" y="4763"/>
                      <a:pt x="2761" y="9239"/>
                    </a:cubicBezTo>
                    <a:cubicBezTo>
                      <a:pt x="2761" y="13716"/>
                      <a:pt x="4760" y="16288"/>
                      <a:pt x="7806" y="16288"/>
                    </a:cubicBezTo>
                    <a:cubicBezTo>
                      <a:pt x="10852" y="16288"/>
                      <a:pt x="12852" y="13716"/>
                      <a:pt x="12852" y="9239"/>
                    </a:cubicBezTo>
                    <a:close/>
                  </a:path>
                </a:pathLst>
              </a:custGeom>
              <a:solidFill>
                <a:srgbClr val="231F20"/>
              </a:solidFill>
              <a:ln w="9509" cap="flat">
                <a:noFill/>
                <a:prstDash val="solid"/>
                <a:miter/>
              </a:ln>
            </p:spPr>
            <p:txBody>
              <a:bodyPr rtlCol="0" anchor="ctr"/>
              <a:lstStyle/>
              <a:p>
                <a:endParaRPr lang="en-US"/>
              </a:p>
            </p:txBody>
          </p:sp>
          <p:sp>
            <p:nvSpPr>
              <p:cNvPr id="547" name="Freeform 546">
                <a:extLst>
                  <a:ext uri="{FF2B5EF4-FFF2-40B4-BE49-F238E27FC236}">
                    <a16:creationId xmlns:a16="http://schemas.microsoft.com/office/drawing/2014/main" id="{3EC4EE4C-0849-2E44-98F7-1CFEFB456771}"/>
                  </a:ext>
                </a:extLst>
              </p:cNvPr>
              <p:cNvSpPr/>
              <p:nvPr/>
            </p:nvSpPr>
            <p:spPr>
              <a:xfrm>
                <a:off x="7438259" y="5027390"/>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4 w 13803"/>
                  <a:gd name="connsiteY4" fmla="*/ 6953 h 18192"/>
                  <a:gd name="connsiteX5" fmla="*/ 13804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5" y="0"/>
                      <a:pt x="13804" y="2381"/>
                      <a:pt x="13804" y="6953"/>
                    </a:cubicBezTo>
                    <a:lnTo>
                      <a:pt x="13804" y="18098"/>
                    </a:lnTo>
                    <a:lnTo>
                      <a:pt x="11233" y="18098"/>
                    </a:lnTo>
                    <a:lnTo>
                      <a:pt x="11233" y="6763"/>
                    </a:lnTo>
                    <a:cubicBezTo>
                      <a:pt x="11233" y="3905"/>
                      <a:pt x="9901"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a:p>
            </p:txBody>
          </p:sp>
          <p:sp>
            <p:nvSpPr>
              <p:cNvPr id="548" name="Freeform 547">
                <a:extLst>
                  <a:ext uri="{FF2B5EF4-FFF2-40B4-BE49-F238E27FC236}">
                    <a16:creationId xmlns:a16="http://schemas.microsoft.com/office/drawing/2014/main" id="{31C34EC1-F4B3-E74E-8833-668F9DF96A8B}"/>
                  </a:ext>
                </a:extLst>
              </p:cNvPr>
              <p:cNvSpPr/>
              <p:nvPr/>
            </p:nvSpPr>
            <p:spPr>
              <a:xfrm>
                <a:off x="7454347" y="5023389"/>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1 w 10471"/>
                  <a:gd name="connsiteY7" fmla="*/ 4477 h 22479"/>
                  <a:gd name="connsiteX8" fmla="*/ 9901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0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1" y="4477"/>
                    </a:lnTo>
                    <a:lnTo>
                      <a:pt x="9901"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0"/>
                    </a:cubicBezTo>
                    <a:lnTo>
                      <a:pt x="3046" y="6382"/>
                    </a:lnTo>
                    <a:close/>
                  </a:path>
                </a:pathLst>
              </a:custGeom>
              <a:solidFill>
                <a:srgbClr val="231F20"/>
              </a:solidFill>
              <a:ln w="9509" cap="flat">
                <a:noFill/>
                <a:prstDash val="solid"/>
                <a:miter/>
              </a:ln>
            </p:spPr>
            <p:txBody>
              <a:bodyPr rtlCol="0" anchor="ctr"/>
              <a:lstStyle/>
              <a:p>
                <a:endParaRPr lang="en-US"/>
              </a:p>
            </p:txBody>
          </p:sp>
          <p:sp>
            <p:nvSpPr>
              <p:cNvPr id="549" name="Freeform 548">
                <a:extLst>
                  <a:ext uri="{FF2B5EF4-FFF2-40B4-BE49-F238E27FC236}">
                    <a16:creationId xmlns:a16="http://schemas.microsoft.com/office/drawing/2014/main" id="{B029654F-18D8-4041-96CC-3D06ADA97D06}"/>
                  </a:ext>
                </a:extLst>
              </p:cNvPr>
              <p:cNvSpPr/>
              <p:nvPr/>
            </p:nvSpPr>
            <p:spPr>
              <a:xfrm>
                <a:off x="7465961" y="5027390"/>
                <a:ext cx="15136" cy="18383"/>
              </a:xfrm>
              <a:custGeom>
                <a:avLst/>
                <a:gdLst>
                  <a:gd name="connsiteX0" fmla="*/ 11995 w 15136"/>
                  <a:gd name="connsiteY0" fmla="*/ 14669 h 18383"/>
                  <a:gd name="connsiteX1" fmla="*/ 5997 w 15136"/>
                  <a:gd name="connsiteY1" fmla="*/ 18383 h 18383"/>
                  <a:gd name="connsiteX2" fmla="*/ 0 w 15136"/>
                  <a:gd name="connsiteY2" fmla="*/ 13049 h 18383"/>
                  <a:gd name="connsiteX3" fmla="*/ 10567 w 15136"/>
                  <a:gd name="connsiteY3" fmla="*/ 7049 h 18383"/>
                  <a:gd name="connsiteX4" fmla="*/ 12090 w 15136"/>
                  <a:gd name="connsiteY4" fmla="*/ 7049 h 18383"/>
                  <a:gd name="connsiteX5" fmla="*/ 12090 w 15136"/>
                  <a:gd name="connsiteY5" fmla="*/ 6001 h 18383"/>
                  <a:gd name="connsiteX6" fmla="*/ 7711 w 15136"/>
                  <a:gd name="connsiteY6" fmla="*/ 2096 h 18383"/>
                  <a:gd name="connsiteX7" fmla="*/ 3046 w 15136"/>
                  <a:gd name="connsiteY7" fmla="*/ 5144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8 h 18383"/>
                  <a:gd name="connsiteX13" fmla="*/ 12471 w 15136"/>
                  <a:gd name="connsiteY13" fmla="*/ 18098 h 18383"/>
                  <a:gd name="connsiteX14" fmla="*/ 11995 w 15136"/>
                  <a:gd name="connsiteY14" fmla="*/ 14669 h 18383"/>
                  <a:gd name="connsiteX15" fmla="*/ 9901 w 15136"/>
                  <a:gd name="connsiteY15" fmla="*/ 9049 h 18383"/>
                  <a:gd name="connsiteX16" fmla="*/ 2761 w 15136"/>
                  <a:gd name="connsiteY16" fmla="*/ 13049 h 18383"/>
                  <a:gd name="connsiteX17" fmla="*/ 6378 w 15136"/>
                  <a:gd name="connsiteY17" fmla="*/ 16192 h 18383"/>
                  <a:gd name="connsiteX18" fmla="*/ 11900 w 15136"/>
                  <a:gd name="connsiteY18" fmla="*/ 10001 h 18383"/>
                  <a:gd name="connsiteX19" fmla="*/ 11900 w 15136"/>
                  <a:gd name="connsiteY19" fmla="*/ 9049 h 18383"/>
                  <a:gd name="connsiteX20" fmla="*/ 9901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1995" y="14669"/>
                    </a:moveTo>
                    <a:cubicBezTo>
                      <a:pt x="10757" y="17050"/>
                      <a:pt x="8663" y="18383"/>
                      <a:pt x="5997" y="18383"/>
                    </a:cubicBezTo>
                    <a:cubicBezTo>
                      <a:pt x="2380" y="18383"/>
                      <a:pt x="0" y="16097"/>
                      <a:pt x="0" y="13049"/>
                    </a:cubicBezTo>
                    <a:cubicBezTo>
                      <a:pt x="0" y="9049"/>
                      <a:pt x="3522" y="7049"/>
                      <a:pt x="10567" y="7049"/>
                    </a:cubicBezTo>
                    <a:cubicBezTo>
                      <a:pt x="11043" y="7049"/>
                      <a:pt x="11519" y="7049"/>
                      <a:pt x="12090" y="7049"/>
                    </a:cubicBezTo>
                    <a:lnTo>
                      <a:pt x="12090" y="6001"/>
                    </a:lnTo>
                    <a:cubicBezTo>
                      <a:pt x="12090" y="3334"/>
                      <a:pt x="10662" y="2096"/>
                      <a:pt x="7711" y="2096"/>
                    </a:cubicBezTo>
                    <a:cubicBezTo>
                      <a:pt x="5045" y="2096"/>
                      <a:pt x="3522" y="3048"/>
                      <a:pt x="3046" y="5144"/>
                    </a:cubicBezTo>
                    <a:lnTo>
                      <a:pt x="571" y="4763"/>
                    </a:lnTo>
                    <a:cubicBezTo>
                      <a:pt x="1333" y="1619"/>
                      <a:pt x="3808" y="0"/>
                      <a:pt x="8187" y="0"/>
                    </a:cubicBezTo>
                    <a:cubicBezTo>
                      <a:pt x="12756" y="0"/>
                      <a:pt x="14660" y="2191"/>
                      <a:pt x="14660" y="6953"/>
                    </a:cubicBezTo>
                    <a:lnTo>
                      <a:pt x="14660" y="14478"/>
                    </a:lnTo>
                    <a:cubicBezTo>
                      <a:pt x="14660" y="15812"/>
                      <a:pt x="14755" y="16954"/>
                      <a:pt x="15136" y="18098"/>
                    </a:cubicBezTo>
                    <a:lnTo>
                      <a:pt x="12471" y="18098"/>
                    </a:lnTo>
                    <a:cubicBezTo>
                      <a:pt x="12090" y="17050"/>
                      <a:pt x="11995" y="15907"/>
                      <a:pt x="11995" y="14669"/>
                    </a:cubicBezTo>
                    <a:close/>
                    <a:moveTo>
                      <a:pt x="9901" y="9049"/>
                    </a:moveTo>
                    <a:cubicBezTo>
                      <a:pt x="5141" y="9049"/>
                      <a:pt x="2761" y="10478"/>
                      <a:pt x="2761" y="13049"/>
                    </a:cubicBezTo>
                    <a:cubicBezTo>
                      <a:pt x="2761" y="14954"/>
                      <a:pt x="4093" y="16192"/>
                      <a:pt x="6378" y="16192"/>
                    </a:cubicBezTo>
                    <a:cubicBezTo>
                      <a:pt x="9424" y="16192"/>
                      <a:pt x="11900" y="13430"/>
                      <a:pt x="11900" y="10001"/>
                    </a:cubicBezTo>
                    <a:lnTo>
                      <a:pt x="11900" y="9049"/>
                    </a:lnTo>
                    <a:cubicBezTo>
                      <a:pt x="11233" y="9049"/>
                      <a:pt x="10567" y="9049"/>
                      <a:pt x="9901" y="9049"/>
                    </a:cubicBezTo>
                    <a:close/>
                  </a:path>
                </a:pathLst>
              </a:custGeom>
              <a:solidFill>
                <a:srgbClr val="231F20"/>
              </a:solidFill>
              <a:ln w="9509" cap="flat">
                <a:noFill/>
                <a:prstDash val="solid"/>
                <a:miter/>
              </a:ln>
            </p:spPr>
            <p:txBody>
              <a:bodyPr rtlCol="0" anchor="ctr"/>
              <a:lstStyle/>
              <a:p>
                <a:endParaRPr lang="en-US"/>
              </a:p>
            </p:txBody>
          </p:sp>
          <p:sp>
            <p:nvSpPr>
              <p:cNvPr id="550" name="Freeform 549">
                <a:extLst>
                  <a:ext uri="{FF2B5EF4-FFF2-40B4-BE49-F238E27FC236}">
                    <a16:creationId xmlns:a16="http://schemas.microsoft.com/office/drawing/2014/main" id="{85ADFCA4-47E7-8447-AFC3-D89193327224}"/>
                  </a:ext>
                </a:extLst>
              </p:cNvPr>
              <p:cNvSpPr/>
              <p:nvPr/>
            </p:nvSpPr>
            <p:spPr>
              <a:xfrm>
                <a:off x="7485001" y="5021675"/>
                <a:ext cx="2570" cy="23717"/>
              </a:xfrm>
              <a:custGeom>
                <a:avLst/>
                <a:gdLst>
                  <a:gd name="connsiteX0" fmla="*/ 0 w 2570"/>
                  <a:gd name="connsiteY0" fmla="*/ 0 h 23717"/>
                  <a:gd name="connsiteX1" fmla="*/ 2570 w 2570"/>
                  <a:gd name="connsiteY1" fmla="*/ 0 h 23717"/>
                  <a:gd name="connsiteX2" fmla="*/ 2570 w 2570"/>
                  <a:gd name="connsiteY2" fmla="*/ 2572 h 23717"/>
                  <a:gd name="connsiteX3" fmla="*/ 0 w 2570"/>
                  <a:gd name="connsiteY3" fmla="*/ 2572 h 23717"/>
                  <a:gd name="connsiteX4" fmla="*/ 0 w 2570"/>
                  <a:gd name="connsiteY4" fmla="*/ 0 h 23717"/>
                  <a:gd name="connsiteX5" fmla="*/ 0 w 2570"/>
                  <a:gd name="connsiteY5" fmla="*/ 6191 h 23717"/>
                  <a:gd name="connsiteX6" fmla="*/ 2570 w 2570"/>
                  <a:gd name="connsiteY6" fmla="*/ 6191 h 23717"/>
                  <a:gd name="connsiteX7" fmla="*/ 2570 w 2570"/>
                  <a:gd name="connsiteY7" fmla="*/ 23717 h 23717"/>
                  <a:gd name="connsiteX8" fmla="*/ 0 w 2570"/>
                  <a:gd name="connsiteY8" fmla="*/ 23717 h 23717"/>
                  <a:gd name="connsiteX9" fmla="*/ 0 w 2570"/>
                  <a:gd name="connsiteY9" fmla="*/ 6191 h 2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717">
                    <a:moveTo>
                      <a:pt x="0" y="0"/>
                    </a:moveTo>
                    <a:lnTo>
                      <a:pt x="2570" y="0"/>
                    </a:lnTo>
                    <a:lnTo>
                      <a:pt x="2570" y="2572"/>
                    </a:lnTo>
                    <a:lnTo>
                      <a:pt x="0" y="2572"/>
                    </a:lnTo>
                    <a:lnTo>
                      <a:pt x="0" y="0"/>
                    </a:lnTo>
                    <a:close/>
                    <a:moveTo>
                      <a:pt x="0" y="6191"/>
                    </a:moveTo>
                    <a:lnTo>
                      <a:pt x="2570" y="6191"/>
                    </a:lnTo>
                    <a:lnTo>
                      <a:pt x="2570" y="23717"/>
                    </a:lnTo>
                    <a:lnTo>
                      <a:pt x="0" y="23717"/>
                    </a:lnTo>
                    <a:lnTo>
                      <a:pt x="0" y="6191"/>
                    </a:lnTo>
                    <a:close/>
                  </a:path>
                </a:pathLst>
              </a:custGeom>
              <a:solidFill>
                <a:srgbClr val="231F20"/>
              </a:solidFill>
              <a:ln w="9509" cap="flat">
                <a:noFill/>
                <a:prstDash val="solid"/>
                <a:miter/>
              </a:ln>
            </p:spPr>
            <p:txBody>
              <a:bodyPr rtlCol="0" anchor="ctr"/>
              <a:lstStyle/>
              <a:p>
                <a:endParaRPr lang="en-US"/>
              </a:p>
            </p:txBody>
          </p:sp>
          <p:sp>
            <p:nvSpPr>
              <p:cNvPr id="551" name="Freeform 550">
                <a:extLst>
                  <a:ext uri="{FF2B5EF4-FFF2-40B4-BE49-F238E27FC236}">
                    <a16:creationId xmlns:a16="http://schemas.microsoft.com/office/drawing/2014/main" id="{4ED216B5-8C41-484F-81FA-922F5E3F6958}"/>
                  </a:ext>
                </a:extLst>
              </p:cNvPr>
              <p:cNvSpPr/>
              <p:nvPr/>
            </p:nvSpPr>
            <p:spPr>
              <a:xfrm>
                <a:off x="7492426" y="5027390"/>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4 w 13803"/>
                  <a:gd name="connsiteY4" fmla="*/ 6953 h 18192"/>
                  <a:gd name="connsiteX5" fmla="*/ 13804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4" y="2381"/>
                      <a:pt x="13804" y="6953"/>
                    </a:cubicBezTo>
                    <a:lnTo>
                      <a:pt x="13804" y="18098"/>
                    </a:lnTo>
                    <a:lnTo>
                      <a:pt x="11233" y="18098"/>
                    </a:lnTo>
                    <a:lnTo>
                      <a:pt x="11233" y="6763"/>
                    </a:lnTo>
                    <a:cubicBezTo>
                      <a:pt x="11233" y="3905"/>
                      <a:pt x="9901"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a:p>
            </p:txBody>
          </p:sp>
          <p:sp>
            <p:nvSpPr>
              <p:cNvPr id="552" name="Freeform 551">
                <a:extLst>
                  <a:ext uri="{FF2B5EF4-FFF2-40B4-BE49-F238E27FC236}">
                    <a16:creationId xmlns:a16="http://schemas.microsoft.com/office/drawing/2014/main" id="{0516A50E-2087-7441-9621-4802DB9187BE}"/>
                  </a:ext>
                </a:extLst>
              </p:cNvPr>
              <p:cNvSpPr/>
              <p:nvPr/>
            </p:nvSpPr>
            <p:spPr>
              <a:xfrm>
                <a:off x="7509466" y="5027390"/>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9 h 18478"/>
                  <a:gd name="connsiteX11" fmla="*/ 12852 w 15612"/>
                  <a:gd name="connsiteY11" fmla="*/ 7525 h 18478"/>
                  <a:gd name="connsiteX12" fmla="*/ 8092 w 15612"/>
                  <a:gd name="connsiteY12" fmla="*/ 2191 h 18478"/>
                  <a:gd name="connsiteX13" fmla="*/ 2951 w 15612"/>
                  <a:gd name="connsiteY13" fmla="*/ 7525 h 18478"/>
                  <a:gd name="connsiteX14" fmla="*/ 12852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1"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2" y="12859"/>
                    </a:cubicBezTo>
                    <a:lnTo>
                      <a:pt x="15327" y="13335"/>
                    </a:lnTo>
                    <a:cubicBezTo>
                      <a:pt x="14184" y="16669"/>
                      <a:pt x="11614" y="18479"/>
                      <a:pt x="7901" y="18479"/>
                    </a:cubicBezTo>
                    <a:close/>
                    <a:moveTo>
                      <a:pt x="12852" y="7525"/>
                    </a:moveTo>
                    <a:cubicBezTo>
                      <a:pt x="12756" y="4096"/>
                      <a:pt x="10948" y="2191"/>
                      <a:pt x="8092" y="2191"/>
                    </a:cubicBezTo>
                    <a:cubicBezTo>
                      <a:pt x="5236" y="2191"/>
                      <a:pt x="3427" y="4096"/>
                      <a:pt x="2951" y="7525"/>
                    </a:cubicBezTo>
                    <a:lnTo>
                      <a:pt x="12852" y="7525"/>
                    </a:lnTo>
                    <a:close/>
                  </a:path>
                </a:pathLst>
              </a:custGeom>
              <a:solidFill>
                <a:srgbClr val="231F20"/>
              </a:solidFill>
              <a:ln w="9509" cap="flat">
                <a:noFill/>
                <a:prstDash val="solid"/>
                <a:miter/>
              </a:ln>
            </p:spPr>
            <p:txBody>
              <a:bodyPr rtlCol="0" anchor="ctr"/>
              <a:lstStyle/>
              <a:p>
                <a:endParaRPr lang="en-US"/>
              </a:p>
            </p:txBody>
          </p:sp>
          <p:sp>
            <p:nvSpPr>
              <p:cNvPr id="553" name="Freeform 552">
                <a:extLst>
                  <a:ext uri="{FF2B5EF4-FFF2-40B4-BE49-F238E27FC236}">
                    <a16:creationId xmlns:a16="http://schemas.microsoft.com/office/drawing/2014/main" id="{27696F66-4E3D-3548-9BDB-6F67ADDC8BA0}"/>
                  </a:ext>
                </a:extLst>
              </p:cNvPr>
              <p:cNvSpPr/>
              <p:nvPr/>
            </p:nvSpPr>
            <p:spPr>
              <a:xfrm>
                <a:off x="7527458" y="5021675"/>
                <a:ext cx="14565" cy="24098"/>
              </a:xfrm>
              <a:custGeom>
                <a:avLst/>
                <a:gdLst>
                  <a:gd name="connsiteX0" fmla="*/ 14565 w 14565"/>
                  <a:gd name="connsiteY0" fmla="*/ 23717 h 24098"/>
                  <a:gd name="connsiteX1" fmla="*/ 12185 w 14565"/>
                  <a:gd name="connsiteY1" fmla="*/ 23717 h 24098"/>
                  <a:gd name="connsiteX2" fmla="*/ 12185 w 14565"/>
                  <a:gd name="connsiteY2" fmla="*/ 20193 h 24098"/>
                  <a:gd name="connsiteX3" fmla="*/ 6759 w 14565"/>
                  <a:gd name="connsiteY3" fmla="*/ 24098 h 24098"/>
                  <a:gd name="connsiteX4" fmla="*/ 0 w 14565"/>
                  <a:gd name="connsiteY4" fmla="*/ 15049 h 24098"/>
                  <a:gd name="connsiteX5" fmla="*/ 6949 w 14565"/>
                  <a:gd name="connsiteY5" fmla="*/ 5715 h 24098"/>
                  <a:gd name="connsiteX6" fmla="*/ 11995 w 14565"/>
                  <a:gd name="connsiteY6" fmla="*/ 8858 h 24098"/>
                  <a:gd name="connsiteX7" fmla="*/ 11995 w 14565"/>
                  <a:gd name="connsiteY7" fmla="*/ 0 h 24098"/>
                  <a:gd name="connsiteX8" fmla="*/ 14565 w 14565"/>
                  <a:gd name="connsiteY8" fmla="*/ 0 h 24098"/>
                  <a:gd name="connsiteX9" fmla="*/ 14565 w 14565"/>
                  <a:gd name="connsiteY9" fmla="*/ 23717 h 24098"/>
                  <a:gd name="connsiteX10" fmla="*/ 7425 w 14565"/>
                  <a:gd name="connsiteY10" fmla="*/ 8001 h 24098"/>
                  <a:gd name="connsiteX11" fmla="*/ 2856 w 14565"/>
                  <a:gd name="connsiteY11" fmla="*/ 14954 h 24098"/>
                  <a:gd name="connsiteX12" fmla="*/ 7425 w 14565"/>
                  <a:gd name="connsiteY12" fmla="*/ 21812 h 24098"/>
                  <a:gd name="connsiteX13" fmla="*/ 11995 w 14565"/>
                  <a:gd name="connsiteY13" fmla="*/ 16192 h 24098"/>
                  <a:gd name="connsiteX14" fmla="*/ 11995 w 14565"/>
                  <a:gd name="connsiteY14" fmla="*/ 13525 h 24098"/>
                  <a:gd name="connsiteX15" fmla="*/ 7425 w 14565"/>
                  <a:gd name="connsiteY15" fmla="*/ 8001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14565" y="23717"/>
                    </a:moveTo>
                    <a:lnTo>
                      <a:pt x="12185" y="23717"/>
                    </a:lnTo>
                    <a:lnTo>
                      <a:pt x="12185" y="20193"/>
                    </a:lnTo>
                    <a:cubicBezTo>
                      <a:pt x="10948" y="22765"/>
                      <a:pt x="9044" y="24098"/>
                      <a:pt x="6759" y="24098"/>
                    </a:cubicBezTo>
                    <a:cubicBezTo>
                      <a:pt x="2951" y="24098"/>
                      <a:pt x="0" y="20574"/>
                      <a:pt x="0" y="15049"/>
                    </a:cubicBezTo>
                    <a:cubicBezTo>
                      <a:pt x="0" y="9334"/>
                      <a:pt x="3046" y="5715"/>
                      <a:pt x="6949" y="5715"/>
                    </a:cubicBezTo>
                    <a:cubicBezTo>
                      <a:pt x="9044" y="5715"/>
                      <a:pt x="10853" y="6763"/>
                      <a:pt x="11995" y="8858"/>
                    </a:cubicBezTo>
                    <a:lnTo>
                      <a:pt x="11995" y="0"/>
                    </a:lnTo>
                    <a:lnTo>
                      <a:pt x="14565" y="0"/>
                    </a:lnTo>
                    <a:lnTo>
                      <a:pt x="14565" y="23717"/>
                    </a:lnTo>
                    <a:close/>
                    <a:moveTo>
                      <a:pt x="7425" y="8001"/>
                    </a:moveTo>
                    <a:cubicBezTo>
                      <a:pt x="4760" y="8001"/>
                      <a:pt x="2856" y="10477"/>
                      <a:pt x="2856" y="14954"/>
                    </a:cubicBezTo>
                    <a:cubicBezTo>
                      <a:pt x="2856" y="19336"/>
                      <a:pt x="4665" y="21812"/>
                      <a:pt x="7425" y="21812"/>
                    </a:cubicBezTo>
                    <a:cubicBezTo>
                      <a:pt x="9901" y="21812"/>
                      <a:pt x="11995" y="19621"/>
                      <a:pt x="11995" y="16192"/>
                    </a:cubicBezTo>
                    <a:lnTo>
                      <a:pt x="11995" y="13525"/>
                    </a:lnTo>
                    <a:cubicBezTo>
                      <a:pt x="11995" y="10096"/>
                      <a:pt x="10186" y="8001"/>
                      <a:pt x="7425" y="8001"/>
                    </a:cubicBezTo>
                    <a:close/>
                  </a:path>
                </a:pathLst>
              </a:custGeom>
              <a:solidFill>
                <a:srgbClr val="231F20"/>
              </a:solidFill>
              <a:ln w="9509" cap="flat">
                <a:noFill/>
                <a:prstDash val="solid"/>
                <a:miter/>
              </a:ln>
            </p:spPr>
            <p:txBody>
              <a:bodyPr rtlCol="0" anchor="ctr"/>
              <a:lstStyle/>
              <a:p>
                <a:endParaRPr lang="en-US"/>
              </a:p>
            </p:txBody>
          </p:sp>
          <p:sp>
            <p:nvSpPr>
              <p:cNvPr id="554" name="Freeform 553">
                <a:extLst>
                  <a:ext uri="{FF2B5EF4-FFF2-40B4-BE49-F238E27FC236}">
                    <a16:creationId xmlns:a16="http://schemas.microsoft.com/office/drawing/2014/main" id="{92C08F4F-8C7C-C945-95A1-C2427BEE7CC1}"/>
                  </a:ext>
                </a:extLst>
              </p:cNvPr>
              <p:cNvSpPr/>
              <p:nvPr/>
            </p:nvSpPr>
            <p:spPr>
              <a:xfrm>
                <a:off x="7554685" y="5023389"/>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1 w 10471"/>
                  <a:gd name="connsiteY7" fmla="*/ 4477 h 22479"/>
                  <a:gd name="connsiteX8" fmla="*/ 9901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0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1" y="4477"/>
                    </a:lnTo>
                    <a:lnTo>
                      <a:pt x="9901"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0"/>
                    </a:cubicBezTo>
                    <a:lnTo>
                      <a:pt x="3046" y="6382"/>
                    </a:lnTo>
                    <a:close/>
                  </a:path>
                </a:pathLst>
              </a:custGeom>
              <a:solidFill>
                <a:srgbClr val="231F20"/>
              </a:solidFill>
              <a:ln w="9509" cap="flat">
                <a:noFill/>
                <a:prstDash val="solid"/>
                <a:miter/>
              </a:ln>
            </p:spPr>
            <p:txBody>
              <a:bodyPr rtlCol="0" anchor="ctr"/>
              <a:lstStyle/>
              <a:p>
                <a:endParaRPr lang="en-US"/>
              </a:p>
            </p:txBody>
          </p:sp>
          <p:sp>
            <p:nvSpPr>
              <p:cNvPr id="555" name="Freeform 554">
                <a:extLst>
                  <a:ext uri="{FF2B5EF4-FFF2-40B4-BE49-F238E27FC236}">
                    <a16:creationId xmlns:a16="http://schemas.microsoft.com/office/drawing/2014/main" id="{B5F647A4-A207-ED44-B338-274D2848A94D}"/>
                  </a:ext>
                </a:extLst>
              </p:cNvPr>
              <p:cNvSpPr/>
              <p:nvPr/>
            </p:nvSpPr>
            <p:spPr>
              <a:xfrm>
                <a:off x="7567441" y="5021675"/>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4 w 13803"/>
                  <a:gd name="connsiteY4" fmla="*/ 12573 h 23812"/>
                  <a:gd name="connsiteX5" fmla="*/ 13804 w 13803"/>
                  <a:gd name="connsiteY5" fmla="*/ 23717 h 23812"/>
                  <a:gd name="connsiteX6" fmla="*/ 11233 w 13803"/>
                  <a:gd name="connsiteY6" fmla="*/ 23717 h 23812"/>
                  <a:gd name="connsiteX7" fmla="*/ 11233 w 13803"/>
                  <a:gd name="connsiteY7" fmla="*/ 12382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4" y="5620"/>
                      <a:pt x="13804" y="8001"/>
                      <a:pt x="13804" y="12573"/>
                    </a:cubicBezTo>
                    <a:lnTo>
                      <a:pt x="13804" y="23717"/>
                    </a:lnTo>
                    <a:lnTo>
                      <a:pt x="11233" y="23717"/>
                    </a:lnTo>
                    <a:lnTo>
                      <a:pt x="11233" y="12382"/>
                    </a:lnTo>
                    <a:cubicBezTo>
                      <a:pt x="11233" y="9525"/>
                      <a:pt x="9901"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a:p>
            </p:txBody>
          </p:sp>
          <p:sp>
            <p:nvSpPr>
              <p:cNvPr id="556" name="Freeform 555">
                <a:extLst>
                  <a:ext uri="{FF2B5EF4-FFF2-40B4-BE49-F238E27FC236}">
                    <a16:creationId xmlns:a16="http://schemas.microsoft.com/office/drawing/2014/main" id="{F18D8ABC-A2ED-3B4F-B5E1-18610EA9DE41}"/>
                  </a:ext>
                </a:extLst>
              </p:cNvPr>
              <p:cNvSpPr/>
              <p:nvPr/>
            </p:nvSpPr>
            <p:spPr>
              <a:xfrm>
                <a:off x="7584481" y="5027390"/>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1 w 15612"/>
                  <a:gd name="connsiteY7" fmla="*/ 16288 h 18478"/>
                  <a:gd name="connsiteX8" fmla="*/ 12851 w 15612"/>
                  <a:gd name="connsiteY8" fmla="*/ 12859 h 18478"/>
                  <a:gd name="connsiteX9" fmla="*/ 15327 w 15612"/>
                  <a:gd name="connsiteY9" fmla="*/ 13335 h 18478"/>
                  <a:gd name="connsiteX10" fmla="*/ 7901 w 15612"/>
                  <a:gd name="connsiteY10" fmla="*/ 18479 h 18478"/>
                  <a:gd name="connsiteX11" fmla="*/ 12851 w 15612"/>
                  <a:gd name="connsiteY11" fmla="*/ 7525 h 18478"/>
                  <a:gd name="connsiteX12" fmla="*/ 8091 w 15612"/>
                  <a:gd name="connsiteY12" fmla="*/ 2191 h 18478"/>
                  <a:gd name="connsiteX13" fmla="*/ 2951 w 15612"/>
                  <a:gd name="connsiteY13" fmla="*/ 7525 h 18478"/>
                  <a:gd name="connsiteX14" fmla="*/ 12851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1"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1" y="16288"/>
                    </a:cubicBezTo>
                    <a:cubicBezTo>
                      <a:pt x="10281" y="16288"/>
                      <a:pt x="11995" y="15050"/>
                      <a:pt x="12851" y="12859"/>
                    </a:cubicBezTo>
                    <a:lnTo>
                      <a:pt x="15327" y="13335"/>
                    </a:lnTo>
                    <a:cubicBezTo>
                      <a:pt x="14184" y="16669"/>
                      <a:pt x="11614" y="18479"/>
                      <a:pt x="7901" y="18479"/>
                    </a:cubicBezTo>
                    <a:close/>
                    <a:moveTo>
                      <a:pt x="12851" y="7525"/>
                    </a:moveTo>
                    <a:cubicBezTo>
                      <a:pt x="12756" y="4096"/>
                      <a:pt x="10948" y="2191"/>
                      <a:pt x="8091" y="2191"/>
                    </a:cubicBezTo>
                    <a:cubicBezTo>
                      <a:pt x="5236" y="2191"/>
                      <a:pt x="3427" y="4096"/>
                      <a:pt x="2951" y="7525"/>
                    </a:cubicBezTo>
                    <a:lnTo>
                      <a:pt x="12851" y="7525"/>
                    </a:lnTo>
                    <a:close/>
                  </a:path>
                </a:pathLst>
              </a:custGeom>
              <a:solidFill>
                <a:srgbClr val="231F20"/>
              </a:solidFill>
              <a:ln w="9509" cap="flat">
                <a:noFill/>
                <a:prstDash val="solid"/>
                <a:miter/>
              </a:ln>
            </p:spPr>
            <p:txBody>
              <a:bodyPr rtlCol="0" anchor="ctr"/>
              <a:lstStyle/>
              <a:p>
                <a:endParaRPr lang="en-US"/>
              </a:p>
            </p:txBody>
          </p:sp>
          <p:sp>
            <p:nvSpPr>
              <p:cNvPr id="557" name="Freeform 556">
                <a:extLst>
                  <a:ext uri="{FF2B5EF4-FFF2-40B4-BE49-F238E27FC236}">
                    <a16:creationId xmlns:a16="http://schemas.microsoft.com/office/drawing/2014/main" id="{63C26F26-B997-8145-9BBC-9DBE49F1F0E7}"/>
                  </a:ext>
                </a:extLst>
              </p:cNvPr>
              <p:cNvSpPr/>
              <p:nvPr/>
            </p:nvSpPr>
            <p:spPr>
              <a:xfrm>
                <a:off x="7603521" y="5027295"/>
                <a:ext cx="8662" cy="18097"/>
              </a:xfrm>
              <a:custGeom>
                <a:avLst/>
                <a:gdLst>
                  <a:gd name="connsiteX0" fmla="*/ 95 w 8662"/>
                  <a:gd name="connsiteY0" fmla="*/ 571 h 18097"/>
                  <a:gd name="connsiteX1" fmla="*/ 2570 w 8662"/>
                  <a:gd name="connsiteY1" fmla="*/ 571 h 18097"/>
                  <a:gd name="connsiteX2" fmla="*/ 2570 w 8662"/>
                  <a:gd name="connsiteY2" fmla="*/ 4477 h 18097"/>
                  <a:gd name="connsiteX3" fmla="*/ 7711 w 8662"/>
                  <a:gd name="connsiteY3" fmla="*/ 0 h 18097"/>
                  <a:gd name="connsiteX4" fmla="*/ 8663 w 8662"/>
                  <a:gd name="connsiteY4" fmla="*/ 95 h 18097"/>
                  <a:gd name="connsiteX5" fmla="*/ 8663 w 8662"/>
                  <a:gd name="connsiteY5" fmla="*/ 2762 h 18097"/>
                  <a:gd name="connsiteX6" fmla="*/ 8187 w 8662"/>
                  <a:gd name="connsiteY6" fmla="*/ 2762 h 18097"/>
                  <a:gd name="connsiteX7" fmla="*/ 2665 w 8662"/>
                  <a:gd name="connsiteY7" fmla="*/ 9334 h 18097"/>
                  <a:gd name="connsiteX8" fmla="*/ 2665 w 8662"/>
                  <a:gd name="connsiteY8" fmla="*/ 18097 h 18097"/>
                  <a:gd name="connsiteX9" fmla="*/ 0 w 8662"/>
                  <a:gd name="connsiteY9" fmla="*/ 18097 h 18097"/>
                  <a:gd name="connsiteX10" fmla="*/ 0 w 8662"/>
                  <a:gd name="connsiteY10" fmla="*/ 571 h 18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2" h="18097">
                    <a:moveTo>
                      <a:pt x="95" y="571"/>
                    </a:moveTo>
                    <a:lnTo>
                      <a:pt x="2570" y="571"/>
                    </a:lnTo>
                    <a:lnTo>
                      <a:pt x="2570" y="4477"/>
                    </a:lnTo>
                    <a:cubicBezTo>
                      <a:pt x="3618" y="1524"/>
                      <a:pt x="5236" y="0"/>
                      <a:pt x="7711" y="0"/>
                    </a:cubicBezTo>
                    <a:cubicBezTo>
                      <a:pt x="7996" y="0"/>
                      <a:pt x="8282" y="0"/>
                      <a:pt x="8663" y="95"/>
                    </a:cubicBezTo>
                    <a:lnTo>
                      <a:pt x="8663" y="2762"/>
                    </a:lnTo>
                    <a:cubicBezTo>
                      <a:pt x="8472" y="2762"/>
                      <a:pt x="8377" y="2762"/>
                      <a:pt x="8187" y="2762"/>
                    </a:cubicBezTo>
                    <a:cubicBezTo>
                      <a:pt x="4855" y="2762"/>
                      <a:pt x="2665" y="5239"/>
                      <a:pt x="2665" y="9334"/>
                    </a:cubicBezTo>
                    <a:lnTo>
                      <a:pt x="2665" y="18097"/>
                    </a:lnTo>
                    <a:lnTo>
                      <a:pt x="0" y="18097"/>
                    </a:lnTo>
                    <a:lnTo>
                      <a:pt x="0" y="571"/>
                    </a:lnTo>
                    <a:close/>
                  </a:path>
                </a:pathLst>
              </a:custGeom>
              <a:solidFill>
                <a:srgbClr val="231F20"/>
              </a:solidFill>
              <a:ln w="9509" cap="flat">
                <a:noFill/>
                <a:prstDash val="solid"/>
                <a:miter/>
              </a:ln>
            </p:spPr>
            <p:txBody>
              <a:bodyPr rtlCol="0" anchor="ctr"/>
              <a:lstStyle/>
              <a:p>
                <a:endParaRPr lang="en-US"/>
              </a:p>
            </p:txBody>
          </p:sp>
          <p:sp>
            <p:nvSpPr>
              <p:cNvPr id="558" name="Freeform 557">
                <a:extLst>
                  <a:ext uri="{FF2B5EF4-FFF2-40B4-BE49-F238E27FC236}">
                    <a16:creationId xmlns:a16="http://schemas.microsoft.com/office/drawing/2014/main" id="{9EDDAE77-87C7-5E4C-B267-45493B7E2560}"/>
                  </a:ext>
                </a:extLst>
              </p:cNvPr>
              <p:cNvSpPr/>
              <p:nvPr/>
            </p:nvSpPr>
            <p:spPr>
              <a:xfrm>
                <a:off x="7612850" y="5027390"/>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9 h 18478"/>
                  <a:gd name="connsiteX11" fmla="*/ 12852 w 15612"/>
                  <a:gd name="connsiteY11" fmla="*/ 7525 h 18478"/>
                  <a:gd name="connsiteX12" fmla="*/ 8092 w 15612"/>
                  <a:gd name="connsiteY12" fmla="*/ 2191 h 18478"/>
                  <a:gd name="connsiteX13" fmla="*/ 2951 w 15612"/>
                  <a:gd name="connsiteY13" fmla="*/ 7525 h 18478"/>
                  <a:gd name="connsiteX14" fmla="*/ 12852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2" y="12859"/>
                    </a:cubicBezTo>
                    <a:lnTo>
                      <a:pt x="15327" y="13335"/>
                    </a:lnTo>
                    <a:cubicBezTo>
                      <a:pt x="14184" y="16669"/>
                      <a:pt x="11614" y="18479"/>
                      <a:pt x="7901" y="18479"/>
                    </a:cubicBezTo>
                    <a:close/>
                    <a:moveTo>
                      <a:pt x="12852" y="7525"/>
                    </a:moveTo>
                    <a:cubicBezTo>
                      <a:pt x="12756" y="4096"/>
                      <a:pt x="10948" y="2191"/>
                      <a:pt x="8092" y="2191"/>
                    </a:cubicBezTo>
                    <a:cubicBezTo>
                      <a:pt x="5236" y="2191"/>
                      <a:pt x="3427" y="4096"/>
                      <a:pt x="2951" y="7525"/>
                    </a:cubicBezTo>
                    <a:lnTo>
                      <a:pt x="12852" y="7525"/>
                    </a:lnTo>
                    <a:close/>
                  </a:path>
                </a:pathLst>
              </a:custGeom>
              <a:solidFill>
                <a:srgbClr val="231F20"/>
              </a:solidFill>
              <a:ln w="9509" cap="flat">
                <a:noFill/>
                <a:prstDash val="solid"/>
                <a:miter/>
              </a:ln>
            </p:spPr>
            <p:txBody>
              <a:bodyPr rtlCol="0" anchor="ctr"/>
              <a:lstStyle/>
              <a:p>
                <a:endParaRPr lang="en-US"/>
              </a:p>
            </p:txBody>
          </p:sp>
          <p:sp>
            <p:nvSpPr>
              <p:cNvPr id="559" name="Freeform 558">
                <a:extLst>
                  <a:ext uri="{FF2B5EF4-FFF2-40B4-BE49-F238E27FC236}">
                    <a16:creationId xmlns:a16="http://schemas.microsoft.com/office/drawing/2014/main" id="{9FC1AB19-1C55-8A4A-8F85-6B7622D99477}"/>
                  </a:ext>
                </a:extLst>
              </p:cNvPr>
              <p:cNvSpPr/>
              <p:nvPr/>
            </p:nvSpPr>
            <p:spPr>
              <a:xfrm>
                <a:off x="7632080" y="5021675"/>
                <a:ext cx="2570" cy="23717"/>
              </a:xfrm>
              <a:custGeom>
                <a:avLst/>
                <a:gdLst>
                  <a:gd name="connsiteX0" fmla="*/ 0 w 2570"/>
                  <a:gd name="connsiteY0" fmla="*/ 0 h 23717"/>
                  <a:gd name="connsiteX1" fmla="*/ 2570 w 2570"/>
                  <a:gd name="connsiteY1" fmla="*/ 0 h 23717"/>
                  <a:gd name="connsiteX2" fmla="*/ 2570 w 2570"/>
                  <a:gd name="connsiteY2" fmla="*/ 2572 h 23717"/>
                  <a:gd name="connsiteX3" fmla="*/ 0 w 2570"/>
                  <a:gd name="connsiteY3" fmla="*/ 2572 h 23717"/>
                  <a:gd name="connsiteX4" fmla="*/ 0 w 2570"/>
                  <a:gd name="connsiteY4" fmla="*/ 0 h 23717"/>
                  <a:gd name="connsiteX5" fmla="*/ 0 w 2570"/>
                  <a:gd name="connsiteY5" fmla="*/ 6191 h 23717"/>
                  <a:gd name="connsiteX6" fmla="*/ 2570 w 2570"/>
                  <a:gd name="connsiteY6" fmla="*/ 6191 h 23717"/>
                  <a:gd name="connsiteX7" fmla="*/ 2570 w 2570"/>
                  <a:gd name="connsiteY7" fmla="*/ 23717 h 23717"/>
                  <a:gd name="connsiteX8" fmla="*/ 0 w 2570"/>
                  <a:gd name="connsiteY8" fmla="*/ 23717 h 23717"/>
                  <a:gd name="connsiteX9" fmla="*/ 0 w 2570"/>
                  <a:gd name="connsiteY9" fmla="*/ 6191 h 2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717">
                    <a:moveTo>
                      <a:pt x="0" y="0"/>
                    </a:moveTo>
                    <a:lnTo>
                      <a:pt x="2570" y="0"/>
                    </a:lnTo>
                    <a:lnTo>
                      <a:pt x="2570" y="2572"/>
                    </a:lnTo>
                    <a:lnTo>
                      <a:pt x="0" y="2572"/>
                    </a:lnTo>
                    <a:lnTo>
                      <a:pt x="0" y="0"/>
                    </a:lnTo>
                    <a:close/>
                    <a:moveTo>
                      <a:pt x="0" y="6191"/>
                    </a:moveTo>
                    <a:lnTo>
                      <a:pt x="2570" y="6191"/>
                    </a:lnTo>
                    <a:lnTo>
                      <a:pt x="2570" y="23717"/>
                    </a:lnTo>
                    <a:lnTo>
                      <a:pt x="0" y="23717"/>
                    </a:lnTo>
                    <a:lnTo>
                      <a:pt x="0" y="6191"/>
                    </a:lnTo>
                    <a:close/>
                  </a:path>
                </a:pathLst>
              </a:custGeom>
              <a:solidFill>
                <a:srgbClr val="231F20"/>
              </a:solidFill>
              <a:ln w="9509" cap="flat">
                <a:noFill/>
                <a:prstDash val="solid"/>
                <a:miter/>
              </a:ln>
            </p:spPr>
            <p:txBody>
              <a:bodyPr rtlCol="0" anchor="ctr"/>
              <a:lstStyle/>
              <a:p>
                <a:endParaRPr lang="en-US"/>
              </a:p>
            </p:txBody>
          </p:sp>
          <p:sp>
            <p:nvSpPr>
              <p:cNvPr id="560" name="Freeform 559">
                <a:extLst>
                  <a:ext uri="{FF2B5EF4-FFF2-40B4-BE49-F238E27FC236}">
                    <a16:creationId xmlns:a16="http://schemas.microsoft.com/office/drawing/2014/main" id="{02A90C37-7C2F-F741-802B-31E9B08CAF90}"/>
                  </a:ext>
                </a:extLst>
              </p:cNvPr>
              <p:cNvSpPr/>
              <p:nvPr/>
            </p:nvSpPr>
            <p:spPr>
              <a:xfrm>
                <a:off x="7639505" y="5027390"/>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0"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a:p>
            </p:txBody>
          </p:sp>
          <p:sp>
            <p:nvSpPr>
              <p:cNvPr id="561" name="Freeform 560">
                <a:extLst>
                  <a:ext uri="{FF2B5EF4-FFF2-40B4-BE49-F238E27FC236}">
                    <a16:creationId xmlns:a16="http://schemas.microsoft.com/office/drawing/2014/main" id="{72E2FA45-5E0A-9E40-BD4A-50255D300EA7}"/>
                  </a:ext>
                </a:extLst>
              </p:cNvPr>
              <p:cNvSpPr/>
              <p:nvPr/>
            </p:nvSpPr>
            <p:spPr>
              <a:xfrm>
                <a:off x="7658639" y="5041296"/>
                <a:ext cx="3808" cy="4095"/>
              </a:xfrm>
              <a:custGeom>
                <a:avLst/>
                <a:gdLst>
                  <a:gd name="connsiteX0" fmla="*/ 0 w 3808"/>
                  <a:gd name="connsiteY0" fmla="*/ 0 h 4095"/>
                  <a:gd name="connsiteX1" fmla="*/ 3808 w 3808"/>
                  <a:gd name="connsiteY1" fmla="*/ 0 h 4095"/>
                  <a:gd name="connsiteX2" fmla="*/ 3808 w 3808"/>
                  <a:gd name="connsiteY2" fmla="*/ 4096 h 4095"/>
                  <a:gd name="connsiteX3" fmla="*/ 0 w 3808"/>
                  <a:gd name="connsiteY3" fmla="*/ 4096 h 4095"/>
                  <a:gd name="connsiteX4" fmla="*/ 0 w 3808"/>
                  <a:gd name="connsiteY4" fmla="*/ 0 h 4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8" h="4095">
                    <a:moveTo>
                      <a:pt x="0" y="0"/>
                    </a:moveTo>
                    <a:lnTo>
                      <a:pt x="3808" y="0"/>
                    </a:lnTo>
                    <a:lnTo>
                      <a:pt x="3808" y="4096"/>
                    </a:lnTo>
                    <a:lnTo>
                      <a:pt x="0" y="4096"/>
                    </a:lnTo>
                    <a:lnTo>
                      <a:pt x="0" y="0"/>
                    </a:lnTo>
                    <a:close/>
                  </a:path>
                </a:pathLst>
              </a:custGeom>
              <a:solidFill>
                <a:srgbClr val="231F20"/>
              </a:solidFill>
              <a:ln w="9509" cap="flat">
                <a:noFill/>
                <a:prstDash val="solid"/>
                <a:miter/>
              </a:ln>
            </p:spPr>
            <p:txBody>
              <a:bodyPr rtlCol="0" anchor="ctr"/>
              <a:lstStyle/>
              <a:p>
                <a:endParaRPr lang="en-US"/>
              </a:p>
            </p:txBody>
          </p:sp>
        </p:grpSp>
      </p:grpSp>
      <p:sp>
        <p:nvSpPr>
          <p:cNvPr id="642" name="Text Placeholder 32">
            <a:extLst>
              <a:ext uri="{FF2B5EF4-FFF2-40B4-BE49-F238E27FC236}">
                <a16:creationId xmlns:a16="http://schemas.microsoft.com/office/drawing/2014/main" id="{76337943-5F68-DC4E-93A3-EB4680D5B7E6}"/>
              </a:ext>
            </a:extLst>
          </p:cNvPr>
          <p:cNvSpPr>
            <a:spLocks noGrp="1"/>
          </p:cNvSpPr>
          <p:nvPr>
            <p:ph type="body" sz="quarter" idx="46" hasCustomPrompt="1"/>
          </p:nvPr>
        </p:nvSpPr>
        <p:spPr>
          <a:xfrm>
            <a:off x="588201" y="1419577"/>
            <a:ext cx="5217513" cy="1765482"/>
          </a:xfrm>
        </p:spPr>
        <p:txBody>
          <a:bodyPr numCol="1" spcCol="288000" anchor="t">
            <a:noAutofit/>
          </a:bodyPr>
          <a:lstStyle>
            <a:lvl1pPr marL="0" marR="0" indent="0" algn="just" defTabSz="2072941" rtl="0" eaLnBrk="1" fontAlgn="auto" latinLnBrk="0" hangingPunct="1">
              <a:lnSpc>
                <a:spcPct val="100000"/>
              </a:lnSpc>
              <a:spcBef>
                <a:spcPts val="0"/>
              </a:spcBef>
              <a:spcAft>
                <a:spcPts val="0"/>
              </a:spcAft>
              <a:buClrTx/>
              <a:buSzTx/>
              <a:buFont typeface="Arial" panose="020B0604020202020204" pitchFamily="34" charset="0"/>
              <a:buNone/>
              <a:tabLst/>
              <a:defRPr sz="1200" b="1" i="1">
                <a:solidFill>
                  <a:schemeClr val="bg1"/>
                </a:solidFill>
                <a:latin typeface="Poppins" pitchFamily="2" charset="77"/>
                <a:cs typeface="Poppins"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marR="0" lvl="0" indent="0" algn="just"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lang="en-IE" dirty="0"/>
              <a:t>Sub-Heading</a:t>
            </a:r>
            <a:endParaRPr lang="en-US" dirty="0"/>
          </a:p>
          <a:p>
            <a:pPr lvl="0"/>
            <a:endParaRPr lang="en-US" dirty="0"/>
          </a:p>
        </p:txBody>
      </p:sp>
      <p:sp>
        <p:nvSpPr>
          <p:cNvPr id="643" name="Text Placeholder 32">
            <a:extLst>
              <a:ext uri="{FF2B5EF4-FFF2-40B4-BE49-F238E27FC236}">
                <a16:creationId xmlns:a16="http://schemas.microsoft.com/office/drawing/2014/main" id="{DF7C6F0B-1BC3-9746-9AA7-6264FD7B9DDC}"/>
              </a:ext>
            </a:extLst>
          </p:cNvPr>
          <p:cNvSpPr>
            <a:spLocks noGrp="1"/>
          </p:cNvSpPr>
          <p:nvPr>
            <p:ph type="body" sz="quarter" idx="30" hasCustomPrompt="1"/>
          </p:nvPr>
        </p:nvSpPr>
        <p:spPr>
          <a:xfrm>
            <a:off x="570165" y="643386"/>
            <a:ext cx="5231585" cy="743603"/>
          </a:xfrm>
        </p:spPr>
        <p:txBody>
          <a:bodyPr>
            <a:noAutofit/>
          </a:bodyPr>
          <a:lstStyle>
            <a:lvl1pPr marL="0" indent="0" algn="l">
              <a:buNone/>
              <a:defRPr sz="2400" b="1" i="0">
                <a:solidFill>
                  <a:schemeClr val="bg1"/>
                </a:solidFill>
                <a:latin typeface="Avenir Black" panose="02000503020000020003" pitchFamily="2" charset="0"/>
                <a:cs typeface="Poppins SemiBold"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HEADING</a:t>
            </a:r>
            <a:endParaRPr lang="en-US" dirty="0"/>
          </a:p>
        </p:txBody>
      </p:sp>
      <p:cxnSp>
        <p:nvCxnSpPr>
          <p:cNvPr id="644" name="Straight Connector 643">
            <a:extLst>
              <a:ext uri="{FF2B5EF4-FFF2-40B4-BE49-F238E27FC236}">
                <a16:creationId xmlns:a16="http://schemas.microsoft.com/office/drawing/2014/main" id="{E8BE033D-1EB3-D049-B46B-6E506E86BD06}"/>
              </a:ext>
            </a:extLst>
          </p:cNvPr>
          <p:cNvCxnSpPr>
            <a:cxnSpLocks/>
          </p:cNvCxnSpPr>
          <p:nvPr userDrawn="1"/>
        </p:nvCxnSpPr>
        <p:spPr>
          <a:xfrm>
            <a:off x="685192" y="1118532"/>
            <a:ext cx="532210" cy="0"/>
          </a:xfrm>
          <a:prstGeom prst="line">
            <a:avLst/>
          </a:prstGeom>
          <a:ln w="28575">
            <a:solidFill>
              <a:srgbClr val="84BA41"/>
            </a:solidFill>
          </a:ln>
        </p:spPr>
        <p:style>
          <a:lnRef idx="1">
            <a:schemeClr val="accent1"/>
          </a:lnRef>
          <a:fillRef idx="0">
            <a:schemeClr val="accent1"/>
          </a:fillRef>
          <a:effectRef idx="0">
            <a:schemeClr val="accent1"/>
          </a:effectRef>
          <a:fontRef idx="minor">
            <a:schemeClr val="tx1"/>
          </a:fontRef>
        </p:style>
      </p:cxnSp>
      <p:sp>
        <p:nvSpPr>
          <p:cNvPr id="645" name="Text Placeholder 32">
            <a:extLst>
              <a:ext uri="{FF2B5EF4-FFF2-40B4-BE49-F238E27FC236}">
                <a16:creationId xmlns:a16="http://schemas.microsoft.com/office/drawing/2014/main" id="{3898DD2C-26F4-774B-9DED-65DF943D187E}"/>
              </a:ext>
            </a:extLst>
          </p:cNvPr>
          <p:cNvSpPr>
            <a:spLocks noGrp="1"/>
          </p:cNvSpPr>
          <p:nvPr>
            <p:ph type="body" sz="quarter" idx="32" hasCustomPrompt="1"/>
          </p:nvPr>
        </p:nvSpPr>
        <p:spPr>
          <a:xfrm>
            <a:off x="588201" y="3309278"/>
            <a:ext cx="5217513" cy="2409352"/>
          </a:xfrm>
        </p:spPr>
        <p:txBody>
          <a:bodyPr numCol="2" spcCol="288000" anchor="t">
            <a:noAutofit/>
          </a:bodyPr>
          <a:lstStyle>
            <a:lvl1pPr marL="0" indent="0" algn="just">
              <a:lnSpc>
                <a:spcPct val="100000"/>
              </a:lnSpc>
              <a:spcBef>
                <a:spcPts val="0"/>
              </a:spcBef>
              <a:buNone/>
              <a:defRPr sz="1050" b="0" i="0">
                <a:solidFill>
                  <a:schemeClr val="bg1"/>
                </a:solidFill>
                <a:latin typeface="Poppins" pitchFamily="2" charset="77"/>
                <a:cs typeface="Poppins"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Colum)</a:t>
            </a:r>
            <a:endParaRPr lang="en-US" dirty="0"/>
          </a:p>
        </p:txBody>
      </p:sp>
      <p:cxnSp>
        <p:nvCxnSpPr>
          <p:cNvPr id="651" name="Straight Connector 650">
            <a:extLst>
              <a:ext uri="{FF2B5EF4-FFF2-40B4-BE49-F238E27FC236}">
                <a16:creationId xmlns:a16="http://schemas.microsoft.com/office/drawing/2014/main" id="{F5625A6A-CF12-1E48-84F6-9A06BAFC2762}"/>
              </a:ext>
            </a:extLst>
          </p:cNvPr>
          <p:cNvCxnSpPr>
            <a:cxnSpLocks/>
          </p:cNvCxnSpPr>
          <p:nvPr userDrawn="1"/>
        </p:nvCxnSpPr>
        <p:spPr>
          <a:xfrm>
            <a:off x="3128944" y="9064210"/>
            <a:ext cx="4405745" cy="0"/>
          </a:xfrm>
          <a:prstGeom prst="line">
            <a:avLst/>
          </a:prstGeom>
          <a:ln w="19050">
            <a:solidFill>
              <a:srgbClr val="84BA41"/>
            </a:solidFill>
          </a:ln>
        </p:spPr>
        <p:style>
          <a:lnRef idx="1">
            <a:schemeClr val="accent1"/>
          </a:lnRef>
          <a:fillRef idx="0">
            <a:schemeClr val="accent1"/>
          </a:fillRef>
          <a:effectRef idx="0">
            <a:schemeClr val="accent1"/>
          </a:effectRef>
          <a:fontRef idx="minor">
            <a:schemeClr val="tx1"/>
          </a:fontRef>
        </p:style>
      </p:cxnSp>
      <p:sp>
        <p:nvSpPr>
          <p:cNvPr id="652" name="Graphic 4">
            <a:extLst>
              <a:ext uri="{FF2B5EF4-FFF2-40B4-BE49-F238E27FC236}">
                <a16:creationId xmlns:a16="http://schemas.microsoft.com/office/drawing/2014/main" id="{4FB977DB-74F3-124A-B4A7-5A563A3B9593}"/>
              </a:ext>
            </a:extLst>
          </p:cNvPr>
          <p:cNvSpPr/>
          <p:nvPr userDrawn="1"/>
        </p:nvSpPr>
        <p:spPr>
          <a:xfrm rot="10800000">
            <a:off x="-12014" y="8856327"/>
            <a:ext cx="3371889" cy="427498"/>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84BA41"/>
          </a:solidFill>
          <a:ln w="2370" cap="flat">
            <a:noFill/>
            <a:prstDash val="solid"/>
            <a:miter/>
          </a:ln>
        </p:spPr>
        <p:txBody>
          <a:bodyPr rtlCol="0" anchor="ctr"/>
          <a:lstStyle/>
          <a:p>
            <a:endParaRPr lang="en-US"/>
          </a:p>
        </p:txBody>
      </p:sp>
      <p:sp>
        <p:nvSpPr>
          <p:cNvPr id="653" name="Rectangle 652">
            <a:extLst>
              <a:ext uri="{FF2B5EF4-FFF2-40B4-BE49-F238E27FC236}">
                <a16:creationId xmlns:a16="http://schemas.microsoft.com/office/drawing/2014/main" id="{AC6854EC-1E20-1C47-95BF-CD0A3CEE5BFD}"/>
              </a:ext>
            </a:extLst>
          </p:cNvPr>
          <p:cNvSpPr/>
          <p:nvPr userDrawn="1"/>
        </p:nvSpPr>
        <p:spPr>
          <a:xfrm>
            <a:off x="139050" y="8905365"/>
            <a:ext cx="2925801" cy="338554"/>
          </a:xfrm>
          <a:prstGeom prst="rect">
            <a:avLst/>
          </a:prstGeom>
        </p:spPr>
        <p:txBody>
          <a:bodyPr wrap="none">
            <a:spAutoFit/>
          </a:bodyPr>
          <a:lstStyle/>
          <a:p>
            <a:pPr algn="ctr"/>
            <a:r>
              <a:rPr lang="en-US" sz="1600" dirty="0" err="1">
                <a:solidFill>
                  <a:schemeClr val="bg1"/>
                </a:solidFill>
                <a:latin typeface="Poppins" pitchFamily="2" charset="77"/>
                <a:cs typeface="Poppins" pitchFamily="2" charset="77"/>
              </a:rPr>
              <a:t>www.</a:t>
            </a:r>
            <a:r>
              <a:rPr lang="en-US" sz="1600" b="1" i="0" dirty="0" err="1">
                <a:solidFill>
                  <a:schemeClr val="bg1"/>
                </a:solidFill>
                <a:latin typeface="Poppins" pitchFamily="2" charset="77"/>
                <a:cs typeface="Poppins" pitchFamily="2" charset="77"/>
              </a:rPr>
              <a:t>enterprisecentres</a:t>
            </a:r>
            <a:r>
              <a:rPr lang="en-US" sz="1600" dirty="0" err="1">
                <a:solidFill>
                  <a:schemeClr val="bg1"/>
                </a:solidFill>
                <a:latin typeface="Poppins" pitchFamily="2" charset="77"/>
                <a:cs typeface="Poppins" pitchFamily="2" charset="77"/>
              </a:rPr>
              <a:t>.eu</a:t>
            </a:r>
            <a:endParaRPr lang="en-US" sz="1600" dirty="0">
              <a:solidFill>
                <a:schemeClr val="bg1"/>
              </a:solidFill>
              <a:latin typeface="Poppins" pitchFamily="2" charset="77"/>
              <a:cs typeface="Poppins" pitchFamily="2" charset="77"/>
            </a:endParaRPr>
          </a:p>
        </p:txBody>
      </p:sp>
      <p:grpSp>
        <p:nvGrpSpPr>
          <p:cNvPr id="654" name="Group 653">
            <a:extLst>
              <a:ext uri="{FF2B5EF4-FFF2-40B4-BE49-F238E27FC236}">
                <a16:creationId xmlns:a16="http://schemas.microsoft.com/office/drawing/2014/main" id="{3F766F92-1BBD-8A42-AC36-C55B82CAEDCB}"/>
              </a:ext>
            </a:extLst>
          </p:cNvPr>
          <p:cNvGrpSpPr/>
          <p:nvPr userDrawn="1"/>
        </p:nvGrpSpPr>
        <p:grpSpPr>
          <a:xfrm>
            <a:off x="4165148" y="9487424"/>
            <a:ext cx="2820444" cy="872123"/>
            <a:chOff x="401594" y="4562689"/>
            <a:chExt cx="5459576" cy="1688181"/>
          </a:xfrm>
        </p:grpSpPr>
        <p:pic>
          <p:nvPicPr>
            <p:cNvPr id="655" name="Picture 654">
              <a:extLst>
                <a:ext uri="{FF2B5EF4-FFF2-40B4-BE49-F238E27FC236}">
                  <a16:creationId xmlns:a16="http://schemas.microsoft.com/office/drawing/2014/main" id="{C71FAB60-449A-E648-B5DE-734459C0E339}"/>
                </a:ext>
              </a:extLst>
            </p:cNvPr>
            <p:cNvPicPr>
              <a:picLocks noChangeAspect="1"/>
            </p:cNvPicPr>
            <p:nvPr/>
          </p:nvPicPr>
          <p:blipFill rotWithShape="1">
            <a:blip r:embed="rId2">
              <a:duotone>
                <a:schemeClr val="bg2">
                  <a:shade val="45000"/>
                  <a:satMod val="135000"/>
                </a:schemeClr>
                <a:prstClr val="white"/>
              </a:duotone>
              <a:extLst>
                <a:ext uri="{BEBA8EAE-BF5A-486C-A8C5-ECC9F3942E4B}">
                  <a14:imgProps xmlns:a14="http://schemas.microsoft.com/office/drawing/2010/main">
                    <a14:imgLayer r:embed="rId3">
                      <a14:imgEffect>
                        <a14:brightnessContrast contrast="100000"/>
                      </a14:imgEffect>
                    </a14:imgLayer>
                  </a14:imgProps>
                </a:ext>
              </a:extLst>
            </a:blip>
            <a:srcRect t="14297" b="7244"/>
            <a:stretch/>
          </p:blipFill>
          <p:spPr>
            <a:xfrm>
              <a:off x="421068" y="5377577"/>
              <a:ext cx="1633365" cy="865029"/>
            </a:xfrm>
            <a:prstGeom prst="rect">
              <a:avLst/>
            </a:prstGeom>
          </p:spPr>
        </p:pic>
        <p:pic>
          <p:nvPicPr>
            <p:cNvPr id="656" name="Picture 655">
              <a:extLst>
                <a:ext uri="{FF2B5EF4-FFF2-40B4-BE49-F238E27FC236}">
                  <a16:creationId xmlns:a16="http://schemas.microsoft.com/office/drawing/2014/main" id="{79C7E392-DE36-4C4A-9127-7965C55938DB}"/>
                </a:ext>
              </a:extLst>
            </p:cNvPr>
            <p:cNvPicPr>
              <a:picLocks noChangeAspect="1"/>
            </p:cNvPicPr>
            <p:nvPr/>
          </p:nvPicPr>
          <p:blipFill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brightnessContrast contrast="-27000"/>
                      </a14:imgEffect>
                    </a14:imgLayer>
                  </a14:imgProps>
                </a:ext>
              </a:extLst>
            </a:blip>
            <a:srcRect t="8337" b="7672"/>
            <a:stretch/>
          </p:blipFill>
          <p:spPr>
            <a:xfrm>
              <a:off x="4351716" y="4562689"/>
              <a:ext cx="1481726" cy="840051"/>
            </a:xfrm>
            <a:prstGeom prst="rect">
              <a:avLst/>
            </a:prstGeom>
          </p:spPr>
        </p:pic>
        <p:pic>
          <p:nvPicPr>
            <p:cNvPr id="657" name="Picture 656">
              <a:extLst>
                <a:ext uri="{FF2B5EF4-FFF2-40B4-BE49-F238E27FC236}">
                  <a16:creationId xmlns:a16="http://schemas.microsoft.com/office/drawing/2014/main" id="{785B7308-EC8D-C74C-87FC-EB5F6A713F6D}"/>
                </a:ext>
              </a:extLst>
            </p:cNvPr>
            <p:cNvPicPr>
              <a:picLocks noChangeAspect="1"/>
            </p:cNvPicPr>
            <p:nvPr/>
          </p:nvPicPr>
          <p:blipFill rotWithShape="1">
            <a:blip r:embed="rId6">
              <a:duotone>
                <a:schemeClr val="bg2">
                  <a:shade val="45000"/>
                  <a:satMod val="135000"/>
                </a:schemeClr>
                <a:prstClr val="white"/>
              </a:duotone>
            </a:blip>
            <a:srcRect t="12080" b="15656"/>
            <a:stretch/>
          </p:blipFill>
          <p:spPr>
            <a:xfrm>
              <a:off x="2626312" y="4567050"/>
              <a:ext cx="1619332" cy="789880"/>
            </a:xfrm>
            <a:prstGeom prst="rect">
              <a:avLst/>
            </a:prstGeom>
          </p:spPr>
        </p:pic>
        <p:pic>
          <p:nvPicPr>
            <p:cNvPr id="658" name="Picture 657">
              <a:extLst>
                <a:ext uri="{FF2B5EF4-FFF2-40B4-BE49-F238E27FC236}">
                  <a16:creationId xmlns:a16="http://schemas.microsoft.com/office/drawing/2014/main" id="{2CD215E0-106E-E848-BE5F-E2EDAE43F5C3}"/>
                </a:ext>
              </a:extLst>
            </p:cNvPr>
            <p:cNvPicPr>
              <a:picLocks noChangeAspect="1"/>
            </p:cNvPicPr>
            <p:nvPr/>
          </p:nvPicPr>
          <p:blipFill rotWithShape="1">
            <a:blip r:embed="rId7">
              <a:duotone>
                <a:schemeClr val="bg2">
                  <a:shade val="45000"/>
                  <a:satMod val="135000"/>
                </a:schemeClr>
                <a:prstClr val="white"/>
              </a:duotone>
              <a:extLst>
                <a:ext uri="{BEBA8EAE-BF5A-486C-A8C5-ECC9F3942E4B}">
                  <a14:imgProps xmlns:a14="http://schemas.microsoft.com/office/drawing/2010/main">
                    <a14:imgLayer r:embed="rId8">
                      <a14:imgEffect>
                        <a14:brightnessContrast contrast="100000"/>
                      </a14:imgEffect>
                    </a14:imgLayer>
                  </a14:imgProps>
                </a:ext>
              </a:extLst>
            </a:blip>
            <a:srcRect t="37323" b="14205"/>
            <a:stretch/>
          </p:blipFill>
          <p:spPr>
            <a:xfrm>
              <a:off x="2041785" y="5550610"/>
              <a:ext cx="2044656" cy="668976"/>
            </a:xfrm>
            <a:prstGeom prst="rect">
              <a:avLst/>
            </a:prstGeom>
          </p:spPr>
        </p:pic>
        <p:pic>
          <p:nvPicPr>
            <p:cNvPr id="659" name="Picture 658">
              <a:extLst>
                <a:ext uri="{FF2B5EF4-FFF2-40B4-BE49-F238E27FC236}">
                  <a16:creationId xmlns:a16="http://schemas.microsoft.com/office/drawing/2014/main" id="{FA6BF9BB-1681-7443-B2F9-F91707A2A751}"/>
                </a:ext>
              </a:extLst>
            </p:cNvPr>
            <p:cNvPicPr>
              <a:picLocks noChangeAspect="1"/>
            </p:cNvPicPr>
            <p:nvPr/>
          </p:nvPicPr>
          <p:blipFill rotWithShape="1">
            <a:blip r:embed="rId9">
              <a:duotone>
                <a:schemeClr val="bg2">
                  <a:shade val="45000"/>
                  <a:satMod val="135000"/>
                </a:schemeClr>
                <a:prstClr val="white"/>
              </a:duotone>
              <a:extLst>
                <a:ext uri="{BEBA8EAE-BF5A-486C-A8C5-ECC9F3942E4B}">
                  <a14:imgProps xmlns:a14="http://schemas.microsoft.com/office/drawing/2010/main">
                    <a14:imgLayer r:embed="rId10">
                      <a14:imgEffect>
                        <a14:colorTemperature colorTemp="1500"/>
                      </a14:imgEffect>
                      <a14:imgEffect>
                        <a14:saturation sat="400000"/>
                      </a14:imgEffect>
                      <a14:imgEffect>
                        <a14:brightnessContrast bright="15000" contrast="50000"/>
                      </a14:imgEffect>
                    </a14:imgLayer>
                  </a14:imgProps>
                </a:ext>
              </a:extLst>
            </a:blip>
            <a:srcRect t="21561" b="17170"/>
            <a:stretch/>
          </p:blipFill>
          <p:spPr>
            <a:xfrm>
              <a:off x="4076526" y="5512811"/>
              <a:ext cx="1784644" cy="738059"/>
            </a:xfrm>
            <a:prstGeom prst="rect">
              <a:avLst/>
            </a:prstGeom>
          </p:spPr>
        </p:pic>
        <p:pic>
          <p:nvPicPr>
            <p:cNvPr id="660" name="Picture 659">
              <a:extLst>
                <a:ext uri="{FF2B5EF4-FFF2-40B4-BE49-F238E27FC236}">
                  <a16:creationId xmlns:a16="http://schemas.microsoft.com/office/drawing/2014/main" id="{6A491DFC-2AF1-C84F-8350-8894BE432A53}"/>
                </a:ext>
              </a:extLst>
            </p:cNvPr>
            <p:cNvPicPr>
              <a:picLocks noChangeAspect="1"/>
            </p:cNvPicPr>
            <p:nvPr/>
          </p:nvPicPr>
          <p:blipFill rotWithShape="1">
            <a:blip r:embed="rId11">
              <a:duotone>
                <a:schemeClr val="bg2">
                  <a:shade val="45000"/>
                  <a:satMod val="135000"/>
                </a:schemeClr>
                <a:prstClr val="white"/>
              </a:duotone>
            </a:blip>
            <a:srcRect t="28482" b="29755"/>
            <a:stretch/>
          </p:blipFill>
          <p:spPr>
            <a:xfrm>
              <a:off x="401594" y="4681895"/>
              <a:ext cx="2243128" cy="632340"/>
            </a:xfrm>
            <a:prstGeom prst="rect">
              <a:avLst/>
            </a:prstGeom>
          </p:spPr>
        </p:pic>
      </p:grpSp>
    </p:spTree>
    <p:extLst>
      <p:ext uri="{BB962C8B-B14F-4D97-AF65-F5344CB8AC3E}">
        <p14:creationId xmlns:p14="http://schemas.microsoft.com/office/powerpoint/2010/main" val="35879930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agazine/Newsletter Cover">
    <p:spTree>
      <p:nvGrpSpPr>
        <p:cNvPr id="1" name=""/>
        <p:cNvGrpSpPr/>
        <p:nvPr/>
      </p:nvGrpSpPr>
      <p:grpSpPr>
        <a:xfrm>
          <a:off x="0" y="0"/>
          <a:ext cx="0" cy="0"/>
          <a:chOff x="0" y="0"/>
          <a:chExt cx="0" cy="0"/>
        </a:xfrm>
      </p:grpSpPr>
      <p:sp>
        <p:nvSpPr>
          <p:cNvPr id="968" name="Rectangle 967">
            <a:extLst>
              <a:ext uri="{FF2B5EF4-FFF2-40B4-BE49-F238E27FC236}">
                <a16:creationId xmlns:a16="http://schemas.microsoft.com/office/drawing/2014/main" id="{874B3205-5D00-E74A-940D-45829938F433}"/>
              </a:ext>
            </a:extLst>
          </p:cNvPr>
          <p:cNvSpPr/>
          <p:nvPr userDrawn="1"/>
        </p:nvSpPr>
        <p:spPr>
          <a:xfrm>
            <a:off x="611967" y="4540147"/>
            <a:ext cx="3779836" cy="6151666"/>
          </a:xfrm>
          <a:prstGeom prst="rect">
            <a:avLst/>
          </a:prstGeom>
          <a:solidFill>
            <a:srgbClr val="2972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a:p>
        </p:txBody>
      </p:sp>
      <p:sp>
        <p:nvSpPr>
          <p:cNvPr id="969" name="Graphic 4">
            <a:extLst>
              <a:ext uri="{FF2B5EF4-FFF2-40B4-BE49-F238E27FC236}">
                <a16:creationId xmlns:a16="http://schemas.microsoft.com/office/drawing/2014/main" id="{A740782F-37EF-B241-8920-2292C2A37C8D}"/>
              </a:ext>
            </a:extLst>
          </p:cNvPr>
          <p:cNvSpPr/>
          <p:nvPr userDrawn="1"/>
        </p:nvSpPr>
        <p:spPr>
          <a:xfrm rot="10800000">
            <a:off x="7187160" y="2913446"/>
            <a:ext cx="199003" cy="1685648"/>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84BA41"/>
          </a:solidFill>
          <a:ln w="2370" cap="flat">
            <a:noFill/>
            <a:prstDash val="solid"/>
            <a:miter/>
          </a:ln>
        </p:spPr>
        <p:txBody>
          <a:bodyPr rtlCol="0" anchor="ctr"/>
          <a:lstStyle/>
          <a:p>
            <a:endParaRPr lang="en-US"/>
          </a:p>
        </p:txBody>
      </p:sp>
      <p:sp>
        <p:nvSpPr>
          <p:cNvPr id="967" name="Freeform 966">
            <a:extLst>
              <a:ext uri="{FF2B5EF4-FFF2-40B4-BE49-F238E27FC236}">
                <a16:creationId xmlns:a16="http://schemas.microsoft.com/office/drawing/2014/main" id="{51E70931-B6C5-6E41-81D0-8BC22997DB38}"/>
              </a:ext>
            </a:extLst>
          </p:cNvPr>
          <p:cNvSpPr>
            <a:spLocks noGrp="1"/>
          </p:cNvSpPr>
          <p:nvPr>
            <p:ph type="pic" sz="quarter" idx="10"/>
          </p:nvPr>
        </p:nvSpPr>
        <p:spPr>
          <a:xfrm>
            <a:off x="324903" y="1730775"/>
            <a:ext cx="6951253" cy="3364582"/>
          </a:xfrm>
          <a:custGeom>
            <a:avLst/>
            <a:gdLst>
              <a:gd name="connsiteX0" fmla="*/ 0 w 6951253"/>
              <a:gd name="connsiteY0" fmla="*/ 0 h 3364582"/>
              <a:gd name="connsiteX1" fmla="*/ 6951253 w 6951253"/>
              <a:gd name="connsiteY1" fmla="*/ 0 h 3364582"/>
              <a:gd name="connsiteX2" fmla="*/ 6951253 w 6951253"/>
              <a:gd name="connsiteY2" fmla="*/ 1182671 h 3364582"/>
              <a:gd name="connsiteX3" fmla="*/ 6862251 w 6951253"/>
              <a:gd name="connsiteY3" fmla="*/ 1182671 h 3364582"/>
              <a:gd name="connsiteX4" fmla="*/ 6862251 w 6951253"/>
              <a:gd name="connsiteY4" fmla="*/ 2868319 h 3364582"/>
              <a:gd name="connsiteX5" fmla="*/ 6951253 w 6951253"/>
              <a:gd name="connsiteY5" fmla="*/ 2868319 h 3364582"/>
              <a:gd name="connsiteX6" fmla="*/ 6951253 w 6951253"/>
              <a:gd name="connsiteY6" fmla="*/ 3364582 h 3364582"/>
              <a:gd name="connsiteX7" fmla="*/ 4066900 w 6951253"/>
              <a:gd name="connsiteY7" fmla="*/ 3364582 h 3364582"/>
              <a:gd name="connsiteX8" fmla="*/ 4066900 w 6951253"/>
              <a:gd name="connsiteY8" fmla="*/ 2809372 h 3364582"/>
              <a:gd name="connsiteX9" fmla="*/ 287064 w 6951253"/>
              <a:gd name="connsiteY9" fmla="*/ 2809372 h 3364582"/>
              <a:gd name="connsiteX10" fmla="*/ 287064 w 6951253"/>
              <a:gd name="connsiteY10" fmla="*/ 3364582 h 3364582"/>
              <a:gd name="connsiteX11" fmla="*/ 0 w 6951253"/>
              <a:gd name="connsiteY11" fmla="*/ 3364582 h 33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951253" h="3364582">
                <a:moveTo>
                  <a:pt x="0" y="0"/>
                </a:moveTo>
                <a:lnTo>
                  <a:pt x="6951253" y="0"/>
                </a:lnTo>
                <a:lnTo>
                  <a:pt x="6951253" y="1182671"/>
                </a:lnTo>
                <a:lnTo>
                  <a:pt x="6862251" y="1182671"/>
                </a:lnTo>
                <a:lnTo>
                  <a:pt x="6862251" y="2868319"/>
                </a:lnTo>
                <a:lnTo>
                  <a:pt x="6951253" y="2868319"/>
                </a:lnTo>
                <a:lnTo>
                  <a:pt x="6951253" y="3364582"/>
                </a:lnTo>
                <a:lnTo>
                  <a:pt x="4066900" y="3364582"/>
                </a:lnTo>
                <a:lnTo>
                  <a:pt x="4066900" y="2809372"/>
                </a:lnTo>
                <a:lnTo>
                  <a:pt x="287064" y="2809372"/>
                </a:lnTo>
                <a:lnTo>
                  <a:pt x="287064" y="3364582"/>
                </a:lnTo>
                <a:lnTo>
                  <a:pt x="0" y="3364582"/>
                </a:lnTo>
                <a:close/>
              </a:path>
            </a:pathLst>
          </a:custGeom>
          <a:solidFill>
            <a:schemeClr val="bg1">
              <a:lumMod val="85000"/>
            </a:schemeClr>
          </a:solidFill>
        </p:spPr>
        <p:txBody>
          <a:bodyPr wrap="square">
            <a:noAutofit/>
          </a:bodyPr>
          <a:lstStyle>
            <a:lvl1pPr marL="0" indent="0">
              <a:buNone/>
              <a:defRPr sz="900"/>
            </a:lvl1pPr>
          </a:lstStyle>
          <a:p>
            <a:endParaRPr lang="en-US"/>
          </a:p>
        </p:txBody>
      </p:sp>
      <p:sp>
        <p:nvSpPr>
          <p:cNvPr id="962" name="Rectangle 961">
            <a:extLst>
              <a:ext uri="{FF2B5EF4-FFF2-40B4-BE49-F238E27FC236}">
                <a16:creationId xmlns:a16="http://schemas.microsoft.com/office/drawing/2014/main" id="{02C6BE48-5724-B440-B6AE-359A39DFE24C}"/>
              </a:ext>
            </a:extLst>
          </p:cNvPr>
          <p:cNvSpPr/>
          <p:nvPr userDrawn="1"/>
        </p:nvSpPr>
        <p:spPr>
          <a:xfrm>
            <a:off x="501960" y="9944981"/>
            <a:ext cx="3999851" cy="446488"/>
          </a:xfrm>
          <a:prstGeom prst="rect">
            <a:avLst/>
          </a:prstGeom>
          <a:solidFill>
            <a:srgbClr val="84BA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a:p>
        </p:txBody>
      </p:sp>
      <p:sp>
        <p:nvSpPr>
          <p:cNvPr id="296" name="Text Placeholder 32">
            <a:extLst>
              <a:ext uri="{FF2B5EF4-FFF2-40B4-BE49-F238E27FC236}">
                <a16:creationId xmlns:a16="http://schemas.microsoft.com/office/drawing/2014/main" id="{ECA6C077-5204-6C4D-9FFA-06AB7E6C2557}"/>
              </a:ext>
            </a:extLst>
          </p:cNvPr>
          <p:cNvSpPr>
            <a:spLocks noGrp="1"/>
          </p:cNvSpPr>
          <p:nvPr>
            <p:ph type="body" sz="quarter" idx="34" hasCustomPrompt="1"/>
          </p:nvPr>
        </p:nvSpPr>
        <p:spPr>
          <a:xfrm>
            <a:off x="921724" y="1171072"/>
            <a:ext cx="1081492" cy="411620"/>
          </a:xfrm>
        </p:spPr>
        <p:txBody>
          <a:bodyPr anchor="ctr">
            <a:noAutofit/>
          </a:bodyPr>
          <a:lstStyle>
            <a:lvl1pPr marL="0" indent="0" algn="l">
              <a:buNone/>
              <a:defRPr sz="1000" b="0" i="0">
                <a:solidFill>
                  <a:srgbClr val="000000"/>
                </a:solidFill>
                <a:latin typeface="Poppins" pitchFamily="2" charset="77"/>
                <a:cs typeface="Poppins" pitchFamily="2" charset="77"/>
              </a:defRPr>
            </a:lvl1pPr>
            <a:lvl2pPr marL="584201" indent="0">
              <a:buNone/>
              <a:defRPr sz="4947">
                <a:solidFill>
                  <a:srgbClr val="011E3B"/>
                </a:solidFill>
                <a:latin typeface="Montserrat" pitchFamily="2" charset="77"/>
              </a:defRPr>
            </a:lvl2pPr>
            <a:lvl3pPr marL="1168406" indent="0">
              <a:buNone/>
              <a:defRPr sz="4947">
                <a:solidFill>
                  <a:srgbClr val="011E3B"/>
                </a:solidFill>
                <a:latin typeface="Montserrat" pitchFamily="2" charset="77"/>
              </a:defRPr>
            </a:lvl3pPr>
            <a:lvl4pPr marL="1752606" indent="0">
              <a:buNone/>
              <a:defRPr sz="4947">
                <a:solidFill>
                  <a:srgbClr val="011E3B"/>
                </a:solidFill>
                <a:latin typeface="Montserrat" pitchFamily="2" charset="77"/>
              </a:defRPr>
            </a:lvl4pPr>
            <a:lvl5pPr marL="2336810" indent="0">
              <a:buNone/>
              <a:defRPr sz="4947">
                <a:solidFill>
                  <a:srgbClr val="011E3B"/>
                </a:solidFill>
                <a:latin typeface="Montserrat" pitchFamily="2" charset="77"/>
              </a:defRPr>
            </a:lvl5pPr>
          </a:lstStyle>
          <a:p>
            <a:pPr lvl="0"/>
            <a:r>
              <a:rPr lang="en-GB" dirty="0"/>
              <a:t>24.08.2022</a:t>
            </a:r>
            <a:endParaRPr lang="en-US" dirty="0"/>
          </a:p>
        </p:txBody>
      </p:sp>
      <p:sp>
        <p:nvSpPr>
          <p:cNvPr id="297" name="Graphic 3">
            <a:extLst>
              <a:ext uri="{FF2B5EF4-FFF2-40B4-BE49-F238E27FC236}">
                <a16:creationId xmlns:a16="http://schemas.microsoft.com/office/drawing/2014/main" id="{6E94F773-CBC1-B44E-9B0A-42F2C6CBE199}"/>
              </a:ext>
            </a:extLst>
          </p:cNvPr>
          <p:cNvSpPr/>
          <p:nvPr userDrawn="1"/>
        </p:nvSpPr>
        <p:spPr>
          <a:xfrm>
            <a:off x="2391879" y="3875633"/>
            <a:ext cx="1716157" cy="951186"/>
          </a:xfrm>
          <a:custGeom>
            <a:avLst/>
            <a:gdLst>
              <a:gd name="connsiteX0" fmla="*/ 1716157 w 1716157"/>
              <a:gd name="connsiteY0" fmla="*/ 0 h 951186"/>
              <a:gd name="connsiteX1" fmla="*/ 1716157 w 1716157"/>
              <a:gd name="connsiteY1" fmla="*/ 951186 h 951186"/>
              <a:gd name="connsiteX2" fmla="*/ 0 w 1716157"/>
              <a:gd name="connsiteY2" fmla="*/ 951186 h 951186"/>
              <a:gd name="connsiteX3" fmla="*/ 0 w 1716157"/>
              <a:gd name="connsiteY3" fmla="*/ 0 h 951186"/>
            </a:gdLst>
            <a:ahLst/>
            <a:cxnLst>
              <a:cxn ang="0">
                <a:pos x="connsiteX0" y="connsiteY0"/>
              </a:cxn>
              <a:cxn ang="0">
                <a:pos x="connsiteX1" y="connsiteY1"/>
              </a:cxn>
              <a:cxn ang="0">
                <a:pos x="connsiteX2" y="connsiteY2"/>
              </a:cxn>
              <a:cxn ang="0">
                <a:pos x="connsiteX3" y="connsiteY3"/>
              </a:cxn>
            </a:cxnLst>
            <a:rect l="l" t="t" r="r" b="b"/>
            <a:pathLst>
              <a:path w="1716157" h="951186">
                <a:moveTo>
                  <a:pt x="1716157" y="0"/>
                </a:moveTo>
                <a:lnTo>
                  <a:pt x="1716157" y="951186"/>
                </a:lnTo>
                <a:lnTo>
                  <a:pt x="0" y="951186"/>
                </a:lnTo>
                <a:lnTo>
                  <a:pt x="0" y="0"/>
                </a:lnTo>
              </a:path>
            </a:pathLst>
          </a:custGeom>
          <a:noFill/>
          <a:ln w="4360" cap="flat">
            <a:noFill/>
            <a:prstDash val="solid"/>
            <a:miter/>
          </a:ln>
        </p:spPr>
        <p:txBody>
          <a:bodyPr rtlCol="0" anchor="ctr"/>
          <a:lstStyle/>
          <a:p>
            <a:endParaRPr lang="en-US"/>
          </a:p>
        </p:txBody>
      </p:sp>
      <p:grpSp>
        <p:nvGrpSpPr>
          <p:cNvPr id="298" name="Group 297">
            <a:extLst>
              <a:ext uri="{FF2B5EF4-FFF2-40B4-BE49-F238E27FC236}">
                <a16:creationId xmlns:a16="http://schemas.microsoft.com/office/drawing/2014/main" id="{4AE1A73A-4050-BB46-A161-E7CD2DC3660C}"/>
              </a:ext>
            </a:extLst>
          </p:cNvPr>
          <p:cNvGrpSpPr/>
          <p:nvPr userDrawn="1"/>
        </p:nvGrpSpPr>
        <p:grpSpPr>
          <a:xfrm>
            <a:off x="4598094" y="6741452"/>
            <a:ext cx="2606417" cy="2556000"/>
            <a:chOff x="4509101" y="6356405"/>
            <a:chExt cx="2964181" cy="2525058"/>
          </a:xfrm>
          <a:solidFill>
            <a:srgbClr val="84BA41"/>
          </a:solidFill>
        </p:grpSpPr>
        <p:sp>
          <p:nvSpPr>
            <p:cNvPr id="299" name="Rectangle 298">
              <a:extLst>
                <a:ext uri="{FF2B5EF4-FFF2-40B4-BE49-F238E27FC236}">
                  <a16:creationId xmlns:a16="http://schemas.microsoft.com/office/drawing/2014/main" id="{A240A5F0-7AA1-0042-9912-4F64D823DAFC}"/>
                </a:ext>
              </a:extLst>
            </p:cNvPr>
            <p:cNvSpPr/>
            <p:nvPr userDrawn="1"/>
          </p:nvSpPr>
          <p:spPr>
            <a:xfrm>
              <a:off x="4509101" y="6356405"/>
              <a:ext cx="2964181" cy="2467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Montserrat" panose="00000500000000000000" pitchFamily="50" charset="0"/>
              </a:endParaRPr>
            </a:p>
          </p:txBody>
        </p:sp>
        <p:sp>
          <p:nvSpPr>
            <p:cNvPr id="300" name="Rectangle 299">
              <a:extLst>
                <a:ext uri="{FF2B5EF4-FFF2-40B4-BE49-F238E27FC236}">
                  <a16:creationId xmlns:a16="http://schemas.microsoft.com/office/drawing/2014/main" id="{1D836FDB-B237-BD4D-BAB5-B6072D12C030}"/>
                </a:ext>
              </a:extLst>
            </p:cNvPr>
            <p:cNvSpPr/>
            <p:nvPr userDrawn="1"/>
          </p:nvSpPr>
          <p:spPr>
            <a:xfrm>
              <a:off x="4509101" y="6861417"/>
              <a:ext cx="2964181" cy="2467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Montserrat" panose="00000500000000000000" pitchFamily="50" charset="0"/>
              </a:endParaRPr>
            </a:p>
          </p:txBody>
        </p:sp>
        <p:sp>
          <p:nvSpPr>
            <p:cNvPr id="301" name="Rectangle 300">
              <a:extLst>
                <a:ext uri="{FF2B5EF4-FFF2-40B4-BE49-F238E27FC236}">
                  <a16:creationId xmlns:a16="http://schemas.microsoft.com/office/drawing/2014/main" id="{85C9155A-1980-7042-B558-4C4A8CD8EAB0}"/>
                </a:ext>
              </a:extLst>
            </p:cNvPr>
            <p:cNvSpPr/>
            <p:nvPr userDrawn="1"/>
          </p:nvSpPr>
          <p:spPr>
            <a:xfrm>
              <a:off x="4509101" y="7341755"/>
              <a:ext cx="2964181" cy="2467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Montserrat" panose="00000500000000000000" pitchFamily="50" charset="0"/>
              </a:endParaRPr>
            </a:p>
          </p:txBody>
        </p:sp>
        <p:sp>
          <p:nvSpPr>
            <p:cNvPr id="302" name="Rectangle 301">
              <a:extLst>
                <a:ext uri="{FF2B5EF4-FFF2-40B4-BE49-F238E27FC236}">
                  <a16:creationId xmlns:a16="http://schemas.microsoft.com/office/drawing/2014/main" id="{8A427D84-9679-0946-8A48-3A248AC5494D}"/>
                </a:ext>
              </a:extLst>
            </p:cNvPr>
            <p:cNvSpPr/>
            <p:nvPr userDrawn="1"/>
          </p:nvSpPr>
          <p:spPr>
            <a:xfrm>
              <a:off x="4509101" y="7846767"/>
              <a:ext cx="2964181" cy="2467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Montserrat" panose="00000500000000000000" pitchFamily="50" charset="0"/>
              </a:endParaRPr>
            </a:p>
          </p:txBody>
        </p:sp>
        <p:sp>
          <p:nvSpPr>
            <p:cNvPr id="303" name="Rectangle 302">
              <a:extLst>
                <a:ext uri="{FF2B5EF4-FFF2-40B4-BE49-F238E27FC236}">
                  <a16:creationId xmlns:a16="http://schemas.microsoft.com/office/drawing/2014/main" id="{8DB93092-FFEF-9545-B75A-B67AF8F3B4B6}"/>
                </a:ext>
              </a:extLst>
            </p:cNvPr>
            <p:cNvSpPr/>
            <p:nvPr userDrawn="1"/>
          </p:nvSpPr>
          <p:spPr>
            <a:xfrm>
              <a:off x="4509101" y="8351778"/>
              <a:ext cx="2964181" cy="2467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Montserrat" panose="00000500000000000000" pitchFamily="50" charset="0"/>
              </a:endParaRPr>
            </a:p>
          </p:txBody>
        </p:sp>
        <p:sp>
          <p:nvSpPr>
            <p:cNvPr id="304" name="Rectangle 303">
              <a:extLst>
                <a:ext uri="{FF2B5EF4-FFF2-40B4-BE49-F238E27FC236}">
                  <a16:creationId xmlns:a16="http://schemas.microsoft.com/office/drawing/2014/main" id="{E0C0F6BC-ACA7-4742-985C-B3EF066D2E95}"/>
                </a:ext>
              </a:extLst>
            </p:cNvPr>
            <p:cNvSpPr/>
            <p:nvPr userDrawn="1"/>
          </p:nvSpPr>
          <p:spPr>
            <a:xfrm>
              <a:off x="4509101" y="8856790"/>
              <a:ext cx="2964181" cy="2467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Montserrat" panose="00000500000000000000" pitchFamily="50" charset="0"/>
              </a:endParaRPr>
            </a:p>
          </p:txBody>
        </p:sp>
      </p:grpSp>
      <p:sp>
        <p:nvSpPr>
          <p:cNvPr id="306" name="Text Placeholder 32">
            <a:extLst>
              <a:ext uri="{FF2B5EF4-FFF2-40B4-BE49-F238E27FC236}">
                <a16:creationId xmlns:a16="http://schemas.microsoft.com/office/drawing/2014/main" id="{D17BC012-D9EA-534A-BEFC-2C2863DD8823}"/>
              </a:ext>
            </a:extLst>
          </p:cNvPr>
          <p:cNvSpPr>
            <a:spLocks noGrp="1"/>
          </p:cNvSpPr>
          <p:nvPr>
            <p:ph type="body" sz="quarter" idx="14" hasCustomPrompt="1"/>
          </p:nvPr>
        </p:nvSpPr>
        <p:spPr>
          <a:xfrm>
            <a:off x="4702794" y="6336485"/>
            <a:ext cx="346123" cy="341504"/>
          </a:xfrm>
        </p:spPr>
        <p:txBody>
          <a:bodyPr anchor="ctr">
            <a:noAutofit/>
          </a:bodyPr>
          <a:lstStyle>
            <a:lvl1pPr marL="0" indent="0" algn="ctr">
              <a:buNone/>
              <a:defRPr sz="1400" b="1" i="0">
                <a:solidFill>
                  <a:srgbClr val="84BA41"/>
                </a:solidFill>
                <a:latin typeface="Poppins SemiBold" pitchFamily="2" charset="77"/>
                <a:cs typeface="Poppins SemiBold"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1</a:t>
            </a:r>
            <a:endParaRPr lang="en-US" dirty="0"/>
          </a:p>
        </p:txBody>
      </p:sp>
      <p:sp>
        <p:nvSpPr>
          <p:cNvPr id="307" name="Text Placeholder 32">
            <a:extLst>
              <a:ext uri="{FF2B5EF4-FFF2-40B4-BE49-F238E27FC236}">
                <a16:creationId xmlns:a16="http://schemas.microsoft.com/office/drawing/2014/main" id="{382A08F1-9E54-5648-BB22-C9AF6ACC09EB}"/>
              </a:ext>
            </a:extLst>
          </p:cNvPr>
          <p:cNvSpPr>
            <a:spLocks noGrp="1"/>
          </p:cNvSpPr>
          <p:nvPr>
            <p:ph type="body" sz="quarter" idx="15" hasCustomPrompt="1"/>
          </p:nvPr>
        </p:nvSpPr>
        <p:spPr>
          <a:xfrm>
            <a:off x="5169121" y="6326668"/>
            <a:ext cx="1957916" cy="341504"/>
          </a:xfrm>
        </p:spPr>
        <p:txBody>
          <a:bodyPr anchor="ctr">
            <a:noAutofit/>
          </a:bodyPr>
          <a:lstStyle>
            <a:lvl1pPr marL="0" indent="0" algn="l">
              <a:buNone/>
              <a:defRPr sz="1300" b="0" i="0">
                <a:solidFill>
                  <a:srgbClr val="297239"/>
                </a:solidFill>
                <a:latin typeface="Poppins" pitchFamily="2" charset="77"/>
                <a:cs typeface="Poppins"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a:t>
            </a:r>
            <a:endParaRPr lang="en-US" dirty="0"/>
          </a:p>
        </p:txBody>
      </p:sp>
      <p:sp>
        <p:nvSpPr>
          <p:cNvPr id="308" name="Text Placeholder 32">
            <a:extLst>
              <a:ext uri="{FF2B5EF4-FFF2-40B4-BE49-F238E27FC236}">
                <a16:creationId xmlns:a16="http://schemas.microsoft.com/office/drawing/2014/main" id="{3DB9BB93-CE9E-B84F-BB30-28EF773833E9}"/>
              </a:ext>
            </a:extLst>
          </p:cNvPr>
          <p:cNvSpPr>
            <a:spLocks noGrp="1"/>
          </p:cNvSpPr>
          <p:nvPr>
            <p:ph type="body" sz="quarter" idx="16" hasCustomPrompt="1"/>
          </p:nvPr>
        </p:nvSpPr>
        <p:spPr>
          <a:xfrm>
            <a:off x="4702794" y="6852811"/>
            <a:ext cx="346123" cy="341504"/>
          </a:xfrm>
        </p:spPr>
        <p:txBody>
          <a:bodyPr anchor="ctr">
            <a:noAutofit/>
          </a:bodyPr>
          <a:lstStyle>
            <a:lvl1pPr marL="0" indent="0" algn="ctr">
              <a:buNone/>
              <a:defRPr sz="1400" b="1" i="0">
                <a:solidFill>
                  <a:srgbClr val="84BA41"/>
                </a:solidFill>
                <a:latin typeface="Poppins SemiBold" pitchFamily="2" charset="77"/>
                <a:cs typeface="Poppins SemiBold"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2</a:t>
            </a:r>
            <a:endParaRPr lang="en-US" dirty="0"/>
          </a:p>
        </p:txBody>
      </p:sp>
      <p:sp>
        <p:nvSpPr>
          <p:cNvPr id="309" name="Text Placeholder 32">
            <a:extLst>
              <a:ext uri="{FF2B5EF4-FFF2-40B4-BE49-F238E27FC236}">
                <a16:creationId xmlns:a16="http://schemas.microsoft.com/office/drawing/2014/main" id="{75FF6FF5-50D5-024F-8A24-1F56A4BB1620}"/>
              </a:ext>
            </a:extLst>
          </p:cNvPr>
          <p:cNvSpPr>
            <a:spLocks noGrp="1"/>
          </p:cNvSpPr>
          <p:nvPr>
            <p:ph type="body" sz="quarter" idx="17" hasCustomPrompt="1"/>
          </p:nvPr>
        </p:nvSpPr>
        <p:spPr>
          <a:xfrm>
            <a:off x="5169121" y="6842994"/>
            <a:ext cx="1957916" cy="341504"/>
          </a:xfrm>
        </p:spPr>
        <p:txBody>
          <a:bodyPr anchor="ctr">
            <a:noAutofit/>
          </a:bodyPr>
          <a:lstStyle>
            <a:lvl1pPr marL="0" indent="0" algn="l">
              <a:buNone/>
              <a:defRPr sz="1300" b="0" i="0">
                <a:solidFill>
                  <a:srgbClr val="297239"/>
                </a:solidFill>
                <a:latin typeface="Poppins" pitchFamily="2" charset="77"/>
                <a:cs typeface="Poppins"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a:t>
            </a:r>
            <a:endParaRPr lang="en-US" dirty="0"/>
          </a:p>
        </p:txBody>
      </p:sp>
      <p:sp>
        <p:nvSpPr>
          <p:cNvPr id="310" name="Text Placeholder 32">
            <a:extLst>
              <a:ext uri="{FF2B5EF4-FFF2-40B4-BE49-F238E27FC236}">
                <a16:creationId xmlns:a16="http://schemas.microsoft.com/office/drawing/2014/main" id="{D5FEB1B5-8091-D241-825E-C6721C051129}"/>
              </a:ext>
            </a:extLst>
          </p:cNvPr>
          <p:cNvSpPr>
            <a:spLocks noGrp="1"/>
          </p:cNvSpPr>
          <p:nvPr>
            <p:ph type="body" sz="quarter" idx="18" hasCustomPrompt="1"/>
          </p:nvPr>
        </p:nvSpPr>
        <p:spPr>
          <a:xfrm>
            <a:off x="4702794" y="7336279"/>
            <a:ext cx="346123" cy="341504"/>
          </a:xfrm>
        </p:spPr>
        <p:txBody>
          <a:bodyPr anchor="ctr">
            <a:noAutofit/>
          </a:bodyPr>
          <a:lstStyle>
            <a:lvl1pPr marL="0" indent="0" algn="ctr">
              <a:buNone/>
              <a:defRPr sz="1400" b="1" i="0">
                <a:solidFill>
                  <a:srgbClr val="84BA41"/>
                </a:solidFill>
                <a:latin typeface="Poppins SemiBold" pitchFamily="2" charset="77"/>
                <a:cs typeface="Poppins SemiBold"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3</a:t>
            </a:r>
            <a:endParaRPr lang="en-US" dirty="0"/>
          </a:p>
        </p:txBody>
      </p:sp>
      <p:sp>
        <p:nvSpPr>
          <p:cNvPr id="311" name="Text Placeholder 32">
            <a:extLst>
              <a:ext uri="{FF2B5EF4-FFF2-40B4-BE49-F238E27FC236}">
                <a16:creationId xmlns:a16="http://schemas.microsoft.com/office/drawing/2014/main" id="{BAC969AF-A73C-7A4B-9CA1-3361BC420950}"/>
              </a:ext>
            </a:extLst>
          </p:cNvPr>
          <p:cNvSpPr>
            <a:spLocks noGrp="1"/>
          </p:cNvSpPr>
          <p:nvPr>
            <p:ph type="body" sz="quarter" idx="19" hasCustomPrompt="1"/>
          </p:nvPr>
        </p:nvSpPr>
        <p:spPr>
          <a:xfrm>
            <a:off x="5169121" y="7326462"/>
            <a:ext cx="1957916" cy="341504"/>
          </a:xfrm>
        </p:spPr>
        <p:txBody>
          <a:bodyPr anchor="ctr">
            <a:noAutofit/>
          </a:bodyPr>
          <a:lstStyle>
            <a:lvl1pPr marL="0" indent="0" algn="l">
              <a:buNone/>
              <a:defRPr sz="1300" b="0" i="0">
                <a:solidFill>
                  <a:srgbClr val="297239"/>
                </a:solidFill>
                <a:latin typeface="Poppins" pitchFamily="2" charset="77"/>
                <a:cs typeface="Poppins"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a:t>
            </a:r>
            <a:endParaRPr lang="en-US" dirty="0"/>
          </a:p>
        </p:txBody>
      </p:sp>
      <p:sp>
        <p:nvSpPr>
          <p:cNvPr id="312" name="Text Placeholder 32">
            <a:extLst>
              <a:ext uri="{FF2B5EF4-FFF2-40B4-BE49-F238E27FC236}">
                <a16:creationId xmlns:a16="http://schemas.microsoft.com/office/drawing/2014/main" id="{343765AB-3721-9749-A9F9-DF462E313BEA}"/>
              </a:ext>
            </a:extLst>
          </p:cNvPr>
          <p:cNvSpPr>
            <a:spLocks noGrp="1"/>
          </p:cNvSpPr>
          <p:nvPr>
            <p:ph type="body" sz="quarter" idx="20" hasCustomPrompt="1"/>
          </p:nvPr>
        </p:nvSpPr>
        <p:spPr>
          <a:xfrm>
            <a:off x="4702794" y="7823845"/>
            <a:ext cx="346123" cy="341504"/>
          </a:xfrm>
        </p:spPr>
        <p:txBody>
          <a:bodyPr anchor="ctr">
            <a:noAutofit/>
          </a:bodyPr>
          <a:lstStyle>
            <a:lvl1pPr marL="0" indent="0" algn="ctr">
              <a:buNone/>
              <a:defRPr sz="1400" b="1" i="0">
                <a:solidFill>
                  <a:srgbClr val="84BA41"/>
                </a:solidFill>
                <a:latin typeface="Poppins SemiBold" pitchFamily="2" charset="77"/>
                <a:cs typeface="Poppins SemiBold"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4</a:t>
            </a:r>
            <a:endParaRPr lang="en-US" dirty="0"/>
          </a:p>
        </p:txBody>
      </p:sp>
      <p:sp>
        <p:nvSpPr>
          <p:cNvPr id="313" name="Text Placeholder 32">
            <a:extLst>
              <a:ext uri="{FF2B5EF4-FFF2-40B4-BE49-F238E27FC236}">
                <a16:creationId xmlns:a16="http://schemas.microsoft.com/office/drawing/2014/main" id="{9889A35B-E120-8E49-A5B4-C5FCFCF87EC6}"/>
              </a:ext>
            </a:extLst>
          </p:cNvPr>
          <p:cNvSpPr>
            <a:spLocks noGrp="1"/>
          </p:cNvSpPr>
          <p:nvPr>
            <p:ph type="body" sz="quarter" idx="21" hasCustomPrompt="1"/>
          </p:nvPr>
        </p:nvSpPr>
        <p:spPr>
          <a:xfrm>
            <a:off x="5169121" y="7814028"/>
            <a:ext cx="1957916" cy="341504"/>
          </a:xfrm>
        </p:spPr>
        <p:txBody>
          <a:bodyPr anchor="ctr">
            <a:noAutofit/>
          </a:bodyPr>
          <a:lstStyle>
            <a:lvl1pPr marL="0" indent="0" algn="l">
              <a:buNone/>
              <a:defRPr sz="1300" b="0" i="0">
                <a:solidFill>
                  <a:srgbClr val="297239"/>
                </a:solidFill>
                <a:latin typeface="Poppins" pitchFamily="2" charset="77"/>
                <a:cs typeface="Poppins"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a:t>
            </a:r>
            <a:endParaRPr lang="en-US" dirty="0"/>
          </a:p>
        </p:txBody>
      </p:sp>
      <p:sp>
        <p:nvSpPr>
          <p:cNvPr id="314" name="Text Placeholder 32">
            <a:extLst>
              <a:ext uri="{FF2B5EF4-FFF2-40B4-BE49-F238E27FC236}">
                <a16:creationId xmlns:a16="http://schemas.microsoft.com/office/drawing/2014/main" id="{C4311BDE-0796-C64F-9A76-1278AE3223D2}"/>
              </a:ext>
            </a:extLst>
          </p:cNvPr>
          <p:cNvSpPr>
            <a:spLocks noGrp="1"/>
          </p:cNvSpPr>
          <p:nvPr>
            <p:ph type="body" sz="quarter" idx="22" hasCustomPrompt="1"/>
          </p:nvPr>
        </p:nvSpPr>
        <p:spPr>
          <a:xfrm>
            <a:off x="4702794" y="8352436"/>
            <a:ext cx="346123" cy="341504"/>
          </a:xfrm>
        </p:spPr>
        <p:txBody>
          <a:bodyPr anchor="ctr">
            <a:noAutofit/>
          </a:bodyPr>
          <a:lstStyle>
            <a:lvl1pPr marL="0" indent="0" algn="ctr">
              <a:buNone/>
              <a:defRPr sz="1400" b="1" i="0">
                <a:solidFill>
                  <a:srgbClr val="84BA41"/>
                </a:solidFill>
                <a:latin typeface="Poppins SemiBold" pitchFamily="2" charset="77"/>
                <a:cs typeface="Poppins SemiBold"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5</a:t>
            </a:r>
            <a:endParaRPr lang="en-US" dirty="0"/>
          </a:p>
        </p:txBody>
      </p:sp>
      <p:sp>
        <p:nvSpPr>
          <p:cNvPr id="315" name="Text Placeholder 32">
            <a:extLst>
              <a:ext uri="{FF2B5EF4-FFF2-40B4-BE49-F238E27FC236}">
                <a16:creationId xmlns:a16="http://schemas.microsoft.com/office/drawing/2014/main" id="{9FC9CF8B-67BA-EC41-A4A7-5C8AC34284B1}"/>
              </a:ext>
            </a:extLst>
          </p:cNvPr>
          <p:cNvSpPr>
            <a:spLocks noGrp="1"/>
          </p:cNvSpPr>
          <p:nvPr>
            <p:ph type="body" sz="quarter" idx="23" hasCustomPrompt="1"/>
          </p:nvPr>
        </p:nvSpPr>
        <p:spPr>
          <a:xfrm>
            <a:off x="5169121" y="8342619"/>
            <a:ext cx="1957916" cy="341504"/>
          </a:xfrm>
        </p:spPr>
        <p:txBody>
          <a:bodyPr anchor="ctr">
            <a:noAutofit/>
          </a:bodyPr>
          <a:lstStyle>
            <a:lvl1pPr marL="0" indent="0" algn="l">
              <a:buNone/>
              <a:defRPr sz="1300" b="0" i="0">
                <a:solidFill>
                  <a:srgbClr val="297239"/>
                </a:solidFill>
                <a:latin typeface="Poppins" pitchFamily="2" charset="77"/>
                <a:cs typeface="Poppins"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a:t>
            </a:r>
            <a:endParaRPr lang="en-US" dirty="0"/>
          </a:p>
        </p:txBody>
      </p:sp>
      <p:sp>
        <p:nvSpPr>
          <p:cNvPr id="316" name="Text Placeholder 32">
            <a:extLst>
              <a:ext uri="{FF2B5EF4-FFF2-40B4-BE49-F238E27FC236}">
                <a16:creationId xmlns:a16="http://schemas.microsoft.com/office/drawing/2014/main" id="{AF4A4BF6-A11E-FF41-A48C-590E8063A5B7}"/>
              </a:ext>
            </a:extLst>
          </p:cNvPr>
          <p:cNvSpPr>
            <a:spLocks noGrp="1"/>
          </p:cNvSpPr>
          <p:nvPr>
            <p:ph type="body" sz="quarter" idx="24" hasCustomPrompt="1"/>
          </p:nvPr>
        </p:nvSpPr>
        <p:spPr>
          <a:xfrm>
            <a:off x="4702794" y="8844902"/>
            <a:ext cx="346123" cy="341504"/>
          </a:xfrm>
        </p:spPr>
        <p:txBody>
          <a:bodyPr anchor="ctr">
            <a:noAutofit/>
          </a:bodyPr>
          <a:lstStyle>
            <a:lvl1pPr marL="0" indent="0" algn="ctr">
              <a:buNone/>
              <a:defRPr sz="1400" b="1" i="0">
                <a:solidFill>
                  <a:srgbClr val="84BA41"/>
                </a:solidFill>
                <a:latin typeface="Poppins SemiBold" pitchFamily="2" charset="77"/>
                <a:cs typeface="Poppins SemiBold"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6</a:t>
            </a:r>
            <a:endParaRPr lang="en-US" dirty="0"/>
          </a:p>
        </p:txBody>
      </p:sp>
      <p:sp>
        <p:nvSpPr>
          <p:cNvPr id="317" name="Text Placeholder 32">
            <a:extLst>
              <a:ext uri="{FF2B5EF4-FFF2-40B4-BE49-F238E27FC236}">
                <a16:creationId xmlns:a16="http://schemas.microsoft.com/office/drawing/2014/main" id="{90821062-2E4A-054F-9C7C-75FAB0DD6336}"/>
              </a:ext>
            </a:extLst>
          </p:cNvPr>
          <p:cNvSpPr>
            <a:spLocks noGrp="1"/>
          </p:cNvSpPr>
          <p:nvPr>
            <p:ph type="body" sz="quarter" idx="25" hasCustomPrompt="1"/>
          </p:nvPr>
        </p:nvSpPr>
        <p:spPr>
          <a:xfrm>
            <a:off x="5169121" y="8835085"/>
            <a:ext cx="1957916" cy="341504"/>
          </a:xfrm>
        </p:spPr>
        <p:txBody>
          <a:bodyPr anchor="ctr">
            <a:noAutofit/>
          </a:bodyPr>
          <a:lstStyle>
            <a:lvl1pPr marL="0" indent="0" algn="l">
              <a:buNone/>
              <a:defRPr sz="1300" b="0" i="0">
                <a:solidFill>
                  <a:srgbClr val="297239"/>
                </a:solidFill>
                <a:latin typeface="Poppins" pitchFamily="2" charset="77"/>
                <a:cs typeface="Poppins"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a:t>
            </a:r>
            <a:endParaRPr lang="en-US" dirty="0"/>
          </a:p>
        </p:txBody>
      </p:sp>
      <p:grpSp>
        <p:nvGrpSpPr>
          <p:cNvPr id="321" name="Graphic 76">
            <a:extLst>
              <a:ext uri="{FF2B5EF4-FFF2-40B4-BE49-F238E27FC236}">
                <a16:creationId xmlns:a16="http://schemas.microsoft.com/office/drawing/2014/main" id="{DE675A25-7811-3F44-B273-10F5A33BC72D}"/>
              </a:ext>
            </a:extLst>
          </p:cNvPr>
          <p:cNvGrpSpPr/>
          <p:nvPr userDrawn="1"/>
        </p:nvGrpSpPr>
        <p:grpSpPr>
          <a:xfrm>
            <a:off x="4846292" y="9783678"/>
            <a:ext cx="2154900" cy="200327"/>
            <a:chOff x="6923246" y="4898421"/>
            <a:chExt cx="1763327" cy="163925"/>
          </a:xfrm>
        </p:grpSpPr>
        <p:grpSp>
          <p:nvGrpSpPr>
            <p:cNvPr id="322" name="Graphic 76">
              <a:extLst>
                <a:ext uri="{FF2B5EF4-FFF2-40B4-BE49-F238E27FC236}">
                  <a16:creationId xmlns:a16="http://schemas.microsoft.com/office/drawing/2014/main" id="{E8AF292D-7248-8248-811E-3DC1173FB37F}"/>
                </a:ext>
              </a:extLst>
            </p:cNvPr>
            <p:cNvGrpSpPr/>
            <p:nvPr/>
          </p:nvGrpSpPr>
          <p:grpSpPr>
            <a:xfrm>
              <a:off x="7942326" y="4900231"/>
              <a:ext cx="744247" cy="162115"/>
              <a:chOff x="7942326" y="4900231"/>
              <a:chExt cx="744247" cy="162115"/>
            </a:xfrm>
          </p:grpSpPr>
          <p:sp>
            <p:nvSpPr>
              <p:cNvPr id="794" name="Freeform 793">
                <a:extLst>
                  <a:ext uri="{FF2B5EF4-FFF2-40B4-BE49-F238E27FC236}">
                    <a16:creationId xmlns:a16="http://schemas.microsoft.com/office/drawing/2014/main" id="{41AD0C2E-1EF5-C449-85BC-5F8A84EDD1CB}"/>
                  </a:ext>
                </a:extLst>
              </p:cNvPr>
              <p:cNvSpPr/>
              <p:nvPr/>
            </p:nvSpPr>
            <p:spPr>
              <a:xfrm>
                <a:off x="7942326" y="4900231"/>
                <a:ext cx="239133" cy="161258"/>
              </a:xfrm>
              <a:custGeom>
                <a:avLst/>
                <a:gdLst>
                  <a:gd name="connsiteX0" fmla="*/ 0 w 239133"/>
                  <a:gd name="connsiteY0" fmla="*/ 0 h 161258"/>
                  <a:gd name="connsiteX1" fmla="*/ 239134 w 239133"/>
                  <a:gd name="connsiteY1" fmla="*/ 0 h 161258"/>
                  <a:gd name="connsiteX2" fmla="*/ 239134 w 239133"/>
                  <a:gd name="connsiteY2" fmla="*/ 161258 h 161258"/>
                  <a:gd name="connsiteX3" fmla="*/ 0 w 239133"/>
                  <a:gd name="connsiteY3" fmla="*/ 161258 h 161258"/>
                </a:gdLst>
                <a:ahLst/>
                <a:cxnLst>
                  <a:cxn ang="0">
                    <a:pos x="connsiteX0" y="connsiteY0"/>
                  </a:cxn>
                  <a:cxn ang="0">
                    <a:pos x="connsiteX1" y="connsiteY1"/>
                  </a:cxn>
                  <a:cxn ang="0">
                    <a:pos x="connsiteX2" y="connsiteY2"/>
                  </a:cxn>
                  <a:cxn ang="0">
                    <a:pos x="connsiteX3" y="connsiteY3"/>
                  </a:cxn>
                </a:cxnLst>
                <a:rect l="l" t="t" r="r" b="b"/>
                <a:pathLst>
                  <a:path w="239133" h="161258">
                    <a:moveTo>
                      <a:pt x="0" y="0"/>
                    </a:moveTo>
                    <a:lnTo>
                      <a:pt x="239134" y="0"/>
                    </a:lnTo>
                    <a:lnTo>
                      <a:pt x="239134" y="161258"/>
                    </a:lnTo>
                    <a:lnTo>
                      <a:pt x="0" y="161258"/>
                    </a:lnTo>
                    <a:close/>
                  </a:path>
                </a:pathLst>
              </a:custGeom>
              <a:solidFill>
                <a:srgbClr val="23509E"/>
              </a:solidFill>
              <a:ln w="9509" cap="flat">
                <a:noFill/>
                <a:prstDash val="solid"/>
                <a:miter/>
              </a:ln>
            </p:spPr>
            <p:txBody>
              <a:bodyPr rtlCol="0" anchor="ctr"/>
              <a:lstStyle/>
              <a:p>
                <a:endParaRPr lang="en-US"/>
              </a:p>
            </p:txBody>
          </p:sp>
          <p:sp>
            <p:nvSpPr>
              <p:cNvPr id="795" name="Freeform 794">
                <a:extLst>
                  <a:ext uri="{FF2B5EF4-FFF2-40B4-BE49-F238E27FC236}">
                    <a16:creationId xmlns:a16="http://schemas.microsoft.com/office/drawing/2014/main" id="{A111FFE2-5506-EC49-BF72-F2B3DF42733A}"/>
                  </a:ext>
                </a:extLst>
              </p:cNvPr>
              <p:cNvSpPr/>
              <p:nvPr/>
            </p:nvSpPr>
            <p:spPr>
              <a:xfrm>
                <a:off x="8105492" y="4972716"/>
                <a:ext cx="16373" cy="14573"/>
              </a:xfrm>
              <a:custGeom>
                <a:avLst/>
                <a:gdLst>
                  <a:gd name="connsiteX0" fmla="*/ 16374 w 16373"/>
                  <a:gd name="connsiteY0" fmla="*/ 5524 h 14573"/>
                  <a:gd name="connsiteX1" fmla="*/ 13899 w 16373"/>
                  <a:gd name="connsiteY1" fmla="*/ 5429 h 14573"/>
                  <a:gd name="connsiteX2" fmla="*/ 10186 w 16373"/>
                  <a:gd name="connsiteY2" fmla="*/ 5334 h 14573"/>
                  <a:gd name="connsiteX3" fmla="*/ 8949 w 16373"/>
                  <a:gd name="connsiteY3" fmla="*/ 2095 h 14573"/>
                  <a:gd name="connsiteX4" fmla="*/ 8187 w 16373"/>
                  <a:gd name="connsiteY4" fmla="*/ 0 h 14573"/>
                  <a:gd name="connsiteX5" fmla="*/ 7425 w 16373"/>
                  <a:gd name="connsiteY5" fmla="*/ 2095 h 14573"/>
                  <a:gd name="connsiteX6" fmla="*/ 6188 w 16373"/>
                  <a:gd name="connsiteY6" fmla="*/ 5334 h 14573"/>
                  <a:gd name="connsiteX7" fmla="*/ 2570 w 16373"/>
                  <a:gd name="connsiteY7" fmla="*/ 5429 h 14573"/>
                  <a:gd name="connsiteX8" fmla="*/ 0 w 16373"/>
                  <a:gd name="connsiteY8" fmla="*/ 5524 h 14573"/>
                  <a:gd name="connsiteX9" fmla="*/ 2094 w 16373"/>
                  <a:gd name="connsiteY9" fmla="*/ 6953 h 14573"/>
                  <a:gd name="connsiteX10" fmla="*/ 4950 w 16373"/>
                  <a:gd name="connsiteY10" fmla="*/ 9049 h 14573"/>
                  <a:gd name="connsiteX11" fmla="*/ 3903 w 16373"/>
                  <a:gd name="connsiteY11" fmla="*/ 12382 h 14573"/>
                  <a:gd name="connsiteX12" fmla="*/ 3237 w 16373"/>
                  <a:gd name="connsiteY12" fmla="*/ 14573 h 14573"/>
                  <a:gd name="connsiteX13" fmla="*/ 5141 w 16373"/>
                  <a:gd name="connsiteY13" fmla="*/ 13335 h 14573"/>
                  <a:gd name="connsiteX14" fmla="*/ 8187 w 16373"/>
                  <a:gd name="connsiteY14" fmla="*/ 11335 h 14573"/>
                  <a:gd name="connsiteX15" fmla="*/ 11233 w 16373"/>
                  <a:gd name="connsiteY15" fmla="*/ 13335 h 14573"/>
                  <a:gd name="connsiteX16" fmla="*/ 13232 w 16373"/>
                  <a:gd name="connsiteY16" fmla="*/ 14573 h 14573"/>
                  <a:gd name="connsiteX17" fmla="*/ 11424 w 16373"/>
                  <a:gd name="connsiteY17" fmla="*/ 9049 h 14573"/>
                  <a:gd name="connsiteX18" fmla="*/ 16374 w 16373"/>
                  <a:gd name="connsiteY18" fmla="*/ 5524 h 1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373" h="14573">
                    <a:moveTo>
                      <a:pt x="16374" y="5524"/>
                    </a:moveTo>
                    <a:lnTo>
                      <a:pt x="13899" y="5429"/>
                    </a:lnTo>
                    <a:lnTo>
                      <a:pt x="10186" y="5334"/>
                    </a:lnTo>
                    <a:lnTo>
                      <a:pt x="8949" y="2095"/>
                    </a:lnTo>
                    <a:lnTo>
                      <a:pt x="8187" y="0"/>
                    </a:lnTo>
                    <a:lnTo>
                      <a:pt x="7425" y="2095"/>
                    </a:lnTo>
                    <a:lnTo>
                      <a:pt x="6188" y="5334"/>
                    </a:lnTo>
                    <a:lnTo>
                      <a:pt x="2570" y="5429"/>
                    </a:lnTo>
                    <a:lnTo>
                      <a:pt x="0" y="5524"/>
                    </a:lnTo>
                    <a:lnTo>
                      <a:pt x="2094" y="6953"/>
                    </a:lnTo>
                    <a:lnTo>
                      <a:pt x="4950" y="9049"/>
                    </a:lnTo>
                    <a:lnTo>
                      <a:pt x="3903" y="12382"/>
                    </a:lnTo>
                    <a:lnTo>
                      <a:pt x="3237" y="14573"/>
                    </a:lnTo>
                    <a:lnTo>
                      <a:pt x="5141" y="13335"/>
                    </a:lnTo>
                    <a:lnTo>
                      <a:pt x="8187" y="11335"/>
                    </a:lnTo>
                    <a:lnTo>
                      <a:pt x="11233" y="13335"/>
                    </a:lnTo>
                    <a:lnTo>
                      <a:pt x="13232" y="14573"/>
                    </a:lnTo>
                    <a:lnTo>
                      <a:pt x="11424" y="9049"/>
                    </a:lnTo>
                    <a:lnTo>
                      <a:pt x="16374" y="5524"/>
                    </a:lnTo>
                  </a:path>
                </a:pathLst>
              </a:custGeom>
              <a:solidFill>
                <a:srgbClr val="F8EB37"/>
              </a:solidFill>
              <a:ln w="9509" cap="flat">
                <a:noFill/>
                <a:prstDash val="solid"/>
                <a:miter/>
              </a:ln>
            </p:spPr>
            <p:txBody>
              <a:bodyPr rtlCol="0" anchor="ctr"/>
              <a:lstStyle/>
              <a:p>
                <a:endParaRPr lang="en-US"/>
              </a:p>
            </p:txBody>
          </p:sp>
          <p:sp>
            <p:nvSpPr>
              <p:cNvPr id="796" name="Freeform 795">
                <a:extLst>
                  <a:ext uri="{FF2B5EF4-FFF2-40B4-BE49-F238E27FC236}">
                    <a16:creationId xmlns:a16="http://schemas.microsoft.com/office/drawing/2014/main" id="{604DEE58-B11B-A248-B54F-A6D86DFEA4D4}"/>
                  </a:ext>
                </a:extLst>
              </p:cNvPr>
              <p:cNvSpPr/>
              <p:nvPr/>
            </p:nvSpPr>
            <p:spPr>
              <a:xfrm>
                <a:off x="8103874" y="4971097"/>
                <a:ext cx="19610" cy="17526"/>
              </a:xfrm>
              <a:custGeom>
                <a:avLst/>
                <a:gdLst>
                  <a:gd name="connsiteX0" fmla="*/ 15803 w 19610"/>
                  <a:gd name="connsiteY0" fmla="*/ 17526 h 17526"/>
                  <a:gd name="connsiteX1" fmla="*/ 9805 w 19610"/>
                  <a:gd name="connsiteY1" fmla="*/ 13526 h 17526"/>
                  <a:gd name="connsiteX2" fmla="*/ 3808 w 19610"/>
                  <a:gd name="connsiteY2" fmla="*/ 17431 h 17526"/>
                  <a:gd name="connsiteX3" fmla="*/ 5902 w 19610"/>
                  <a:gd name="connsiteY3" fmla="*/ 10858 h 17526"/>
                  <a:gd name="connsiteX4" fmla="*/ 0 w 19610"/>
                  <a:gd name="connsiteY4" fmla="*/ 6572 h 17526"/>
                  <a:gd name="connsiteX5" fmla="*/ 7425 w 19610"/>
                  <a:gd name="connsiteY5" fmla="*/ 6382 h 17526"/>
                  <a:gd name="connsiteX6" fmla="*/ 9805 w 19610"/>
                  <a:gd name="connsiteY6" fmla="*/ 0 h 17526"/>
                  <a:gd name="connsiteX7" fmla="*/ 12185 w 19610"/>
                  <a:gd name="connsiteY7" fmla="*/ 6382 h 17526"/>
                  <a:gd name="connsiteX8" fmla="*/ 19610 w 19610"/>
                  <a:gd name="connsiteY8" fmla="*/ 6572 h 17526"/>
                  <a:gd name="connsiteX9" fmla="*/ 13708 w 19610"/>
                  <a:gd name="connsiteY9" fmla="*/ 10858 h 17526"/>
                  <a:gd name="connsiteX10" fmla="*/ 15803 w 19610"/>
                  <a:gd name="connsiteY10" fmla="*/ 17526 h 17526"/>
                  <a:gd name="connsiteX11" fmla="*/ 3237 w 19610"/>
                  <a:gd name="connsiteY11" fmla="*/ 7620 h 17526"/>
                  <a:gd name="connsiteX12" fmla="*/ 7235 w 19610"/>
                  <a:gd name="connsiteY12" fmla="*/ 10478 h 17526"/>
                  <a:gd name="connsiteX13" fmla="*/ 5807 w 19610"/>
                  <a:gd name="connsiteY13" fmla="*/ 14954 h 17526"/>
                  <a:gd name="connsiteX14" fmla="*/ 9805 w 19610"/>
                  <a:gd name="connsiteY14" fmla="*/ 12287 h 17526"/>
                  <a:gd name="connsiteX15" fmla="*/ 13803 w 19610"/>
                  <a:gd name="connsiteY15" fmla="*/ 14954 h 17526"/>
                  <a:gd name="connsiteX16" fmla="*/ 12375 w 19610"/>
                  <a:gd name="connsiteY16" fmla="*/ 10478 h 17526"/>
                  <a:gd name="connsiteX17" fmla="*/ 16374 w 19610"/>
                  <a:gd name="connsiteY17" fmla="*/ 7620 h 17526"/>
                  <a:gd name="connsiteX18" fmla="*/ 11423 w 19610"/>
                  <a:gd name="connsiteY18" fmla="*/ 7525 h 17526"/>
                  <a:gd name="connsiteX19" fmla="*/ 9805 w 19610"/>
                  <a:gd name="connsiteY19" fmla="*/ 3143 h 17526"/>
                  <a:gd name="connsiteX20" fmla="*/ 8187 w 19610"/>
                  <a:gd name="connsiteY20" fmla="*/ 7525 h 17526"/>
                  <a:gd name="connsiteX21" fmla="*/ 3237 w 19610"/>
                  <a:gd name="connsiteY21" fmla="*/ 7620 h 17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10" h="17526">
                    <a:moveTo>
                      <a:pt x="15803" y="17526"/>
                    </a:moveTo>
                    <a:lnTo>
                      <a:pt x="9805" y="13526"/>
                    </a:lnTo>
                    <a:lnTo>
                      <a:pt x="3808" y="17431"/>
                    </a:lnTo>
                    <a:lnTo>
                      <a:pt x="5902" y="10858"/>
                    </a:lnTo>
                    <a:lnTo>
                      <a:pt x="0" y="6572"/>
                    </a:lnTo>
                    <a:lnTo>
                      <a:pt x="7425" y="6382"/>
                    </a:lnTo>
                    <a:lnTo>
                      <a:pt x="9805" y="0"/>
                    </a:lnTo>
                    <a:lnTo>
                      <a:pt x="12185" y="6382"/>
                    </a:lnTo>
                    <a:lnTo>
                      <a:pt x="19610" y="6572"/>
                    </a:lnTo>
                    <a:lnTo>
                      <a:pt x="13708" y="10858"/>
                    </a:lnTo>
                    <a:lnTo>
                      <a:pt x="15803" y="17526"/>
                    </a:lnTo>
                    <a:close/>
                    <a:moveTo>
                      <a:pt x="3237" y="7620"/>
                    </a:moveTo>
                    <a:lnTo>
                      <a:pt x="7235" y="10478"/>
                    </a:lnTo>
                    <a:lnTo>
                      <a:pt x="5807" y="14954"/>
                    </a:lnTo>
                    <a:lnTo>
                      <a:pt x="9805" y="12287"/>
                    </a:lnTo>
                    <a:lnTo>
                      <a:pt x="13803" y="14954"/>
                    </a:lnTo>
                    <a:lnTo>
                      <a:pt x="12375" y="10478"/>
                    </a:lnTo>
                    <a:lnTo>
                      <a:pt x="16374" y="7620"/>
                    </a:lnTo>
                    <a:lnTo>
                      <a:pt x="11423" y="7525"/>
                    </a:lnTo>
                    <a:lnTo>
                      <a:pt x="9805" y="3143"/>
                    </a:lnTo>
                    <a:lnTo>
                      <a:pt x="8187" y="7525"/>
                    </a:lnTo>
                    <a:lnTo>
                      <a:pt x="3237" y="7620"/>
                    </a:lnTo>
                    <a:close/>
                  </a:path>
                </a:pathLst>
              </a:custGeom>
              <a:solidFill>
                <a:srgbClr val="F8EB37"/>
              </a:solidFill>
              <a:ln w="9509" cap="flat">
                <a:noFill/>
                <a:prstDash val="solid"/>
                <a:miter/>
              </a:ln>
            </p:spPr>
            <p:txBody>
              <a:bodyPr rtlCol="0" anchor="ctr"/>
              <a:lstStyle/>
              <a:p>
                <a:endParaRPr lang="en-US"/>
              </a:p>
            </p:txBody>
          </p:sp>
          <p:sp>
            <p:nvSpPr>
              <p:cNvPr id="797" name="Freeform 796">
                <a:extLst>
                  <a:ext uri="{FF2B5EF4-FFF2-40B4-BE49-F238E27FC236}">
                    <a16:creationId xmlns:a16="http://schemas.microsoft.com/office/drawing/2014/main" id="{B5B6D5A8-1889-B349-A2ED-75B32514B9ED}"/>
                  </a:ext>
                </a:extLst>
              </p:cNvPr>
              <p:cNvSpPr/>
              <p:nvPr/>
            </p:nvSpPr>
            <p:spPr>
              <a:xfrm>
                <a:off x="8098638" y="4946713"/>
                <a:ext cx="16278" cy="14573"/>
              </a:xfrm>
              <a:custGeom>
                <a:avLst/>
                <a:gdLst>
                  <a:gd name="connsiteX0" fmla="*/ 4855 w 16278"/>
                  <a:gd name="connsiteY0" fmla="*/ 9049 h 14573"/>
                  <a:gd name="connsiteX1" fmla="*/ 3808 w 16278"/>
                  <a:gd name="connsiteY1" fmla="*/ 12383 h 14573"/>
                  <a:gd name="connsiteX2" fmla="*/ 3142 w 16278"/>
                  <a:gd name="connsiteY2" fmla="*/ 14573 h 14573"/>
                  <a:gd name="connsiteX3" fmla="*/ 5045 w 16278"/>
                  <a:gd name="connsiteY3" fmla="*/ 13335 h 14573"/>
                  <a:gd name="connsiteX4" fmla="*/ 8092 w 16278"/>
                  <a:gd name="connsiteY4" fmla="*/ 11240 h 14573"/>
                  <a:gd name="connsiteX5" fmla="*/ 11233 w 16278"/>
                  <a:gd name="connsiteY5" fmla="*/ 13335 h 14573"/>
                  <a:gd name="connsiteX6" fmla="*/ 13137 w 16278"/>
                  <a:gd name="connsiteY6" fmla="*/ 14573 h 14573"/>
                  <a:gd name="connsiteX7" fmla="*/ 12376 w 16278"/>
                  <a:gd name="connsiteY7" fmla="*/ 12383 h 14573"/>
                  <a:gd name="connsiteX8" fmla="*/ 11328 w 16278"/>
                  <a:gd name="connsiteY8" fmla="*/ 9049 h 14573"/>
                  <a:gd name="connsiteX9" fmla="*/ 14279 w 16278"/>
                  <a:gd name="connsiteY9" fmla="*/ 6953 h 14573"/>
                  <a:gd name="connsiteX10" fmla="*/ 16279 w 16278"/>
                  <a:gd name="connsiteY10" fmla="*/ 5525 h 14573"/>
                  <a:gd name="connsiteX11" fmla="*/ 13804 w 16278"/>
                  <a:gd name="connsiteY11" fmla="*/ 5429 h 14573"/>
                  <a:gd name="connsiteX12" fmla="*/ 10091 w 16278"/>
                  <a:gd name="connsiteY12" fmla="*/ 5429 h 14573"/>
                  <a:gd name="connsiteX13" fmla="*/ 8949 w 16278"/>
                  <a:gd name="connsiteY13" fmla="*/ 2096 h 14573"/>
                  <a:gd name="connsiteX14" fmla="*/ 8092 w 16278"/>
                  <a:gd name="connsiteY14" fmla="*/ 0 h 14573"/>
                  <a:gd name="connsiteX15" fmla="*/ 7330 w 16278"/>
                  <a:gd name="connsiteY15" fmla="*/ 2096 h 14573"/>
                  <a:gd name="connsiteX16" fmla="*/ 6188 w 16278"/>
                  <a:gd name="connsiteY16" fmla="*/ 5429 h 14573"/>
                  <a:gd name="connsiteX17" fmla="*/ 2475 w 16278"/>
                  <a:gd name="connsiteY17" fmla="*/ 5429 h 14573"/>
                  <a:gd name="connsiteX18" fmla="*/ 0 w 16278"/>
                  <a:gd name="connsiteY18" fmla="*/ 5525 h 14573"/>
                  <a:gd name="connsiteX19" fmla="*/ 1999 w 16278"/>
                  <a:gd name="connsiteY19" fmla="*/ 6953 h 14573"/>
                  <a:gd name="connsiteX20" fmla="*/ 4855 w 16278"/>
                  <a:gd name="connsiteY20" fmla="*/ 9049 h 1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278" h="14573">
                    <a:moveTo>
                      <a:pt x="4855" y="9049"/>
                    </a:moveTo>
                    <a:lnTo>
                      <a:pt x="3808" y="12383"/>
                    </a:lnTo>
                    <a:lnTo>
                      <a:pt x="3142" y="14573"/>
                    </a:lnTo>
                    <a:lnTo>
                      <a:pt x="5045" y="13335"/>
                    </a:lnTo>
                    <a:lnTo>
                      <a:pt x="8092" y="11240"/>
                    </a:lnTo>
                    <a:lnTo>
                      <a:pt x="11233" y="13335"/>
                    </a:lnTo>
                    <a:lnTo>
                      <a:pt x="13137" y="14573"/>
                    </a:lnTo>
                    <a:lnTo>
                      <a:pt x="12376" y="12383"/>
                    </a:lnTo>
                    <a:lnTo>
                      <a:pt x="11328" y="9049"/>
                    </a:lnTo>
                    <a:lnTo>
                      <a:pt x="14279" y="6953"/>
                    </a:lnTo>
                    <a:lnTo>
                      <a:pt x="16279" y="5525"/>
                    </a:lnTo>
                    <a:lnTo>
                      <a:pt x="13804" y="5429"/>
                    </a:lnTo>
                    <a:lnTo>
                      <a:pt x="10091" y="5429"/>
                    </a:lnTo>
                    <a:lnTo>
                      <a:pt x="8949" y="2096"/>
                    </a:lnTo>
                    <a:lnTo>
                      <a:pt x="8092" y="0"/>
                    </a:lnTo>
                    <a:lnTo>
                      <a:pt x="7330" y="2096"/>
                    </a:lnTo>
                    <a:lnTo>
                      <a:pt x="6188" y="5429"/>
                    </a:lnTo>
                    <a:lnTo>
                      <a:pt x="2475" y="5429"/>
                    </a:lnTo>
                    <a:lnTo>
                      <a:pt x="0" y="5525"/>
                    </a:lnTo>
                    <a:lnTo>
                      <a:pt x="1999" y="6953"/>
                    </a:lnTo>
                    <a:lnTo>
                      <a:pt x="4855" y="9049"/>
                    </a:lnTo>
                  </a:path>
                </a:pathLst>
              </a:custGeom>
              <a:solidFill>
                <a:srgbClr val="F8EB37"/>
              </a:solidFill>
              <a:ln w="9509" cap="flat">
                <a:noFill/>
                <a:prstDash val="solid"/>
                <a:miter/>
              </a:ln>
            </p:spPr>
            <p:txBody>
              <a:bodyPr rtlCol="0" anchor="ctr"/>
              <a:lstStyle/>
              <a:p>
                <a:endParaRPr lang="en-US"/>
              </a:p>
            </p:txBody>
          </p:sp>
          <p:sp>
            <p:nvSpPr>
              <p:cNvPr id="798" name="Freeform 797">
                <a:extLst>
                  <a:ext uri="{FF2B5EF4-FFF2-40B4-BE49-F238E27FC236}">
                    <a16:creationId xmlns:a16="http://schemas.microsoft.com/office/drawing/2014/main" id="{E85C1F5A-F23C-8C40-9E2B-DEE1DC087822}"/>
                  </a:ext>
                </a:extLst>
              </p:cNvPr>
              <p:cNvSpPr/>
              <p:nvPr/>
            </p:nvSpPr>
            <p:spPr>
              <a:xfrm>
                <a:off x="8097020" y="4945189"/>
                <a:ext cx="19610" cy="17430"/>
              </a:xfrm>
              <a:custGeom>
                <a:avLst/>
                <a:gdLst>
                  <a:gd name="connsiteX0" fmla="*/ 15707 w 19610"/>
                  <a:gd name="connsiteY0" fmla="*/ 17431 h 17430"/>
                  <a:gd name="connsiteX1" fmla="*/ 9805 w 19610"/>
                  <a:gd name="connsiteY1" fmla="*/ 13526 h 17430"/>
                  <a:gd name="connsiteX2" fmla="*/ 3808 w 19610"/>
                  <a:gd name="connsiteY2" fmla="*/ 17431 h 17430"/>
                  <a:gd name="connsiteX3" fmla="*/ 5902 w 19610"/>
                  <a:gd name="connsiteY3" fmla="*/ 10859 h 17430"/>
                  <a:gd name="connsiteX4" fmla="*/ 0 w 19610"/>
                  <a:gd name="connsiteY4" fmla="*/ 6572 h 17430"/>
                  <a:gd name="connsiteX5" fmla="*/ 7425 w 19610"/>
                  <a:gd name="connsiteY5" fmla="*/ 6477 h 17430"/>
                  <a:gd name="connsiteX6" fmla="*/ 9805 w 19610"/>
                  <a:gd name="connsiteY6" fmla="*/ 0 h 17430"/>
                  <a:gd name="connsiteX7" fmla="*/ 12185 w 19610"/>
                  <a:gd name="connsiteY7" fmla="*/ 6477 h 17430"/>
                  <a:gd name="connsiteX8" fmla="*/ 19610 w 19610"/>
                  <a:gd name="connsiteY8" fmla="*/ 6572 h 17430"/>
                  <a:gd name="connsiteX9" fmla="*/ 13708 w 19610"/>
                  <a:gd name="connsiteY9" fmla="*/ 10859 h 17430"/>
                  <a:gd name="connsiteX10" fmla="*/ 15707 w 19610"/>
                  <a:gd name="connsiteY10" fmla="*/ 17431 h 17430"/>
                  <a:gd name="connsiteX11" fmla="*/ 3237 w 19610"/>
                  <a:gd name="connsiteY11" fmla="*/ 7525 h 17430"/>
                  <a:gd name="connsiteX12" fmla="*/ 7140 w 19610"/>
                  <a:gd name="connsiteY12" fmla="*/ 10382 h 17430"/>
                  <a:gd name="connsiteX13" fmla="*/ 5712 w 19610"/>
                  <a:gd name="connsiteY13" fmla="*/ 14859 h 17430"/>
                  <a:gd name="connsiteX14" fmla="*/ 9710 w 19610"/>
                  <a:gd name="connsiteY14" fmla="*/ 12192 h 17430"/>
                  <a:gd name="connsiteX15" fmla="*/ 13708 w 19610"/>
                  <a:gd name="connsiteY15" fmla="*/ 14859 h 17430"/>
                  <a:gd name="connsiteX16" fmla="*/ 12280 w 19610"/>
                  <a:gd name="connsiteY16" fmla="*/ 10382 h 17430"/>
                  <a:gd name="connsiteX17" fmla="*/ 16279 w 19610"/>
                  <a:gd name="connsiteY17" fmla="*/ 7525 h 17430"/>
                  <a:gd name="connsiteX18" fmla="*/ 11328 w 19610"/>
                  <a:gd name="connsiteY18" fmla="*/ 7430 h 17430"/>
                  <a:gd name="connsiteX19" fmla="*/ 9710 w 19610"/>
                  <a:gd name="connsiteY19" fmla="*/ 3048 h 17430"/>
                  <a:gd name="connsiteX20" fmla="*/ 8092 w 19610"/>
                  <a:gd name="connsiteY20" fmla="*/ 7430 h 17430"/>
                  <a:gd name="connsiteX21" fmla="*/ 3237 w 19610"/>
                  <a:gd name="connsiteY21" fmla="*/ 7525 h 17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10" h="17430">
                    <a:moveTo>
                      <a:pt x="15707" y="17431"/>
                    </a:moveTo>
                    <a:lnTo>
                      <a:pt x="9805" y="13526"/>
                    </a:lnTo>
                    <a:lnTo>
                      <a:pt x="3808" y="17431"/>
                    </a:lnTo>
                    <a:lnTo>
                      <a:pt x="5902" y="10859"/>
                    </a:lnTo>
                    <a:lnTo>
                      <a:pt x="0" y="6572"/>
                    </a:lnTo>
                    <a:lnTo>
                      <a:pt x="7425" y="6477"/>
                    </a:lnTo>
                    <a:lnTo>
                      <a:pt x="9805" y="0"/>
                    </a:lnTo>
                    <a:lnTo>
                      <a:pt x="12185" y="6477"/>
                    </a:lnTo>
                    <a:lnTo>
                      <a:pt x="19610" y="6572"/>
                    </a:lnTo>
                    <a:lnTo>
                      <a:pt x="13708" y="10859"/>
                    </a:lnTo>
                    <a:lnTo>
                      <a:pt x="15707" y="17431"/>
                    </a:lnTo>
                    <a:close/>
                    <a:moveTo>
                      <a:pt x="3237" y="7525"/>
                    </a:moveTo>
                    <a:lnTo>
                      <a:pt x="7140" y="10382"/>
                    </a:lnTo>
                    <a:lnTo>
                      <a:pt x="5712" y="14859"/>
                    </a:lnTo>
                    <a:lnTo>
                      <a:pt x="9710" y="12192"/>
                    </a:lnTo>
                    <a:lnTo>
                      <a:pt x="13708" y="14859"/>
                    </a:lnTo>
                    <a:lnTo>
                      <a:pt x="12280" y="10382"/>
                    </a:lnTo>
                    <a:lnTo>
                      <a:pt x="16279" y="7525"/>
                    </a:lnTo>
                    <a:lnTo>
                      <a:pt x="11328" y="7430"/>
                    </a:lnTo>
                    <a:lnTo>
                      <a:pt x="9710" y="3048"/>
                    </a:lnTo>
                    <a:lnTo>
                      <a:pt x="8092" y="7430"/>
                    </a:lnTo>
                    <a:lnTo>
                      <a:pt x="3237" y="7525"/>
                    </a:lnTo>
                    <a:close/>
                  </a:path>
                </a:pathLst>
              </a:custGeom>
              <a:solidFill>
                <a:srgbClr val="F8EB37"/>
              </a:solidFill>
              <a:ln w="9509" cap="flat">
                <a:noFill/>
                <a:prstDash val="solid"/>
                <a:miter/>
              </a:ln>
            </p:spPr>
            <p:txBody>
              <a:bodyPr rtlCol="0" anchor="ctr"/>
              <a:lstStyle/>
              <a:p>
                <a:endParaRPr lang="en-US"/>
              </a:p>
            </p:txBody>
          </p:sp>
          <p:sp>
            <p:nvSpPr>
              <p:cNvPr id="799" name="Freeform 798">
                <a:extLst>
                  <a:ext uri="{FF2B5EF4-FFF2-40B4-BE49-F238E27FC236}">
                    <a16:creationId xmlns:a16="http://schemas.microsoft.com/office/drawing/2014/main" id="{76C449DC-8173-9C4D-AB57-E92D44C9204E}"/>
                  </a:ext>
                </a:extLst>
              </p:cNvPr>
              <p:cNvSpPr/>
              <p:nvPr/>
            </p:nvSpPr>
            <p:spPr>
              <a:xfrm>
                <a:off x="8079790" y="4927758"/>
                <a:ext cx="16373" cy="14668"/>
              </a:xfrm>
              <a:custGeom>
                <a:avLst/>
                <a:gdLst>
                  <a:gd name="connsiteX0" fmla="*/ 10186 w 16373"/>
                  <a:gd name="connsiteY0" fmla="*/ 5429 h 14668"/>
                  <a:gd name="connsiteX1" fmla="*/ 8949 w 16373"/>
                  <a:gd name="connsiteY1" fmla="*/ 2191 h 14668"/>
                  <a:gd name="connsiteX2" fmla="*/ 8187 w 16373"/>
                  <a:gd name="connsiteY2" fmla="*/ 0 h 14668"/>
                  <a:gd name="connsiteX3" fmla="*/ 6188 w 16373"/>
                  <a:gd name="connsiteY3" fmla="*/ 5429 h 14668"/>
                  <a:gd name="connsiteX4" fmla="*/ 2475 w 16373"/>
                  <a:gd name="connsiteY4" fmla="*/ 5524 h 14668"/>
                  <a:gd name="connsiteX5" fmla="*/ 0 w 16373"/>
                  <a:gd name="connsiteY5" fmla="*/ 5524 h 14668"/>
                  <a:gd name="connsiteX6" fmla="*/ 2094 w 16373"/>
                  <a:gd name="connsiteY6" fmla="*/ 7048 h 14668"/>
                  <a:gd name="connsiteX7" fmla="*/ 4950 w 16373"/>
                  <a:gd name="connsiteY7" fmla="*/ 9144 h 14668"/>
                  <a:gd name="connsiteX8" fmla="*/ 3903 w 16373"/>
                  <a:gd name="connsiteY8" fmla="*/ 12382 h 14668"/>
                  <a:gd name="connsiteX9" fmla="*/ 3141 w 16373"/>
                  <a:gd name="connsiteY9" fmla="*/ 14668 h 14668"/>
                  <a:gd name="connsiteX10" fmla="*/ 5140 w 16373"/>
                  <a:gd name="connsiteY10" fmla="*/ 13335 h 14668"/>
                  <a:gd name="connsiteX11" fmla="*/ 8187 w 16373"/>
                  <a:gd name="connsiteY11" fmla="*/ 11335 h 14668"/>
                  <a:gd name="connsiteX12" fmla="*/ 11233 w 16373"/>
                  <a:gd name="connsiteY12" fmla="*/ 13335 h 14668"/>
                  <a:gd name="connsiteX13" fmla="*/ 13137 w 16373"/>
                  <a:gd name="connsiteY13" fmla="*/ 14668 h 14668"/>
                  <a:gd name="connsiteX14" fmla="*/ 12471 w 16373"/>
                  <a:gd name="connsiteY14" fmla="*/ 12382 h 14668"/>
                  <a:gd name="connsiteX15" fmla="*/ 11423 w 16373"/>
                  <a:gd name="connsiteY15" fmla="*/ 9144 h 14668"/>
                  <a:gd name="connsiteX16" fmla="*/ 14279 w 16373"/>
                  <a:gd name="connsiteY16" fmla="*/ 7048 h 14668"/>
                  <a:gd name="connsiteX17" fmla="*/ 16374 w 16373"/>
                  <a:gd name="connsiteY17" fmla="*/ 5524 h 14668"/>
                  <a:gd name="connsiteX18" fmla="*/ 13899 w 16373"/>
                  <a:gd name="connsiteY18" fmla="*/ 5524 h 14668"/>
                  <a:gd name="connsiteX19" fmla="*/ 10186 w 16373"/>
                  <a:gd name="connsiteY19" fmla="*/ 5429 h 1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373" h="14668">
                    <a:moveTo>
                      <a:pt x="10186" y="5429"/>
                    </a:moveTo>
                    <a:lnTo>
                      <a:pt x="8949" y="2191"/>
                    </a:lnTo>
                    <a:lnTo>
                      <a:pt x="8187" y="0"/>
                    </a:lnTo>
                    <a:lnTo>
                      <a:pt x="6188" y="5429"/>
                    </a:lnTo>
                    <a:lnTo>
                      <a:pt x="2475" y="5524"/>
                    </a:lnTo>
                    <a:lnTo>
                      <a:pt x="0" y="5524"/>
                    </a:lnTo>
                    <a:lnTo>
                      <a:pt x="2094" y="7048"/>
                    </a:lnTo>
                    <a:lnTo>
                      <a:pt x="4950" y="9144"/>
                    </a:lnTo>
                    <a:lnTo>
                      <a:pt x="3903" y="12382"/>
                    </a:lnTo>
                    <a:lnTo>
                      <a:pt x="3141" y="14668"/>
                    </a:lnTo>
                    <a:lnTo>
                      <a:pt x="5140" y="13335"/>
                    </a:lnTo>
                    <a:lnTo>
                      <a:pt x="8187" y="11335"/>
                    </a:lnTo>
                    <a:lnTo>
                      <a:pt x="11233" y="13335"/>
                    </a:lnTo>
                    <a:lnTo>
                      <a:pt x="13137" y="14668"/>
                    </a:lnTo>
                    <a:lnTo>
                      <a:pt x="12471" y="12382"/>
                    </a:lnTo>
                    <a:lnTo>
                      <a:pt x="11423" y="9144"/>
                    </a:lnTo>
                    <a:lnTo>
                      <a:pt x="14279" y="7048"/>
                    </a:lnTo>
                    <a:lnTo>
                      <a:pt x="16374" y="5524"/>
                    </a:lnTo>
                    <a:lnTo>
                      <a:pt x="13899" y="5524"/>
                    </a:lnTo>
                    <a:lnTo>
                      <a:pt x="10186" y="5429"/>
                    </a:lnTo>
                  </a:path>
                </a:pathLst>
              </a:custGeom>
              <a:solidFill>
                <a:srgbClr val="F8EB37"/>
              </a:solidFill>
              <a:ln w="9509" cap="flat">
                <a:noFill/>
                <a:prstDash val="solid"/>
                <a:miter/>
              </a:ln>
            </p:spPr>
            <p:txBody>
              <a:bodyPr rtlCol="0" anchor="ctr"/>
              <a:lstStyle/>
              <a:p>
                <a:endParaRPr lang="en-US"/>
              </a:p>
            </p:txBody>
          </p:sp>
          <p:sp>
            <p:nvSpPr>
              <p:cNvPr id="800" name="Freeform 799">
                <a:extLst>
                  <a:ext uri="{FF2B5EF4-FFF2-40B4-BE49-F238E27FC236}">
                    <a16:creationId xmlns:a16="http://schemas.microsoft.com/office/drawing/2014/main" id="{6CFD005C-E286-1C42-9988-4E17B6C0ED97}"/>
                  </a:ext>
                </a:extLst>
              </p:cNvPr>
              <p:cNvSpPr/>
              <p:nvPr/>
            </p:nvSpPr>
            <p:spPr>
              <a:xfrm>
                <a:off x="8078171" y="4926139"/>
                <a:ext cx="19610" cy="17526"/>
              </a:xfrm>
              <a:custGeom>
                <a:avLst/>
                <a:gdLst>
                  <a:gd name="connsiteX0" fmla="*/ 15803 w 19610"/>
                  <a:gd name="connsiteY0" fmla="*/ 17526 h 17526"/>
                  <a:gd name="connsiteX1" fmla="*/ 9805 w 19610"/>
                  <a:gd name="connsiteY1" fmla="*/ 13621 h 17526"/>
                  <a:gd name="connsiteX2" fmla="*/ 3808 w 19610"/>
                  <a:gd name="connsiteY2" fmla="*/ 17526 h 17526"/>
                  <a:gd name="connsiteX3" fmla="*/ 5902 w 19610"/>
                  <a:gd name="connsiteY3" fmla="*/ 10954 h 17526"/>
                  <a:gd name="connsiteX4" fmla="*/ 0 w 19610"/>
                  <a:gd name="connsiteY4" fmla="*/ 6668 h 17526"/>
                  <a:gd name="connsiteX5" fmla="*/ 7425 w 19610"/>
                  <a:gd name="connsiteY5" fmla="*/ 6477 h 17526"/>
                  <a:gd name="connsiteX6" fmla="*/ 9805 w 19610"/>
                  <a:gd name="connsiteY6" fmla="*/ 0 h 17526"/>
                  <a:gd name="connsiteX7" fmla="*/ 12185 w 19610"/>
                  <a:gd name="connsiteY7" fmla="*/ 6477 h 17526"/>
                  <a:gd name="connsiteX8" fmla="*/ 19610 w 19610"/>
                  <a:gd name="connsiteY8" fmla="*/ 6668 h 17526"/>
                  <a:gd name="connsiteX9" fmla="*/ 13708 w 19610"/>
                  <a:gd name="connsiteY9" fmla="*/ 10954 h 17526"/>
                  <a:gd name="connsiteX10" fmla="*/ 15803 w 19610"/>
                  <a:gd name="connsiteY10" fmla="*/ 17526 h 17526"/>
                  <a:gd name="connsiteX11" fmla="*/ 3237 w 19610"/>
                  <a:gd name="connsiteY11" fmla="*/ 7715 h 17526"/>
                  <a:gd name="connsiteX12" fmla="*/ 7235 w 19610"/>
                  <a:gd name="connsiteY12" fmla="*/ 10573 h 17526"/>
                  <a:gd name="connsiteX13" fmla="*/ 5807 w 19610"/>
                  <a:gd name="connsiteY13" fmla="*/ 15050 h 17526"/>
                  <a:gd name="connsiteX14" fmla="*/ 9805 w 19610"/>
                  <a:gd name="connsiteY14" fmla="*/ 12383 h 17526"/>
                  <a:gd name="connsiteX15" fmla="*/ 13804 w 19610"/>
                  <a:gd name="connsiteY15" fmla="*/ 15050 h 17526"/>
                  <a:gd name="connsiteX16" fmla="*/ 12376 w 19610"/>
                  <a:gd name="connsiteY16" fmla="*/ 10573 h 17526"/>
                  <a:gd name="connsiteX17" fmla="*/ 16374 w 19610"/>
                  <a:gd name="connsiteY17" fmla="*/ 7715 h 17526"/>
                  <a:gd name="connsiteX18" fmla="*/ 11424 w 19610"/>
                  <a:gd name="connsiteY18" fmla="*/ 7620 h 17526"/>
                  <a:gd name="connsiteX19" fmla="*/ 9805 w 19610"/>
                  <a:gd name="connsiteY19" fmla="*/ 3239 h 17526"/>
                  <a:gd name="connsiteX20" fmla="*/ 8187 w 19610"/>
                  <a:gd name="connsiteY20" fmla="*/ 7620 h 17526"/>
                  <a:gd name="connsiteX21" fmla="*/ 3237 w 19610"/>
                  <a:gd name="connsiteY21" fmla="*/ 7715 h 17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10" h="17526">
                    <a:moveTo>
                      <a:pt x="15803" y="17526"/>
                    </a:moveTo>
                    <a:lnTo>
                      <a:pt x="9805" y="13621"/>
                    </a:lnTo>
                    <a:lnTo>
                      <a:pt x="3808" y="17526"/>
                    </a:lnTo>
                    <a:lnTo>
                      <a:pt x="5902" y="10954"/>
                    </a:lnTo>
                    <a:lnTo>
                      <a:pt x="0" y="6668"/>
                    </a:lnTo>
                    <a:lnTo>
                      <a:pt x="7425" y="6477"/>
                    </a:lnTo>
                    <a:lnTo>
                      <a:pt x="9805" y="0"/>
                    </a:lnTo>
                    <a:lnTo>
                      <a:pt x="12185" y="6477"/>
                    </a:lnTo>
                    <a:lnTo>
                      <a:pt x="19610" y="6668"/>
                    </a:lnTo>
                    <a:lnTo>
                      <a:pt x="13708" y="10954"/>
                    </a:lnTo>
                    <a:lnTo>
                      <a:pt x="15803" y="17526"/>
                    </a:lnTo>
                    <a:close/>
                    <a:moveTo>
                      <a:pt x="3237" y="7715"/>
                    </a:moveTo>
                    <a:lnTo>
                      <a:pt x="7235" y="10573"/>
                    </a:lnTo>
                    <a:lnTo>
                      <a:pt x="5807" y="15050"/>
                    </a:lnTo>
                    <a:lnTo>
                      <a:pt x="9805" y="12383"/>
                    </a:lnTo>
                    <a:lnTo>
                      <a:pt x="13804" y="15050"/>
                    </a:lnTo>
                    <a:lnTo>
                      <a:pt x="12376" y="10573"/>
                    </a:lnTo>
                    <a:lnTo>
                      <a:pt x="16374" y="7715"/>
                    </a:lnTo>
                    <a:lnTo>
                      <a:pt x="11424" y="7620"/>
                    </a:lnTo>
                    <a:lnTo>
                      <a:pt x="9805" y="3239"/>
                    </a:lnTo>
                    <a:lnTo>
                      <a:pt x="8187" y="7620"/>
                    </a:lnTo>
                    <a:lnTo>
                      <a:pt x="3237" y="7715"/>
                    </a:lnTo>
                    <a:close/>
                  </a:path>
                </a:pathLst>
              </a:custGeom>
              <a:solidFill>
                <a:srgbClr val="F8EB37"/>
              </a:solidFill>
              <a:ln w="9509" cap="flat">
                <a:noFill/>
                <a:prstDash val="solid"/>
                <a:miter/>
              </a:ln>
            </p:spPr>
            <p:txBody>
              <a:bodyPr rtlCol="0" anchor="ctr"/>
              <a:lstStyle/>
              <a:p>
                <a:endParaRPr lang="en-US"/>
              </a:p>
            </p:txBody>
          </p:sp>
          <p:sp>
            <p:nvSpPr>
              <p:cNvPr id="801" name="Freeform 800">
                <a:extLst>
                  <a:ext uri="{FF2B5EF4-FFF2-40B4-BE49-F238E27FC236}">
                    <a16:creationId xmlns:a16="http://schemas.microsoft.com/office/drawing/2014/main" id="{D23F6ACC-95A2-8E47-8F2A-BB53F8EC0D56}"/>
                  </a:ext>
                </a:extLst>
              </p:cNvPr>
              <p:cNvSpPr/>
              <p:nvPr/>
            </p:nvSpPr>
            <p:spPr>
              <a:xfrm>
                <a:off x="8053515" y="4920805"/>
                <a:ext cx="16278" cy="14668"/>
              </a:xfrm>
              <a:custGeom>
                <a:avLst/>
                <a:gdLst>
                  <a:gd name="connsiteX0" fmla="*/ 10186 w 16278"/>
                  <a:gd name="connsiteY0" fmla="*/ 5429 h 14668"/>
                  <a:gd name="connsiteX1" fmla="*/ 8949 w 16278"/>
                  <a:gd name="connsiteY1" fmla="*/ 2096 h 14668"/>
                  <a:gd name="connsiteX2" fmla="*/ 8187 w 16278"/>
                  <a:gd name="connsiteY2" fmla="*/ 0 h 14668"/>
                  <a:gd name="connsiteX3" fmla="*/ 7425 w 16278"/>
                  <a:gd name="connsiteY3" fmla="*/ 2096 h 14668"/>
                  <a:gd name="connsiteX4" fmla="*/ 6188 w 16278"/>
                  <a:gd name="connsiteY4" fmla="*/ 5429 h 14668"/>
                  <a:gd name="connsiteX5" fmla="*/ 2475 w 16278"/>
                  <a:gd name="connsiteY5" fmla="*/ 5525 h 14668"/>
                  <a:gd name="connsiteX6" fmla="*/ 0 w 16278"/>
                  <a:gd name="connsiteY6" fmla="*/ 5525 h 14668"/>
                  <a:gd name="connsiteX7" fmla="*/ 1999 w 16278"/>
                  <a:gd name="connsiteY7" fmla="*/ 7049 h 14668"/>
                  <a:gd name="connsiteX8" fmla="*/ 4950 w 16278"/>
                  <a:gd name="connsiteY8" fmla="*/ 9144 h 14668"/>
                  <a:gd name="connsiteX9" fmla="*/ 3903 w 16278"/>
                  <a:gd name="connsiteY9" fmla="*/ 12383 h 14668"/>
                  <a:gd name="connsiteX10" fmla="*/ 3141 w 16278"/>
                  <a:gd name="connsiteY10" fmla="*/ 14669 h 14668"/>
                  <a:gd name="connsiteX11" fmla="*/ 5141 w 16278"/>
                  <a:gd name="connsiteY11" fmla="*/ 13335 h 14668"/>
                  <a:gd name="connsiteX12" fmla="*/ 8187 w 16278"/>
                  <a:gd name="connsiteY12" fmla="*/ 11335 h 14668"/>
                  <a:gd name="connsiteX13" fmla="*/ 11233 w 16278"/>
                  <a:gd name="connsiteY13" fmla="*/ 13335 h 14668"/>
                  <a:gd name="connsiteX14" fmla="*/ 13137 w 16278"/>
                  <a:gd name="connsiteY14" fmla="*/ 14669 h 14668"/>
                  <a:gd name="connsiteX15" fmla="*/ 12471 w 16278"/>
                  <a:gd name="connsiteY15" fmla="*/ 12383 h 14668"/>
                  <a:gd name="connsiteX16" fmla="*/ 11424 w 16278"/>
                  <a:gd name="connsiteY16" fmla="*/ 9144 h 14668"/>
                  <a:gd name="connsiteX17" fmla="*/ 14279 w 16278"/>
                  <a:gd name="connsiteY17" fmla="*/ 7049 h 14668"/>
                  <a:gd name="connsiteX18" fmla="*/ 16279 w 16278"/>
                  <a:gd name="connsiteY18" fmla="*/ 5525 h 14668"/>
                  <a:gd name="connsiteX19" fmla="*/ 13804 w 16278"/>
                  <a:gd name="connsiteY19" fmla="*/ 5525 h 14668"/>
                  <a:gd name="connsiteX20" fmla="*/ 10186 w 16278"/>
                  <a:gd name="connsiteY20" fmla="*/ 5429 h 1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278" h="14668">
                    <a:moveTo>
                      <a:pt x="10186" y="5429"/>
                    </a:moveTo>
                    <a:lnTo>
                      <a:pt x="8949" y="2096"/>
                    </a:lnTo>
                    <a:lnTo>
                      <a:pt x="8187" y="0"/>
                    </a:lnTo>
                    <a:lnTo>
                      <a:pt x="7425" y="2096"/>
                    </a:lnTo>
                    <a:lnTo>
                      <a:pt x="6188" y="5429"/>
                    </a:lnTo>
                    <a:lnTo>
                      <a:pt x="2475" y="5525"/>
                    </a:lnTo>
                    <a:lnTo>
                      <a:pt x="0" y="5525"/>
                    </a:lnTo>
                    <a:lnTo>
                      <a:pt x="1999" y="7049"/>
                    </a:lnTo>
                    <a:lnTo>
                      <a:pt x="4950" y="9144"/>
                    </a:lnTo>
                    <a:lnTo>
                      <a:pt x="3903" y="12383"/>
                    </a:lnTo>
                    <a:lnTo>
                      <a:pt x="3141" y="14669"/>
                    </a:lnTo>
                    <a:lnTo>
                      <a:pt x="5141" y="13335"/>
                    </a:lnTo>
                    <a:lnTo>
                      <a:pt x="8187" y="11335"/>
                    </a:lnTo>
                    <a:lnTo>
                      <a:pt x="11233" y="13335"/>
                    </a:lnTo>
                    <a:lnTo>
                      <a:pt x="13137" y="14669"/>
                    </a:lnTo>
                    <a:lnTo>
                      <a:pt x="12471" y="12383"/>
                    </a:lnTo>
                    <a:lnTo>
                      <a:pt x="11424" y="9144"/>
                    </a:lnTo>
                    <a:lnTo>
                      <a:pt x="14279" y="7049"/>
                    </a:lnTo>
                    <a:lnTo>
                      <a:pt x="16279" y="5525"/>
                    </a:lnTo>
                    <a:lnTo>
                      <a:pt x="13804" y="5525"/>
                    </a:lnTo>
                    <a:lnTo>
                      <a:pt x="10186" y="5429"/>
                    </a:lnTo>
                  </a:path>
                </a:pathLst>
              </a:custGeom>
              <a:solidFill>
                <a:srgbClr val="F8EB37"/>
              </a:solidFill>
              <a:ln w="9509" cap="flat">
                <a:noFill/>
                <a:prstDash val="solid"/>
                <a:miter/>
              </a:ln>
            </p:spPr>
            <p:txBody>
              <a:bodyPr rtlCol="0" anchor="ctr"/>
              <a:lstStyle/>
              <a:p>
                <a:endParaRPr lang="en-US"/>
              </a:p>
            </p:txBody>
          </p:sp>
          <p:sp>
            <p:nvSpPr>
              <p:cNvPr id="802" name="Freeform 801">
                <a:extLst>
                  <a:ext uri="{FF2B5EF4-FFF2-40B4-BE49-F238E27FC236}">
                    <a16:creationId xmlns:a16="http://schemas.microsoft.com/office/drawing/2014/main" id="{4962BC9F-1098-D140-B44C-F4799CBECF08}"/>
                  </a:ext>
                </a:extLst>
              </p:cNvPr>
              <p:cNvSpPr/>
              <p:nvPr/>
            </p:nvSpPr>
            <p:spPr>
              <a:xfrm>
                <a:off x="8051897" y="4919281"/>
                <a:ext cx="19610" cy="17430"/>
              </a:xfrm>
              <a:custGeom>
                <a:avLst/>
                <a:gdLst>
                  <a:gd name="connsiteX0" fmla="*/ 3808 w 19610"/>
                  <a:gd name="connsiteY0" fmla="*/ 17431 h 17430"/>
                  <a:gd name="connsiteX1" fmla="*/ 5902 w 19610"/>
                  <a:gd name="connsiteY1" fmla="*/ 10858 h 17430"/>
                  <a:gd name="connsiteX2" fmla="*/ 0 w 19610"/>
                  <a:gd name="connsiteY2" fmla="*/ 6572 h 17430"/>
                  <a:gd name="connsiteX3" fmla="*/ 7426 w 19610"/>
                  <a:gd name="connsiteY3" fmla="*/ 6477 h 17430"/>
                  <a:gd name="connsiteX4" fmla="*/ 9806 w 19610"/>
                  <a:gd name="connsiteY4" fmla="*/ 0 h 17430"/>
                  <a:gd name="connsiteX5" fmla="*/ 12185 w 19610"/>
                  <a:gd name="connsiteY5" fmla="*/ 6477 h 17430"/>
                  <a:gd name="connsiteX6" fmla="*/ 19611 w 19610"/>
                  <a:gd name="connsiteY6" fmla="*/ 6572 h 17430"/>
                  <a:gd name="connsiteX7" fmla="*/ 13708 w 19610"/>
                  <a:gd name="connsiteY7" fmla="*/ 10858 h 17430"/>
                  <a:gd name="connsiteX8" fmla="*/ 15803 w 19610"/>
                  <a:gd name="connsiteY8" fmla="*/ 17431 h 17430"/>
                  <a:gd name="connsiteX9" fmla="*/ 9806 w 19610"/>
                  <a:gd name="connsiteY9" fmla="*/ 13525 h 17430"/>
                  <a:gd name="connsiteX10" fmla="*/ 3808 w 19610"/>
                  <a:gd name="connsiteY10" fmla="*/ 17431 h 17430"/>
                  <a:gd name="connsiteX11" fmla="*/ 9806 w 19610"/>
                  <a:gd name="connsiteY11" fmla="*/ 12192 h 17430"/>
                  <a:gd name="connsiteX12" fmla="*/ 13804 w 19610"/>
                  <a:gd name="connsiteY12" fmla="*/ 14859 h 17430"/>
                  <a:gd name="connsiteX13" fmla="*/ 12376 w 19610"/>
                  <a:gd name="connsiteY13" fmla="*/ 10382 h 17430"/>
                  <a:gd name="connsiteX14" fmla="*/ 16279 w 19610"/>
                  <a:gd name="connsiteY14" fmla="*/ 7525 h 17430"/>
                  <a:gd name="connsiteX15" fmla="*/ 11328 w 19610"/>
                  <a:gd name="connsiteY15" fmla="*/ 7429 h 17430"/>
                  <a:gd name="connsiteX16" fmla="*/ 9710 w 19610"/>
                  <a:gd name="connsiteY16" fmla="*/ 3048 h 17430"/>
                  <a:gd name="connsiteX17" fmla="*/ 8092 w 19610"/>
                  <a:gd name="connsiteY17" fmla="*/ 7429 h 17430"/>
                  <a:gd name="connsiteX18" fmla="*/ 3142 w 19610"/>
                  <a:gd name="connsiteY18" fmla="*/ 7525 h 17430"/>
                  <a:gd name="connsiteX19" fmla="*/ 7045 w 19610"/>
                  <a:gd name="connsiteY19" fmla="*/ 10382 h 17430"/>
                  <a:gd name="connsiteX20" fmla="*/ 5617 w 19610"/>
                  <a:gd name="connsiteY20" fmla="*/ 14859 h 17430"/>
                  <a:gd name="connsiteX21" fmla="*/ 9806 w 19610"/>
                  <a:gd name="connsiteY21" fmla="*/ 12192 h 17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10" h="17430">
                    <a:moveTo>
                      <a:pt x="3808" y="17431"/>
                    </a:moveTo>
                    <a:lnTo>
                      <a:pt x="5902" y="10858"/>
                    </a:lnTo>
                    <a:lnTo>
                      <a:pt x="0" y="6572"/>
                    </a:lnTo>
                    <a:lnTo>
                      <a:pt x="7426" y="6477"/>
                    </a:lnTo>
                    <a:lnTo>
                      <a:pt x="9806" y="0"/>
                    </a:lnTo>
                    <a:lnTo>
                      <a:pt x="12185" y="6477"/>
                    </a:lnTo>
                    <a:lnTo>
                      <a:pt x="19611" y="6572"/>
                    </a:lnTo>
                    <a:lnTo>
                      <a:pt x="13708" y="10858"/>
                    </a:lnTo>
                    <a:lnTo>
                      <a:pt x="15803" y="17431"/>
                    </a:lnTo>
                    <a:lnTo>
                      <a:pt x="9806" y="13525"/>
                    </a:lnTo>
                    <a:lnTo>
                      <a:pt x="3808" y="17431"/>
                    </a:lnTo>
                    <a:close/>
                    <a:moveTo>
                      <a:pt x="9806" y="12192"/>
                    </a:moveTo>
                    <a:lnTo>
                      <a:pt x="13804" y="14859"/>
                    </a:lnTo>
                    <a:lnTo>
                      <a:pt x="12376" y="10382"/>
                    </a:lnTo>
                    <a:lnTo>
                      <a:pt x="16279" y="7525"/>
                    </a:lnTo>
                    <a:lnTo>
                      <a:pt x="11328" y="7429"/>
                    </a:lnTo>
                    <a:lnTo>
                      <a:pt x="9710" y="3048"/>
                    </a:lnTo>
                    <a:lnTo>
                      <a:pt x="8092" y="7429"/>
                    </a:lnTo>
                    <a:lnTo>
                      <a:pt x="3142" y="7525"/>
                    </a:lnTo>
                    <a:lnTo>
                      <a:pt x="7045" y="10382"/>
                    </a:lnTo>
                    <a:lnTo>
                      <a:pt x="5617" y="14859"/>
                    </a:lnTo>
                    <a:lnTo>
                      <a:pt x="9806" y="12192"/>
                    </a:lnTo>
                    <a:close/>
                  </a:path>
                </a:pathLst>
              </a:custGeom>
              <a:solidFill>
                <a:srgbClr val="F8EB37"/>
              </a:solidFill>
              <a:ln w="9509" cap="flat">
                <a:noFill/>
                <a:prstDash val="solid"/>
                <a:miter/>
              </a:ln>
            </p:spPr>
            <p:txBody>
              <a:bodyPr rtlCol="0" anchor="ctr"/>
              <a:lstStyle/>
              <a:p>
                <a:endParaRPr lang="en-US"/>
              </a:p>
            </p:txBody>
          </p:sp>
          <p:sp>
            <p:nvSpPr>
              <p:cNvPr id="803" name="Freeform 802">
                <a:extLst>
                  <a:ext uri="{FF2B5EF4-FFF2-40B4-BE49-F238E27FC236}">
                    <a16:creationId xmlns:a16="http://schemas.microsoft.com/office/drawing/2014/main" id="{EEC5FD10-D4DA-CC47-8F99-F29C4D9F9A66}"/>
                  </a:ext>
                </a:extLst>
              </p:cNvPr>
              <p:cNvSpPr/>
              <p:nvPr/>
            </p:nvSpPr>
            <p:spPr>
              <a:xfrm>
                <a:off x="8027431" y="4927758"/>
                <a:ext cx="16373" cy="14668"/>
              </a:xfrm>
              <a:custGeom>
                <a:avLst/>
                <a:gdLst>
                  <a:gd name="connsiteX0" fmla="*/ 10186 w 16373"/>
                  <a:gd name="connsiteY0" fmla="*/ 5429 h 14668"/>
                  <a:gd name="connsiteX1" fmla="*/ 8949 w 16373"/>
                  <a:gd name="connsiteY1" fmla="*/ 2191 h 14668"/>
                  <a:gd name="connsiteX2" fmla="*/ 8187 w 16373"/>
                  <a:gd name="connsiteY2" fmla="*/ 0 h 14668"/>
                  <a:gd name="connsiteX3" fmla="*/ 7425 w 16373"/>
                  <a:gd name="connsiteY3" fmla="*/ 2191 h 14668"/>
                  <a:gd name="connsiteX4" fmla="*/ 6188 w 16373"/>
                  <a:gd name="connsiteY4" fmla="*/ 5429 h 14668"/>
                  <a:gd name="connsiteX5" fmla="*/ 2570 w 16373"/>
                  <a:gd name="connsiteY5" fmla="*/ 5524 h 14668"/>
                  <a:gd name="connsiteX6" fmla="*/ 0 w 16373"/>
                  <a:gd name="connsiteY6" fmla="*/ 5524 h 14668"/>
                  <a:gd name="connsiteX7" fmla="*/ 2094 w 16373"/>
                  <a:gd name="connsiteY7" fmla="*/ 7048 h 14668"/>
                  <a:gd name="connsiteX8" fmla="*/ 4950 w 16373"/>
                  <a:gd name="connsiteY8" fmla="*/ 9144 h 14668"/>
                  <a:gd name="connsiteX9" fmla="*/ 3903 w 16373"/>
                  <a:gd name="connsiteY9" fmla="*/ 12382 h 14668"/>
                  <a:gd name="connsiteX10" fmla="*/ 3237 w 16373"/>
                  <a:gd name="connsiteY10" fmla="*/ 14668 h 14668"/>
                  <a:gd name="connsiteX11" fmla="*/ 5140 w 16373"/>
                  <a:gd name="connsiteY11" fmla="*/ 13335 h 14668"/>
                  <a:gd name="connsiteX12" fmla="*/ 8187 w 16373"/>
                  <a:gd name="connsiteY12" fmla="*/ 11335 h 14668"/>
                  <a:gd name="connsiteX13" fmla="*/ 11233 w 16373"/>
                  <a:gd name="connsiteY13" fmla="*/ 13335 h 14668"/>
                  <a:gd name="connsiteX14" fmla="*/ 13137 w 16373"/>
                  <a:gd name="connsiteY14" fmla="*/ 14668 h 14668"/>
                  <a:gd name="connsiteX15" fmla="*/ 12471 w 16373"/>
                  <a:gd name="connsiteY15" fmla="*/ 12382 h 14668"/>
                  <a:gd name="connsiteX16" fmla="*/ 11423 w 16373"/>
                  <a:gd name="connsiteY16" fmla="*/ 9144 h 14668"/>
                  <a:gd name="connsiteX17" fmla="*/ 14279 w 16373"/>
                  <a:gd name="connsiteY17" fmla="*/ 7048 h 14668"/>
                  <a:gd name="connsiteX18" fmla="*/ 16374 w 16373"/>
                  <a:gd name="connsiteY18" fmla="*/ 5524 h 14668"/>
                  <a:gd name="connsiteX19" fmla="*/ 13899 w 16373"/>
                  <a:gd name="connsiteY19" fmla="*/ 5524 h 14668"/>
                  <a:gd name="connsiteX20" fmla="*/ 10186 w 16373"/>
                  <a:gd name="connsiteY20" fmla="*/ 5429 h 1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373" h="14668">
                    <a:moveTo>
                      <a:pt x="10186" y="5429"/>
                    </a:moveTo>
                    <a:lnTo>
                      <a:pt x="8949" y="2191"/>
                    </a:lnTo>
                    <a:lnTo>
                      <a:pt x="8187" y="0"/>
                    </a:lnTo>
                    <a:lnTo>
                      <a:pt x="7425" y="2191"/>
                    </a:lnTo>
                    <a:lnTo>
                      <a:pt x="6188" y="5429"/>
                    </a:lnTo>
                    <a:lnTo>
                      <a:pt x="2570" y="5524"/>
                    </a:lnTo>
                    <a:lnTo>
                      <a:pt x="0" y="5524"/>
                    </a:lnTo>
                    <a:lnTo>
                      <a:pt x="2094" y="7048"/>
                    </a:lnTo>
                    <a:lnTo>
                      <a:pt x="4950" y="9144"/>
                    </a:lnTo>
                    <a:lnTo>
                      <a:pt x="3903" y="12382"/>
                    </a:lnTo>
                    <a:lnTo>
                      <a:pt x="3237" y="14668"/>
                    </a:lnTo>
                    <a:lnTo>
                      <a:pt x="5140" y="13335"/>
                    </a:lnTo>
                    <a:lnTo>
                      <a:pt x="8187" y="11335"/>
                    </a:lnTo>
                    <a:lnTo>
                      <a:pt x="11233" y="13335"/>
                    </a:lnTo>
                    <a:lnTo>
                      <a:pt x="13137" y="14668"/>
                    </a:lnTo>
                    <a:lnTo>
                      <a:pt x="12471" y="12382"/>
                    </a:lnTo>
                    <a:lnTo>
                      <a:pt x="11423" y="9144"/>
                    </a:lnTo>
                    <a:lnTo>
                      <a:pt x="14279" y="7048"/>
                    </a:lnTo>
                    <a:lnTo>
                      <a:pt x="16374" y="5524"/>
                    </a:lnTo>
                    <a:lnTo>
                      <a:pt x="13899" y="5524"/>
                    </a:lnTo>
                    <a:lnTo>
                      <a:pt x="10186" y="5429"/>
                    </a:lnTo>
                  </a:path>
                </a:pathLst>
              </a:custGeom>
              <a:solidFill>
                <a:srgbClr val="F8EB37"/>
              </a:solidFill>
              <a:ln w="9509" cap="flat">
                <a:noFill/>
                <a:prstDash val="solid"/>
                <a:miter/>
              </a:ln>
            </p:spPr>
            <p:txBody>
              <a:bodyPr rtlCol="0" anchor="ctr"/>
              <a:lstStyle/>
              <a:p>
                <a:endParaRPr lang="en-US"/>
              </a:p>
            </p:txBody>
          </p:sp>
          <p:sp>
            <p:nvSpPr>
              <p:cNvPr id="804" name="Freeform 803">
                <a:extLst>
                  <a:ext uri="{FF2B5EF4-FFF2-40B4-BE49-F238E27FC236}">
                    <a16:creationId xmlns:a16="http://schemas.microsoft.com/office/drawing/2014/main" id="{C8D0346D-2E23-874D-A73A-3551AC28802D}"/>
                  </a:ext>
                </a:extLst>
              </p:cNvPr>
              <p:cNvSpPr/>
              <p:nvPr/>
            </p:nvSpPr>
            <p:spPr>
              <a:xfrm>
                <a:off x="8025813" y="4926139"/>
                <a:ext cx="19610" cy="17526"/>
              </a:xfrm>
              <a:custGeom>
                <a:avLst/>
                <a:gdLst>
                  <a:gd name="connsiteX0" fmla="*/ 3808 w 19610"/>
                  <a:gd name="connsiteY0" fmla="*/ 17526 h 17526"/>
                  <a:gd name="connsiteX1" fmla="*/ 5902 w 19610"/>
                  <a:gd name="connsiteY1" fmla="*/ 10859 h 17526"/>
                  <a:gd name="connsiteX2" fmla="*/ 0 w 19610"/>
                  <a:gd name="connsiteY2" fmla="*/ 6572 h 17526"/>
                  <a:gd name="connsiteX3" fmla="*/ 7425 w 19610"/>
                  <a:gd name="connsiteY3" fmla="*/ 6477 h 17526"/>
                  <a:gd name="connsiteX4" fmla="*/ 9805 w 19610"/>
                  <a:gd name="connsiteY4" fmla="*/ 0 h 17526"/>
                  <a:gd name="connsiteX5" fmla="*/ 12185 w 19610"/>
                  <a:gd name="connsiteY5" fmla="*/ 6477 h 17526"/>
                  <a:gd name="connsiteX6" fmla="*/ 19610 w 19610"/>
                  <a:gd name="connsiteY6" fmla="*/ 6572 h 17526"/>
                  <a:gd name="connsiteX7" fmla="*/ 13708 w 19610"/>
                  <a:gd name="connsiteY7" fmla="*/ 10859 h 17526"/>
                  <a:gd name="connsiteX8" fmla="*/ 15803 w 19610"/>
                  <a:gd name="connsiteY8" fmla="*/ 17526 h 17526"/>
                  <a:gd name="connsiteX9" fmla="*/ 9901 w 19610"/>
                  <a:gd name="connsiteY9" fmla="*/ 13526 h 17526"/>
                  <a:gd name="connsiteX10" fmla="*/ 3808 w 19610"/>
                  <a:gd name="connsiteY10" fmla="*/ 17526 h 17526"/>
                  <a:gd name="connsiteX11" fmla="*/ 9805 w 19610"/>
                  <a:gd name="connsiteY11" fmla="*/ 12287 h 17526"/>
                  <a:gd name="connsiteX12" fmla="*/ 13804 w 19610"/>
                  <a:gd name="connsiteY12" fmla="*/ 14954 h 17526"/>
                  <a:gd name="connsiteX13" fmla="*/ 12376 w 19610"/>
                  <a:gd name="connsiteY13" fmla="*/ 10478 h 17526"/>
                  <a:gd name="connsiteX14" fmla="*/ 16374 w 19610"/>
                  <a:gd name="connsiteY14" fmla="*/ 7620 h 17526"/>
                  <a:gd name="connsiteX15" fmla="*/ 11424 w 19610"/>
                  <a:gd name="connsiteY15" fmla="*/ 7525 h 17526"/>
                  <a:gd name="connsiteX16" fmla="*/ 9805 w 19610"/>
                  <a:gd name="connsiteY16" fmla="*/ 3143 h 17526"/>
                  <a:gd name="connsiteX17" fmla="*/ 8187 w 19610"/>
                  <a:gd name="connsiteY17" fmla="*/ 7525 h 17526"/>
                  <a:gd name="connsiteX18" fmla="*/ 3237 w 19610"/>
                  <a:gd name="connsiteY18" fmla="*/ 7620 h 17526"/>
                  <a:gd name="connsiteX19" fmla="*/ 7235 w 19610"/>
                  <a:gd name="connsiteY19" fmla="*/ 10478 h 17526"/>
                  <a:gd name="connsiteX20" fmla="*/ 5807 w 19610"/>
                  <a:gd name="connsiteY20" fmla="*/ 14954 h 17526"/>
                  <a:gd name="connsiteX21" fmla="*/ 9805 w 19610"/>
                  <a:gd name="connsiteY21" fmla="*/ 12287 h 17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10" h="17526">
                    <a:moveTo>
                      <a:pt x="3808" y="17526"/>
                    </a:moveTo>
                    <a:lnTo>
                      <a:pt x="5902" y="10859"/>
                    </a:lnTo>
                    <a:lnTo>
                      <a:pt x="0" y="6572"/>
                    </a:lnTo>
                    <a:lnTo>
                      <a:pt x="7425" y="6477"/>
                    </a:lnTo>
                    <a:lnTo>
                      <a:pt x="9805" y="0"/>
                    </a:lnTo>
                    <a:lnTo>
                      <a:pt x="12185" y="6477"/>
                    </a:lnTo>
                    <a:lnTo>
                      <a:pt x="19610" y="6572"/>
                    </a:lnTo>
                    <a:lnTo>
                      <a:pt x="13708" y="10859"/>
                    </a:lnTo>
                    <a:lnTo>
                      <a:pt x="15803" y="17526"/>
                    </a:lnTo>
                    <a:lnTo>
                      <a:pt x="9901" y="13526"/>
                    </a:lnTo>
                    <a:lnTo>
                      <a:pt x="3808" y="17526"/>
                    </a:lnTo>
                    <a:close/>
                    <a:moveTo>
                      <a:pt x="9805" y="12287"/>
                    </a:moveTo>
                    <a:lnTo>
                      <a:pt x="13804" y="14954"/>
                    </a:lnTo>
                    <a:lnTo>
                      <a:pt x="12376" y="10478"/>
                    </a:lnTo>
                    <a:lnTo>
                      <a:pt x="16374" y="7620"/>
                    </a:lnTo>
                    <a:lnTo>
                      <a:pt x="11424" y="7525"/>
                    </a:lnTo>
                    <a:lnTo>
                      <a:pt x="9805" y="3143"/>
                    </a:lnTo>
                    <a:lnTo>
                      <a:pt x="8187" y="7525"/>
                    </a:lnTo>
                    <a:lnTo>
                      <a:pt x="3237" y="7620"/>
                    </a:lnTo>
                    <a:lnTo>
                      <a:pt x="7235" y="10478"/>
                    </a:lnTo>
                    <a:lnTo>
                      <a:pt x="5807" y="14954"/>
                    </a:lnTo>
                    <a:lnTo>
                      <a:pt x="9805" y="12287"/>
                    </a:lnTo>
                    <a:close/>
                  </a:path>
                </a:pathLst>
              </a:custGeom>
              <a:solidFill>
                <a:srgbClr val="F8EB37"/>
              </a:solidFill>
              <a:ln w="9509" cap="flat">
                <a:noFill/>
                <a:prstDash val="solid"/>
                <a:miter/>
              </a:ln>
            </p:spPr>
            <p:txBody>
              <a:bodyPr rtlCol="0" anchor="ctr"/>
              <a:lstStyle/>
              <a:p>
                <a:endParaRPr lang="en-US"/>
              </a:p>
            </p:txBody>
          </p:sp>
          <p:sp>
            <p:nvSpPr>
              <p:cNvPr id="805" name="Freeform 804">
                <a:extLst>
                  <a:ext uri="{FF2B5EF4-FFF2-40B4-BE49-F238E27FC236}">
                    <a16:creationId xmlns:a16="http://schemas.microsoft.com/office/drawing/2014/main" id="{4864A56C-1082-E64C-891C-1ACE44AD7E17}"/>
                  </a:ext>
                </a:extLst>
              </p:cNvPr>
              <p:cNvSpPr/>
              <p:nvPr/>
            </p:nvSpPr>
            <p:spPr>
              <a:xfrm>
                <a:off x="8008487" y="4946523"/>
                <a:ext cx="16373" cy="14573"/>
              </a:xfrm>
              <a:custGeom>
                <a:avLst/>
                <a:gdLst>
                  <a:gd name="connsiteX0" fmla="*/ 10091 w 16373"/>
                  <a:gd name="connsiteY0" fmla="*/ 5429 h 14573"/>
                  <a:gd name="connsiteX1" fmla="*/ 8949 w 16373"/>
                  <a:gd name="connsiteY1" fmla="*/ 2095 h 14573"/>
                  <a:gd name="connsiteX2" fmla="*/ 8187 w 16373"/>
                  <a:gd name="connsiteY2" fmla="*/ 0 h 14573"/>
                  <a:gd name="connsiteX3" fmla="*/ 7425 w 16373"/>
                  <a:gd name="connsiteY3" fmla="*/ 2095 h 14573"/>
                  <a:gd name="connsiteX4" fmla="*/ 6188 w 16373"/>
                  <a:gd name="connsiteY4" fmla="*/ 5429 h 14573"/>
                  <a:gd name="connsiteX5" fmla="*/ 2475 w 16373"/>
                  <a:gd name="connsiteY5" fmla="*/ 5429 h 14573"/>
                  <a:gd name="connsiteX6" fmla="*/ 0 w 16373"/>
                  <a:gd name="connsiteY6" fmla="*/ 5524 h 14573"/>
                  <a:gd name="connsiteX7" fmla="*/ 1999 w 16373"/>
                  <a:gd name="connsiteY7" fmla="*/ 6953 h 14573"/>
                  <a:gd name="connsiteX8" fmla="*/ 4950 w 16373"/>
                  <a:gd name="connsiteY8" fmla="*/ 9049 h 14573"/>
                  <a:gd name="connsiteX9" fmla="*/ 3903 w 16373"/>
                  <a:gd name="connsiteY9" fmla="*/ 12382 h 14573"/>
                  <a:gd name="connsiteX10" fmla="*/ 3142 w 16373"/>
                  <a:gd name="connsiteY10" fmla="*/ 14573 h 14573"/>
                  <a:gd name="connsiteX11" fmla="*/ 5141 w 16373"/>
                  <a:gd name="connsiteY11" fmla="*/ 13335 h 14573"/>
                  <a:gd name="connsiteX12" fmla="*/ 8187 w 16373"/>
                  <a:gd name="connsiteY12" fmla="*/ 11335 h 14573"/>
                  <a:gd name="connsiteX13" fmla="*/ 11233 w 16373"/>
                  <a:gd name="connsiteY13" fmla="*/ 13335 h 14573"/>
                  <a:gd name="connsiteX14" fmla="*/ 13137 w 16373"/>
                  <a:gd name="connsiteY14" fmla="*/ 14573 h 14573"/>
                  <a:gd name="connsiteX15" fmla="*/ 11424 w 16373"/>
                  <a:gd name="connsiteY15" fmla="*/ 9049 h 14573"/>
                  <a:gd name="connsiteX16" fmla="*/ 14279 w 16373"/>
                  <a:gd name="connsiteY16" fmla="*/ 6953 h 14573"/>
                  <a:gd name="connsiteX17" fmla="*/ 16374 w 16373"/>
                  <a:gd name="connsiteY17" fmla="*/ 5524 h 14573"/>
                  <a:gd name="connsiteX18" fmla="*/ 13804 w 16373"/>
                  <a:gd name="connsiteY18" fmla="*/ 5429 h 14573"/>
                  <a:gd name="connsiteX19" fmla="*/ 10091 w 16373"/>
                  <a:gd name="connsiteY19" fmla="*/ 5429 h 1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373" h="14573">
                    <a:moveTo>
                      <a:pt x="10091" y="5429"/>
                    </a:moveTo>
                    <a:lnTo>
                      <a:pt x="8949" y="2095"/>
                    </a:lnTo>
                    <a:lnTo>
                      <a:pt x="8187" y="0"/>
                    </a:lnTo>
                    <a:lnTo>
                      <a:pt x="7425" y="2095"/>
                    </a:lnTo>
                    <a:lnTo>
                      <a:pt x="6188" y="5429"/>
                    </a:lnTo>
                    <a:lnTo>
                      <a:pt x="2475" y="5429"/>
                    </a:lnTo>
                    <a:lnTo>
                      <a:pt x="0" y="5524"/>
                    </a:lnTo>
                    <a:lnTo>
                      <a:pt x="1999" y="6953"/>
                    </a:lnTo>
                    <a:lnTo>
                      <a:pt x="4950" y="9049"/>
                    </a:lnTo>
                    <a:lnTo>
                      <a:pt x="3903" y="12382"/>
                    </a:lnTo>
                    <a:lnTo>
                      <a:pt x="3142" y="14573"/>
                    </a:lnTo>
                    <a:lnTo>
                      <a:pt x="5141" y="13335"/>
                    </a:lnTo>
                    <a:lnTo>
                      <a:pt x="8187" y="11335"/>
                    </a:lnTo>
                    <a:lnTo>
                      <a:pt x="11233" y="13335"/>
                    </a:lnTo>
                    <a:lnTo>
                      <a:pt x="13137" y="14573"/>
                    </a:lnTo>
                    <a:lnTo>
                      <a:pt x="11424" y="9049"/>
                    </a:lnTo>
                    <a:lnTo>
                      <a:pt x="14279" y="6953"/>
                    </a:lnTo>
                    <a:lnTo>
                      <a:pt x="16374" y="5524"/>
                    </a:lnTo>
                    <a:lnTo>
                      <a:pt x="13804" y="5429"/>
                    </a:lnTo>
                    <a:lnTo>
                      <a:pt x="10091" y="5429"/>
                    </a:lnTo>
                  </a:path>
                </a:pathLst>
              </a:custGeom>
              <a:solidFill>
                <a:srgbClr val="F8EB37"/>
              </a:solidFill>
              <a:ln w="9509" cap="flat">
                <a:noFill/>
                <a:prstDash val="solid"/>
                <a:miter/>
              </a:ln>
            </p:spPr>
            <p:txBody>
              <a:bodyPr rtlCol="0" anchor="ctr"/>
              <a:lstStyle/>
              <a:p>
                <a:endParaRPr lang="en-US"/>
              </a:p>
            </p:txBody>
          </p:sp>
          <p:sp>
            <p:nvSpPr>
              <p:cNvPr id="806" name="Freeform 805">
                <a:extLst>
                  <a:ext uri="{FF2B5EF4-FFF2-40B4-BE49-F238E27FC236}">
                    <a16:creationId xmlns:a16="http://schemas.microsoft.com/office/drawing/2014/main" id="{6E4F52F0-6593-D347-B963-6C224FAB0FF7}"/>
                  </a:ext>
                </a:extLst>
              </p:cNvPr>
              <p:cNvSpPr/>
              <p:nvPr/>
            </p:nvSpPr>
            <p:spPr>
              <a:xfrm>
                <a:off x="8006869" y="4945094"/>
                <a:ext cx="19515" cy="17335"/>
              </a:xfrm>
              <a:custGeom>
                <a:avLst/>
                <a:gdLst>
                  <a:gd name="connsiteX0" fmla="*/ 3808 w 19515"/>
                  <a:gd name="connsiteY0" fmla="*/ 17336 h 17335"/>
                  <a:gd name="connsiteX1" fmla="*/ 5902 w 19515"/>
                  <a:gd name="connsiteY1" fmla="*/ 10763 h 17335"/>
                  <a:gd name="connsiteX2" fmla="*/ 0 w 19515"/>
                  <a:gd name="connsiteY2" fmla="*/ 6477 h 17335"/>
                  <a:gd name="connsiteX3" fmla="*/ 7425 w 19515"/>
                  <a:gd name="connsiteY3" fmla="*/ 6382 h 17335"/>
                  <a:gd name="connsiteX4" fmla="*/ 9805 w 19515"/>
                  <a:gd name="connsiteY4" fmla="*/ 0 h 17335"/>
                  <a:gd name="connsiteX5" fmla="*/ 12090 w 19515"/>
                  <a:gd name="connsiteY5" fmla="*/ 6382 h 17335"/>
                  <a:gd name="connsiteX6" fmla="*/ 19515 w 19515"/>
                  <a:gd name="connsiteY6" fmla="*/ 6477 h 17335"/>
                  <a:gd name="connsiteX7" fmla="*/ 13613 w 19515"/>
                  <a:gd name="connsiteY7" fmla="*/ 10763 h 17335"/>
                  <a:gd name="connsiteX8" fmla="*/ 15707 w 19515"/>
                  <a:gd name="connsiteY8" fmla="*/ 17336 h 17335"/>
                  <a:gd name="connsiteX9" fmla="*/ 9710 w 19515"/>
                  <a:gd name="connsiteY9" fmla="*/ 13430 h 17335"/>
                  <a:gd name="connsiteX10" fmla="*/ 3808 w 19515"/>
                  <a:gd name="connsiteY10" fmla="*/ 17336 h 17335"/>
                  <a:gd name="connsiteX11" fmla="*/ 9805 w 19515"/>
                  <a:gd name="connsiteY11" fmla="*/ 12097 h 17335"/>
                  <a:gd name="connsiteX12" fmla="*/ 13803 w 19515"/>
                  <a:gd name="connsiteY12" fmla="*/ 14764 h 17335"/>
                  <a:gd name="connsiteX13" fmla="*/ 12375 w 19515"/>
                  <a:gd name="connsiteY13" fmla="*/ 10287 h 17335"/>
                  <a:gd name="connsiteX14" fmla="*/ 16374 w 19515"/>
                  <a:gd name="connsiteY14" fmla="*/ 7429 h 17335"/>
                  <a:gd name="connsiteX15" fmla="*/ 11423 w 19515"/>
                  <a:gd name="connsiteY15" fmla="*/ 7334 h 17335"/>
                  <a:gd name="connsiteX16" fmla="*/ 9805 w 19515"/>
                  <a:gd name="connsiteY16" fmla="*/ 2953 h 17335"/>
                  <a:gd name="connsiteX17" fmla="*/ 8187 w 19515"/>
                  <a:gd name="connsiteY17" fmla="*/ 7334 h 17335"/>
                  <a:gd name="connsiteX18" fmla="*/ 3237 w 19515"/>
                  <a:gd name="connsiteY18" fmla="*/ 7429 h 17335"/>
                  <a:gd name="connsiteX19" fmla="*/ 7235 w 19515"/>
                  <a:gd name="connsiteY19" fmla="*/ 10287 h 17335"/>
                  <a:gd name="connsiteX20" fmla="*/ 5807 w 19515"/>
                  <a:gd name="connsiteY20" fmla="*/ 14764 h 17335"/>
                  <a:gd name="connsiteX21" fmla="*/ 9805 w 19515"/>
                  <a:gd name="connsiteY21" fmla="*/ 12097 h 1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515" h="17335">
                    <a:moveTo>
                      <a:pt x="3808" y="17336"/>
                    </a:moveTo>
                    <a:lnTo>
                      <a:pt x="5902" y="10763"/>
                    </a:lnTo>
                    <a:lnTo>
                      <a:pt x="0" y="6477"/>
                    </a:lnTo>
                    <a:lnTo>
                      <a:pt x="7425" y="6382"/>
                    </a:lnTo>
                    <a:lnTo>
                      <a:pt x="9805" y="0"/>
                    </a:lnTo>
                    <a:lnTo>
                      <a:pt x="12090" y="6382"/>
                    </a:lnTo>
                    <a:lnTo>
                      <a:pt x="19515" y="6477"/>
                    </a:lnTo>
                    <a:lnTo>
                      <a:pt x="13613" y="10763"/>
                    </a:lnTo>
                    <a:lnTo>
                      <a:pt x="15707" y="17336"/>
                    </a:lnTo>
                    <a:lnTo>
                      <a:pt x="9710" y="13430"/>
                    </a:lnTo>
                    <a:lnTo>
                      <a:pt x="3808" y="17336"/>
                    </a:lnTo>
                    <a:close/>
                    <a:moveTo>
                      <a:pt x="9805" y="12097"/>
                    </a:moveTo>
                    <a:lnTo>
                      <a:pt x="13803" y="14764"/>
                    </a:lnTo>
                    <a:lnTo>
                      <a:pt x="12375" y="10287"/>
                    </a:lnTo>
                    <a:lnTo>
                      <a:pt x="16374" y="7429"/>
                    </a:lnTo>
                    <a:lnTo>
                      <a:pt x="11423" y="7334"/>
                    </a:lnTo>
                    <a:lnTo>
                      <a:pt x="9805" y="2953"/>
                    </a:lnTo>
                    <a:lnTo>
                      <a:pt x="8187" y="7334"/>
                    </a:lnTo>
                    <a:lnTo>
                      <a:pt x="3237" y="7429"/>
                    </a:lnTo>
                    <a:lnTo>
                      <a:pt x="7235" y="10287"/>
                    </a:lnTo>
                    <a:lnTo>
                      <a:pt x="5807" y="14764"/>
                    </a:lnTo>
                    <a:lnTo>
                      <a:pt x="9805" y="12097"/>
                    </a:lnTo>
                    <a:close/>
                  </a:path>
                </a:pathLst>
              </a:custGeom>
              <a:solidFill>
                <a:srgbClr val="F8EB37"/>
              </a:solidFill>
              <a:ln w="9509" cap="flat">
                <a:noFill/>
                <a:prstDash val="solid"/>
                <a:miter/>
              </a:ln>
            </p:spPr>
            <p:txBody>
              <a:bodyPr rtlCol="0" anchor="ctr"/>
              <a:lstStyle/>
              <a:p>
                <a:endParaRPr lang="en-US"/>
              </a:p>
            </p:txBody>
          </p:sp>
          <p:sp>
            <p:nvSpPr>
              <p:cNvPr id="807" name="Freeform 806">
                <a:extLst>
                  <a:ext uri="{FF2B5EF4-FFF2-40B4-BE49-F238E27FC236}">
                    <a16:creationId xmlns:a16="http://schemas.microsoft.com/office/drawing/2014/main" id="{1B71BA0E-F6F9-1E4C-8947-ADD6CAC580DC}"/>
                  </a:ext>
                </a:extLst>
              </p:cNvPr>
              <p:cNvSpPr/>
              <p:nvPr/>
            </p:nvSpPr>
            <p:spPr>
              <a:xfrm>
                <a:off x="8001443" y="4972621"/>
                <a:ext cx="16278" cy="14668"/>
              </a:xfrm>
              <a:custGeom>
                <a:avLst/>
                <a:gdLst>
                  <a:gd name="connsiteX0" fmla="*/ 11138 w 16278"/>
                  <a:gd name="connsiteY0" fmla="*/ 13335 h 14668"/>
                  <a:gd name="connsiteX1" fmla="*/ 13137 w 16278"/>
                  <a:gd name="connsiteY1" fmla="*/ 14669 h 14668"/>
                  <a:gd name="connsiteX2" fmla="*/ 12375 w 16278"/>
                  <a:gd name="connsiteY2" fmla="*/ 12383 h 14668"/>
                  <a:gd name="connsiteX3" fmla="*/ 11328 w 16278"/>
                  <a:gd name="connsiteY3" fmla="*/ 9049 h 14668"/>
                  <a:gd name="connsiteX4" fmla="*/ 14279 w 16278"/>
                  <a:gd name="connsiteY4" fmla="*/ 7049 h 14668"/>
                  <a:gd name="connsiteX5" fmla="*/ 16279 w 16278"/>
                  <a:gd name="connsiteY5" fmla="*/ 5525 h 14668"/>
                  <a:gd name="connsiteX6" fmla="*/ 13804 w 16278"/>
                  <a:gd name="connsiteY6" fmla="*/ 5525 h 14668"/>
                  <a:gd name="connsiteX7" fmla="*/ 10091 w 16278"/>
                  <a:gd name="connsiteY7" fmla="*/ 5429 h 14668"/>
                  <a:gd name="connsiteX8" fmla="*/ 8853 w 16278"/>
                  <a:gd name="connsiteY8" fmla="*/ 2096 h 14668"/>
                  <a:gd name="connsiteX9" fmla="*/ 8092 w 16278"/>
                  <a:gd name="connsiteY9" fmla="*/ 0 h 14668"/>
                  <a:gd name="connsiteX10" fmla="*/ 7330 w 16278"/>
                  <a:gd name="connsiteY10" fmla="*/ 2096 h 14668"/>
                  <a:gd name="connsiteX11" fmla="*/ 6093 w 16278"/>
                  <a:gd name="connsiteY11" fmla="*/ 5429 h 14668"/>
                  <a:gd name="connsiteX12" fmla="*/ 2475 w 16278"/>
                  <a:gd name="connsiteY12" fmla="*/ 5525 h 14668"/>
                  <a:gd name="connsiteX13" fmla="*/ 0 w 16278"/>
                  <a:gd name="connsiteY13" fmla="*/ 5525 h 14668"/>
                  <a:gd name="connsiteX14" fmla="*/ 1999 w 16278"/>
                  <a:gd name="connsiteY14" fmla="*/ 7049 h 14668"/>
                  <a:gd name="connsiteX15" fmla="*/ 4855 w 16278"/>
                  <a:gd name="connsiteY15" fmla="*/ 9049 h 14668"/>
                  <a:gd name="connsiteX16" fmla="*/ 3808 w 16278"/>
                  <a:gd name="connsiteY16" fmla="*/ 12383 h 14668"/>
                  <a:gd name="connsiteX17" fmla="*/ 3142 w 16278"/>
                  <a:gd name="connsiteY17" fmla="*/ 14669 h 14668"/>
                  <a:gd name="connsiteX18" fmla="*/ 5045 w 16278"/>
                  <a:gd name="connsiteY18" fmla="*/ 13335 h 14668"/>
                  <a:gd name="connsiteX19" fmla="*/ 8092 w 16278"/>
                  <a:gd name="connsiteY19" fmla="*/ 11335 h 14668"/>
                  <a:gd name="connsiteX20" fmla="*/ 11138 w 16278"/>
                  <a:gd name="connsiteY20" fmla="*/ 13335 h 1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278" h="14668">
                    <a:moveTo>
                      <a:pt x="11138" y="13335"/>
                    </a:moveTo>
                    <a:lnTo>
                      <a:pt x="13137" y="14669"/>
                    </a:lnTo>
                    <a:lnTo>
                      <a:pt x="12375" y="12383"/>
                    </a:lnTo>
                    <a:lnTo>
                      <a:pt x="11328" y="9049"/>
                    </a:lnTo>
                    <a:lnTo>
                      <a:pt x="14279" y="7049"/>
                    </a:lnTo>
                    <a:lnTo>
                      <a:pt x="16279" y="5525"/>
                    </a:lnTo>
                    <a:lnTo>
                      <a:pt x="13804" y="5525"/>
                    </a:lnTo>
                    <a:lnTo>
                      <a:pt x="10091" y="5429"/>
                    </a:lnTo>
                    <a:lnTo>
                      <a:pt x="8853" y="2096"/>
                    </a:lnTo>
                    <a:lnTo>
                      <a:pt x="8092" y="0"/>
                    </a:lnTo>
                    <a:lnTo>
                      <a:pt x="7330" y="2096"/>
                    </a:lnTo>
                    <a:lnTo>
                      <a:pt x="6093" y="5429"/>
                    </a:lnTo>
                    <a:lnTo>
                      <a:pt x="2475" y="5525"/>
                    </a:lnTo>
                    <a:lnTo>
                      <a:pt x="0" y="5525"/>
                    </a:lnTo>
                    <a:lnTo>
                      <a:pt x="1999" y="7049"/>
                    </a:lnTo>
                    <a:lnTo>
                      <a:pt x="4855" y="9049"/>
                    </a:lnTo>
                    <a:lnTo>
                      <a:pt x="3808" y="12383"/>
                    </a:lnTo>
                    <a:lnTo>
                      <a:pt x="3142" y="14669"/>
                    </a:lnTo>
                    <a:lnTo>
                      <a:pt x="5045" y="13335"/>
                    </a:lnTo>
                    <a:lnTo>
                      <a:pt x="8092" y="11335"/>
                    </a:lnTo>
                    <a:lnTo>
                      <a:pt x="11138" y="13335"/>
                    </a:lnTo>
                  </a:path>
                </a:pathLst>
              </a:custGeom>
              <a:solidFill>
                <a:srgbClr val="F8EB37"/>
              </a:solidFill>
              <a:ln w="9509" cap="flat">
                <a:noFill/>
                <a:prstDash val="solid"/>
                <a:miter/>
              </a:ln>
            </p:spPr>
            <p:txBody>
              <a:bodyPr rtlCol="0" anchor="ctr"/>
              <a:lstStyle/>
              <a:p>
                <a:endParaRPr lang="en-US"/>
              </a:p>
            </p:txBody>
          </p:sp>
          <p:sp>
            <p:nvSpPr>
              <p:cNvPr id="808" name="Freeform 807">
                <a:extLst>
                  <a:ext uri="{FF2B5EF4-FFF2-40B4-BE49-F238E27FC236}">
                    <a16:creationId xmlns:a16="http://schemas.microsoft.com/office/drawing/2014/main" id="{CC2D82CB-DA76-0740-BDCD-4CC3D1E42ADB}"/>
                  </a:ext>
                </a:extLst>
              </p:cNvPr>
              <p:cNvSpPr/>
              <p:nvPr/>
            </p:nvSpPr>
            <p:spPr>
              <a:xfrm>
                <a:off x="7999824" y="4971097"/>
                <a:ext cx="19610" cy="17430"/>
              </a:xfrm>
              <a:custGeom>
                <a:avLst/>
                <a:gdLst>
                  <a:gd name="connsiteX0" fmla="*/ 3808 w 19610"/>
                  <a:gd name="connsiteY0" fmla="*/ 17431 h 17430"/>
                  <a:gd name="connsiteX1" fmla="*/ 5902 w 19610"/>
                  <a:gd name="connsiteY1" fmla="*/ 10763 h 17430"/>
                  <a:gd name="connsiteX2" fmla="*/ 0 w 19610"/>
                  <a:gd name="connsiteY2" fmla="*/ 6477 h 17430"/>
                  <a:gd name="connsiteX3" fmla="*/ 7425 w 19610"/>
                  <a:gd name="connsiteY3" fmla="*/ 6382 h 17430"/>
                  <a:gd name="connsiteX4" fmla="*/ 9805 w 19610"/>
                  <a:gd name="connsiteY4" fmla="*/ 0 h 17430"/>
                  <a:gd name="connsiteX5" fmla="*/ 12185 w 19610"/>
                  <a:gd name="connsiteY5" fmla="*/ 6382 h 17430"/>
                  <a:gd name="connsiteX6" fmla="*/ 19610 w 19610"/>
                  <a:gd name="connsiteY6" fmla="*/ 6477 h 17430"/>
                  <a:gd name="connsiteX7" fmla="*/ 13708 w 19610"/>
                  <a:gd name="connsiteY7" fmla="*/ 10763 h 17430"/>
                  <a:gd name="connsiteX8" fmla="*/ 15802 w 19610"/>
                  <a:gd name="connsiteY8" fmla="*/ 17431 h 17430"/>
                  <a:gd name="connsiteX9" fmla="*/ 9805 w 19610"/>
                  <a:gd name="connsiteY9" fmla="*/ 13430 h 17430"/>
                  <a:gd name="connsiteX10" fmla="*/ 3808 w 19610"/>
                  <a:gd name="connsiteY10" fmla="*/ 17431 h 17430"/>
                  <a:gd name="connsiteX11" fmla="*/ 9710 w 19610"/>
                  <a:gd name="connsiteY11" fmla="*/ 12192 h 17430"/>
                  <a:gd name="connsiteX12" fmla="*/ 13708 w 19610"/>
                  <a:gd name="connsiteY12" fmla="*/ 14859 h 17430"/>
                  <a:gd name="connsiteX13" fmla="*/ 12280 w 19610"/>
                  <a:gd name="connsiteY13" fmla="*/ 10382 h 17430"/>
                  <a:gd name="connsiteX14" fmla="*/ 16183 w 19610"/>
                  <a:gd name="connsiteY14" fmla="*/ 7525 h 17430"/>
                  <a:gd name="connsiteX15" fmla="*/ 11233 w 19610"/>
                  <a:gd name="connsiteY15" fmla="*/ 7429 h 17430"/>
                  <a:gd name="connsiteX16" fmla="*/ 9615 w 19610"/>
                  <a:gd name="connsiteY16" fmla="*/ 3048 h 17430"/>
                  <a:gd name="connsiteX17" fmla="*/ 7996 w 19610"/>
                  <a:gd name="connsiteY17" fmla="*/ 7429 h 17430"/>
                  <a:gd name="connsiteX18" fmla="*/ 3046 w 19610"/>
                  <a:gd name="connsiteY18" fmla="*/ 7525 h 17430"/>
                  <a:gd name="connsiteX19" fmla="*/ 7044 w 19610"/>
                  <a:gd name="connsiteY19" fmla="*/ 10382 h 17430"/>
                  <a:gd name="connsiteX20" fmla="*/ 5617 w 19610"/>
                  <a:gd name="connsiteY20" fmla="*/ 14859 h 17430"/>
                  <a:gd name="connsiteX21" fmla="*/ 9710 w 19610"/>
                  <a:gd name="connsiteY21" fmla="*/ 12192 h 17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10" h="17430">
                    <a:moveTo>
                      <a:pt x="3808" y="17431"/>
                    </a:moveTo>
                    <a:lnTo>
                      <a:pt x="5902" y="10763"/>
                    </a:lnTo>
                    <a:lnTo>
                      <a:pt x="0" y="6477"/>
                    </a:lnTo>
                    <a:lnTo>
                      <a:pt x="7425" y="6382"/>
                    </a:lnTo>
                    <a:lnTo>
                      <a:pt x="9805" y="0"/>
                    </a:lnTo>
                    <a:lnTo>
                      <a:pt x="12185" y="6382"/>
                    </a:lnTo>
                    <a:lnTo>
                      <a:pt x="19610" y="6477"/>
                    </a:lnTo>
                    <a:lnTo>
                      <a:pt x="13708" y="10763"/>
                    </a:lnTo>
                    <a:lnTo>
                      <a:pt x="15802" y="17431"/>
                    </a:lnTo>
                    <a:lnTo>
                      <a:pt x="9805" y="13430"/>
                    </a:lnTo>
                    <a:lnTo>
                      <a:pt x="3808" y="17431"/>
                    </a:lnTo>
                    <a:close/>
                    <a:moveTo>
                      <a:pt x="9710" y="12192"/>
                    </a:moveTo>
                    <a:lnTo>
                      <a:pt x="13708" y="14859"/>
                    </a:lnTo>
                    <a:lnTo>
                      <a:pt x="12280" y="10382"/>
                    </a:lnTo>
                    <a:lnTo>
                      <a:pt x="16183" y="7525"/>
                    </a:lnTo>
                    <a:lnTo>
                      <a:pt x="11233" y="7429"/>
                    </a:lnTo>
                    <a:lnTo>
                      <a:pt x="9615" y="3048"/>
                    </a:lnTo>
                    <a:lnTo>
                      <a:pt x="7996" y="7429"/>
                    </a:lnTo>
                    <a:lnTo>
                      <a:pt x="3046" y="7525"/>
                    </a:lnTo>
                    <a:lnTo>
                      <a:pt x="7044" y="10382"/>
                    </a:lnTo>
                    <a:lnTo>
                      <a:pt x="5617" y="14859"/>
                    </a:lnTo>
                    <a:lnTo>
                      <a:pt x="9710" y="12192"/>
                    </a:lnTo>
                    <a:close/>
                  </a:path>
                </a:pathLst>
              </a:custGeom>
              <a:solidFill>
                <a:srgbClr val="F8EB37"/>
              </a:solidFill>
              <a:ln w="9509" cap="flat">
                <a:noFill/>
                <a:prstDash val="solid"/>
                <a:miter/>
              </a:ln>
            </p:spPr>
            <p:txBody>
              <a:bodyPr rtlCol="0" anchor="ctr"/>
              <a:lstStyle/>
              <a:p>
                <a:endParaRPr lang="en-US"/>
              </a:p>
            </p:txBody>
          </p:sp>
          <p:sp>
            <p:nvSpPr>
              <p:cNvPr id="809" name="Freeform 808">
                <a:extLst>
                  <a:ext uri="{FF2B5EF4-FFF2-40B4-BE49-F238E27FC236}">
                    <a16:creationId xmlns:a16="http://schemas.microsoft.com/office/drawing/2014/main" id="{7915F751-42DB-5A43-B5D6-A7B5088A4019}"/>
                  </a:ext>
                </a:extLst>
              </p:cNvPr>
              <p:cNvSpPr/>
              <p:nvPr/>
            </p:nvSpPr>
            <p:spPr>
              <a:xfrm>
                <a:off x="8008392" y="4998434"/>
                <a:ext cx="16278" cy="14668"/>
              </a:xfrm>
              <a:custGeom>
                <a:avLst/>
                <a:gdLst>
                  <a:gd name="connsiteX0" fmla="*/ 10186 w 16278"/>
                  <a:gd name="connsiteY0" fmla="*/ 5429 h 14668"/>
                  <a:gd name="connsiteX1" fmla="*/ 8949 w 16278"/>
                  <a:gd name="connsiteY1" fmla="*/ 2096 h 14668"/>
                  <a:gd name="connsiteX2" fmla="*/ 8187 w 16278"/>
                  <a:gd name="connsiteY2" fmla="*/ 0 h 14668"/>
                  <a:gd name="connsiteX3" fmla="*/ 7425 w 16278"/>
                  <a:gd name="connsiteY3" fmla="*/ 2096 h 14668"/>
                  <a:gd name="connsiteX4" fmla="*/ 6188 w 16278"/>
                  <a:gd name="connsiteY4" fmla="*/ 5429 h 14668"/>
                  <a:gd name="connsiteX5" fmla="*/ 2475 w 16278"/>
                  <a:gd name="connsiteY5" fmla="*/ 5525 h 14668"/>
                  <a:gd name="connsiteX6" fmla="*/ 0 w 16278"/>
                  <a:gd name="connsiteY6" fmla="*/ 5525 h 14668"/>
                  <a:gd name="connsiteX7" fmla="*/ 1999 w 16278"/>
                  <a:gd name="connsiteY7" fmla="*/ 6953 h 14668"/>
                  <a:gd name="connsiteX8" fmla="*/ 4950 w 16278"/>
                  <a:gd name="connsiteY8" fmla="*/ 9049 h 14668"/>
                  <a:gd name="connsiteX9" fmla="*/ 3903 w 16278"/>
                  <a:gd name="connsiteY9" fmla="*/ 12383 h 14668"/>
                  <a:gd name="connsiteX10" fmla="*/ 3141 w 16278"/>
                  <a:gd name="connsiteY10" fmla="*/ 14573 h 14668"/>
                  <a:gd name="connsiteX11" fmla="*/ 5140 w 16278"/>
                  <a:gd name="connsiteY11" fmla="*/ 13335 h 14668"/>
                  <a:gd name="connsiteX12" fmla="*/ 8187 w 16278"/>
                  <a:gd name="connsiteY12" fmla="*/ 11335 h 14668"/>
                  <a:gd name="connsiteX13" fmla="*/ 11233 w 16278"/>
                  <a:gd name="connsiteY13" fmla="*/ 13335 h 14668"/>
                  <a:gd name="connsiteX14" fmla="*/ 13137 w 16278"/>
                  <a:gd name="connsiteY14" fmla="*/ 14668 h 14668"/>
                  <a:gd name="connsiteX15" fmla="*/ 12471 w 16278"/>
                  <a:gd name="connsiteY15" fmla="*/ 12383 h 14668"/>
                  <a:gd name="connsiteX16" fmla="*/ 11423 w 16278"/>
                  <a:gd name="connsiteY16" fmla="*/ 9049 h 14668"/>
                  <a:gd name="connsiteX17" fmla="*/ 14279 w 16278"/>
                  <a:gd name="connsiteY17" fmla="*/ 6953 h 14668"/>
                  <a:gd name="connsiteX18" fmla="*/ 16279 w 16278"/>
                  <a:gd name="connsiteY18" fmla="*/ 5525 h 14668"/>
                  <a:gd name="connsiteX19" fmla="*/ 13803 w 16278"/>
                  <a:gd name="connsiteY19" fmla="*/ 5525 h 14668"/>
                  <a:gd name="connsiteX20" fmla="*/ 10186 w 16278"/>
                  <a:gd name="connsiteY20" fmla="*/ 5429 h 1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278" h="14668">
                    <a:moveTo>
                      <a:pt x="10186" y="5429"/>
                    </a:moveTo>
                    <a:lnTo>
                      <a:pt x="8949" y="2096"/>
                    </a:lnTo>
                    <a:lnTo>
                      <a:pt x="8187" y="0"/>
                    </a:lnTo>
                    <a:lnTo>
                      <a:pt x="7425" y="2096"/>
                    </a:lnTo>
                    <a:lnTo>
                      <a:pt x="6188" y="5429"/>
                    </a:lnTo>
                    <a:lnTo>
                      <a:pt x="2475" y="5525"/>
                    </a:lnTo>
                    <a:lnTo>
                      <a:pt x="0" y="5525"/>
                    </a:lnTo>
                    <a:lnTo>
                      <a:pt x="1999" y="6953"/>
                    </a:lnTo>
                    <a:lnTo>
                      <a:pt x="4950" y="9049"/>
                    </a:lnTo>
                    <a:lnTo>
                      <a:pt x="3903" y="12383"/>
                    </a:lnTo>
                    <a:lnTo>
                      <a:pt x="3141" y="14573"/>
                    </a:lnTo>
                    <a:lnTo>
                      <a:pt x="5140" y="13335"/>
                    </a:lnTo>
                    <a:lnTo>
                      <a:pt x="8187" y="11335"/>
                    </a:lnTo>
                    <a:lnTo>
                      <a:pt x="11233" y="13335"/>
                    </a:lnTo>
                    <a:lnTo>
                      <a:pt x="13137" y="14668"/>
                    </a:lnTo>
                    <a:lnTo>
                      <a:pt x="12471" y="12383"/>
                    </a:lnTo>
                    <a:lnTo>
                      <a:pt x="11423" y="9049"/>
                    </a:lnTo>
                    <a:lnTo>
                      <a:pt x="14279" y="6953"/>
                    </a:lnTo>
                    <a:lnTo>
                      <a:pt x="16279" y="5525"/>
                    </a:lnTo>
                    <a:lnTo>
                      <a:pt x="13803" y="5525"/>
                    </a:lnTo>
                    <a:lnTo>
                      <a:pt x="10186" y="5429"/>
                    </a:lnTo>
                  </a:path>
                </a:pathLst>
              </a:custGeom>
              <a:solidFill>
                <a:srgbClr val="F8EB37"/>
              </a:solidFill>
              <a:ln w="9509" cap="flat">
                <a:noFill/>
                <a:prstDash val="solid"/>
                <a:miter/>
              </a:ln>
            </p:spPr>
            <p:txBody>
              <a:bodyPr rtlCol="0" anchor="ctr"/>
              <a:lstStyle/>
              <a:p>
                <a:endParaRPr lang="en-US"/>
              </a:p>
            </p:txBody>
          </p:sp>
          <p:sp>
            <p:nvSpPr>
              <p:cNvPr id="810" name="Freeform 809">
                <a:extLst>
                  <a:ext uri="{FF2B5EF4-FFF2-40B4-BE49-F238E27FC236}">
                    <a16:creationId xmlns:a16="http://schemas.microsoft.com/office/drawing/2014/main" id="{1F8FAF8D-FEC0-7B4D-8A3C-0702AE58AE87}"/>
                  </a:ext>
                </a:extLst>
              </p:cNvPr>
              <p:cNvSpPr/>
              <p:nvPr/>
            </p:nvSpPr>
            <p:spPr>
              <a:xfrm>
                <a:off x="8006678" y="4996910"/>
                <a:ext cx="19610" cy="17430"/>
              </a:xfrm>
              <a:custGeom>
                <a:avLst/>
                <a:gdLst>
                  <a:gd name="connsiteX0" fmla="*/ 15803 w 19610"/>
                  <a:gd name="connsiteY0" fmla="*/ 17431 h 17430"/>
                  <a:gd name="connsiteX1" fmla="*/ 9806 w 19610"/>
                  <a:gd name="connsiteY1" fmla="*/ 13525 h 17430"/>
                  <a:gd name="connsiteX2" fmla="*/ 3808 w 19610"/>
                  <a:gd name="connsiteY2" fmla="*/ 17431 h 17430"/>
                  <a:gd name="connsiteX3" fmla="*/ 5902 w 19610"/>
                  <a:gd name="connsiteY3" fmla="*/ 10858 h 17430"/>
                  <a:gd name="connsiteX4" fmla="*/ 0 w 19610"/>
                  <a:gd name="connsiteY4" fmla="*/ 6572 h 17430"/>
                  <a:gd name="connsiteX5" fmla="*/ 7426 w 19610"/>
                  <a:gd name="connsiteY5" fmla="*/ 6382 h 17430"/>
                  <a:gd name="connsiteX6" fmla="*/ 9806 w 19610"/>
                  <a:gd name="connsiteY6" fmla="*/ 0 h 17430"/>
                  <a:gd name="connsiteX7" fmla="*/ 12185 w 19610"/>
                  <a:gd name="connsiteY7" fmla="*/ 6382 h 17430"/>
                  <a:gd name="connsiteX8" fmla="*/ 19611 w 19610"/>
                  <a:gd name="connsiteY8" fmla="*/ 6572 h 17430"/>
                  <a:gd name="connsiteX9" fmla="*/ 13708 w 19610"/>
                  <a:gd name="connsiteY9" fmla="*/ 10858 h 17430"/>
                  <a:gd name="connsiteX10" fmla="*/ 15803 w 19610"/>
                  <a:gd name="connsiteY10" fmla="*/ 17431 h 17430"/>
                  <a:gd name="connsiteX11" fmla="*/ 9901 w 19610"/>
                  <a:gd name="connsiteY11" fmla="*/ 12192 h 17430"/>
                  <a:gd name="connsiteX12" fmla="*/ 13899 w 19610"/>
                  <a:gd name="connsiteY12" fmla="*/ 14859 h 17430"/>
                  <a:gd name="connsiteX13" fmla="*/ 12471 w 19610"/>
                  <a:gd name="connsiteY13" fmla="*/ 10382 h 17430"/>
                  <a:gd name="connsiteX14" fmla="*/ 16374 w 19610"/>
                  <a:gd name="connsiteY14" fmla="*/ 7525 h 17430"/>
                  <a:gd name="connsiteX15" fmla="*/ 11424 w 19610"/>
                  <a:gd name="connsiteY15" fmla="*/ 7429 h 17430"/>
                  <a:gd name="connsiteX16" fmla="*/ 9806 w 19610"/>
                  <a:gd name="connsiteY16" fmla="*/ 3048 h 17430"/>
                  <a:gd name="connsiteX17" fmla="*/ 8187 w 19610"/>
                  <a:gd name="connsiteY17" fmla="*/ 7429 h 17430"/>
                  <a:gd name="connsiteX18" fmla="*/ 3237 w 19610"/>
                  <a:gd name="connsiteY18" fmla="*/ 7525 h 17430"/>
                  <a:gd name="connsiteX19" fmla="*/ 7140 w 19610"/>
                  <a:gd name="connsiteY19" fmla="*/ 10382 h 17430"/>
                  <a:gd name="connsiteX20" fmla="*/ 5712 w 19610"/>
                  <a:gd name="connsiteY20" fmla="*/ 14859 h 17430"/>
                  <a:gd name="connsiteX21" fmla="*/ 9901 w 19610"/>
                  <a:gd name="connsiteY21" fmla="*/ 12192 h 17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10" h="17430">
                    <a:moveTo>
                      <a:pt x="15803" y="17431"/>
                    </a:moveTo>
                    <a:lnTo>
                      <a:pt x="9806" y="13525"/>
                    </a:lnTo>
                    <a:lnTo>
                      <a:pt x="3808" y="17431"/>
                    </a:lnTo>
                    <a:lnTo>
                      <a:pt x="5902" y="10858"/>
                    </a:lnTo>
                    <a:lnTo>
                      <a:pt x="0" y="6572"/>
                    </a:lnTo>
                    <a:lnTo>
                      <a:pt x="7426" y="6382"/>
                    </a:lnTo>
                    <a:lnTo>
                      <a:pt x="9806" y="0"/>
                    </a:lnTo>
                    <a:lnTo>
                      <a:pt x="12185" y="6382"/>
                    </a:lnTo>
                    <a:lnTo>
                      <a:pt x="19611" y="6572"/>
                    </a:lnTo>
                    <a:lnTo>
                      <a:pt x="13708" y="10858"/>
                    </a:lnTo>
                    <a:lnTo>
                      <a:pt x="15803" y="17431"/>
                    </a:lnTo>
                    <a:close/>
                    <a:moveTo>
                      <a:pt x="9901" y="12192"/>
                    </a:moveTo>
                    <a:lnTo>
                      <a:pt x="13899" y="14859"/>
                    </a:lnTo>
                    <a:lnTo>
                      <a:pt x="12471" y="10382"/>
                    </a:lnTo>
                    <a:lnTo>
                      <a:pt x="16374" y="7525"/>
                    </a:lnTo>
                    <a:lnTo>
                      <a:pt x="11424" y="7429"/>
                    </a:lnTo>
                    <a:lnTo>
                      <a:pt x="9806" y="3048"/>
                    </a:lnTo>
                    <a:lnTo>
                      <a:pt x="8187" y="7429"/>
                    </a:lnTo>
                    <a:lnTo>
                      <a:pt x="3237" y="7525"/>
                    </a:lnTo>
                    <a:lnTo>
                      <a:pt x="7140" y="10382"/>
                    </a:lnTo>
                    <a:lnTo>
                      <a:pt x="5712" y="14859"/>
                    </a:lnTo>
                    <a:lnTo>
                      <a:pt x="9901" y="12192"/>
                    </a:lnTo>
                    <a:close/>
                  </a:path>
                </a:pathLst>
              </a:custGeom>
              <a:solidFill>
                <a:srgbClr val="F8EB37"/>
              </a:solidFill>
              <a:ln w="9509" cap="flat">
                <a:noFill/>
                <a:prstDash val="solid"/>
                <a:miter/>
              </a:ln>
            </p:spPr>
            <p:txBody>
              <a:bodyPr rtlCol="0" anchor="ctr"/>
              <a:lstStyle/>
              <a:p>
                <a:endParaRPr lang="en-US"/>
              </a:p>
            </p:txBody>
          </p:sp>
          <p:sp>
            <p:nvSpPr>
              <p:cNvPr id="811" name="Freeform 810">
                <a:extLst>
                  <a:ext uri="{FF2B5EF4-FFF2-40B4-BE49-F238E27FC236}">
                    <a16:creationId xmlns:a16="http://schemas.microsoft.com/office/drawing/2014/main" id="{D5817A13-9E27-734D-ACA4-C7EB60F73CA4}"/>
                  </a:ext>
                </a:extLst>
              </p:cNvPr>
              <p:cNvSpPr/>
              <p:nvPr/>
            </p:nvSpPr>
            <p:spPr>
              <a:xfrm>
                <a:off x="8027241" y="5017293"/>
                <a:ext cx="16278" cy="14668"/>
              </a:xfrm>
              <a:custGeom>
                <a:avLst/>
                <a:gdLst>
                  <a:gd name="connsiteX0" fmla="*/ 10091 w 16278"/>
                  <a:gd name="connsiteY0" fmla="*/ 5429 h 14668"/>
                  <a:gd name="connsiteX1" fmla="*/ 8949 w 16278"/>
                  <a:gd name="connsiteY1" fmla="*/ 2096 h 14668"/>
                  <a:gd name="connsiteX2" fmla="*/ 8187 w 16278"/>
                  <a:gd name="connsiteY2" fmla="*/ 0 h 14668"/>
                  <a:gd name="connsiteX3" fmla="*/ 7330 w 16278"/>
                  <a:gd name="connsiteY3" fmla="*/ 2096 h 14668"/>
                  <a:gd name="connsiteX4" fmla="*/ 6188 w 16278"/>
                  <a:gd name="connsiteY4" fmla="*/ 5429 h 14668"/>
                  <a:gd name="connsiteX5" fmla="*/ 2475 w 16278"/>
                  <a:gd name="connsiteY5" fmla="*/ 5525 h 14668"/>
                  <a:gd name="connsiteX6" fmla="*/ 0 w 16278"/>
                  <a:gd name="connsiteY6" fmla="*/ 5525 h 14668"/>
                  <a:gd name="connsiteX7" fmla="*/ 1999 w 16278"/>
                  <a:gd name="connsiteY7" fmla="*/ 7049 h 14668"/>
                  <a:gd name="connsiteX8" fmla="*/ 4950 w 16278"/>
                  <a:gd name="connsiteY8" fmla="*/ 9144 h 14668"/>
                  <a:gd name="connsiteX9" fmla="*/ 3903 w 16278"/>
                  <a:gd name="connsiteY9" fmla="*/ 12383 h 14668"/>
                  <a:gd name="connsiteX10" fmla="*/ 3142 w 16278"/>
                  <a:gd name="connsiteY10" fmla="*/ 14668 h 14668"/>
                  <a:gd name="connsiteX11" fmla="*/ 5045 w 16278"/>
                  <a:gd name="connsiteY11" fmla="*/ 13335 h 14668"/>
                  <a:gd name="connsiteX12" fmla="*/ 8187 w 16278"/>
                  <a:gd name="connsiteY12" fmla="*/ 11335 h 14668"/>
                  <a:gd name="connsiteX13" fmla="*/ 11138 w 16278"/>
                  <a:gd name="connsiteY13" fmla="*/ 13335 h 14668"/>
                  <a:gd name="connsiteX14" fmla="*/ 13137 w 16278"/>
                  <a:gd name="connsiteY14" fmla="*/ 14668 h 14668"/>
                  <a:gd name="connsiteX15" fmla="*/ 12376 w 16278"/>
                  <a:gd name="connsiteY15" fmla="*/ 12383 h 14668"/>
                  <a:gd name="connsiteX16" fmla="*/ 11424 w 16278"/>
                  <a:gd name="connsiteY16" fmla="*/ 9144 h 14668"/>
                  <a:gd name="connsiteX17" fmla="*/ 14279 w 16278"/>
                  <a:gd name="connsiteY17" fmla="*/ 7049 h 14668"/>
                  <a:gd name="connsiteX18" fmla="*/ 16279 w 16278"/>
                  <a:gd name="connsiteY18" fmla="*/ 5525 h 14668"/>
                  <a:gd name="connsiteX19" fmla="*/ 13804 w 16278"/>
                  <a:gd name="connsiteY19" fmla="*/ 5525 h 14668"/>
                  <a:gd name="connsiteX20" fmla="*/ 10091 w 16278"/>
                  <a:gd name="connsiteY20" fmla="*/ 5429 h 1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278" h="14668">
                    <a:moveTo>
                      <a:pt x="10091" y="5429"/>
                    </a:moveTo>
                    <a:lnTo>
                      <a:pt x="8949" y="2096"/>
                    </a:lnTo>
                    <a:lnTo>
                      <a:pt x="8187" y="0"/>
                    </a:lnTo>
                    <a:lnTo>
                      <a:pt x="7330" y="2096"/>
                    </a:lnTo>
                    <a:lnTo>
                      <a:pt x="6188" y="5429"/>
                    </a:lnTo>
                    <a:lnTo>
                      <a:pt x="2475" y="5525"/>
                    </a:lnTo>
                    <a:lnTo>
                      <a:pt x="0" y="5525"/>
                    </a:lnTo>
                    <a:lnTo>
                      <a:pt x="1999" y="7049"/>
                    </a:lnTo>
                    <a:lnTo>
                      <a:pt x="4950" y="9144"/>
                    </a:lnTo>
                    <a:lnTo>
                      <a:pt x="3903" y="12383"/>
                    </a:lnTo>
                    <a:lnTo>
                      <a:pt x="3142" y="14668"/>
                    </a:lnTo>
                    <a:lnTo>
                      <a:pt x="5045" y="13335"/>
                    </a:lnTo>
                    <a:lnTo>
                      <a:pt x="8187" y="11335"/>
                    </a:lnTo>
                    <a:lnTo>
                      <a:pt x="11138" y="13335"/>
                    </a:lnTo>
                    <a:lnTo>
                      <a:pt x="13137" y="14668"/>
                    </a:lnTo>
                    <a:lnTo>
                      <a:pt x="12376" y="12383"/>
                    </a:lnTo>
                    <a:lnTo>
                      <a:pt x="11424" y="9144"/>
                    </a:lnTo>
                    <a:lnTo>
                      <a:pt x="14279" y="7049"/>
                    </a:lnTo>
                    <a:lnTo>
                      <a:pt x="16279" y="5525"/>
                    </a:lnTo>
                    <a:lnTo>
                      <a:pt x="13804" y="5525"/>
                    </a:lnTo>
                    <a:lnTo>
                      <a:pt x="10091" y="5429"/>
                    </a:lnTo>
                  </a:path>
                </a:pathLst>
              </a:custGeom>
              <a:solidFill>
                <a:srgbClr val="F8EB37"/>
              </a:solidFill>
              <a:ln w="9509" cap="flat">
                <a:noFill/>
                <a:prstDash val="solid"/>
                <a:miter/>
              </a:ln>
            </p:spPr>
            <p:txBody>
              <a:bodyPr rtlCol="0" anchor="ctr"/>
              <a:lstStyle/>
              <a:p>
                <a:endParaRPr lang="en-US"/>
              </a:p>
            </p:txBody>
          </p:sp>
          <p:sp>
            <p:nvSpPr>
              <p:cNvPr id="812" name="Freeform 811">
                <a:extLst>
                  <a:ext uri="{FF2B5EF4-FFF2-40B4-BE49-F238E27FC236}">
                    <a16:creationId xmlns:a16="http://schemas.microsoft.com/office/drawing/2014/main" id="{927580AE-7632-294E-9247-52570CF300E5}"/>
                  </a:ext>
                </a:extLst>
              </p:cNvPr>
              <p:cNvSpPr/>
              <p:nvPr/>
            </p:nvSpPr>
            <p:spPr>
              <a:xfrm>
                <a:off x="8025623" y="5015674"/>
                <a:ext cx="19610" cy="17525"/>
              </a:xfrm>
              <a:custGeom>
                <a:avLst/>
                <a:gdLst>
                  <a:gd name="connsiteX0" fmla="*/ 3808 w 19610"/>
                  <a:gd name="connsiteY0" fmla="*/ 17526 h 17525"/>
                  <a:gd name="connsiteX1" fmla="*/ 5902 w 19610"/>
                  <a:gd name="connsiteY1" fmla="*/ 10954 h 17525"/>
                  <a:gd name="connsiteX2" fmla="*/ 0 w 19610"/>
                  <a:gd name="connsiteY2" fmla="*/ 6667 h 17525"/>
                  <a:gd name="connsiteX3" fmla="*/ 7425 w 19610"/>
                  <a:gd name="connsiteY3" fmla="*/ 6477 h 17525"/>
                  <a:gd name="connsiteX4" fmla="*/ 9805 w 19610"/>
                  <a:gd name="connsiteY4" fmla="*/ 0 h 17525"/>
                  <a:gd name="connsiteX5" fmla="*/ 12185 w 19610"/>
                  <a:gd name="connsiteY5" fmla="*/ 6477 h 17525"/>
                  <a:gd name="connsiteX6" fmla="*/ 19610 w 19610"/>
                  <a:gd name="connsiteY6" fmla="*/ 6667 h 17525"/>
                  <a:gd name="connsiteX7" fmla="*/ 13708 w 19610"/>
                  <a:gd name="connsiteY7" fmla="*/ 10954 h 17525"/>
                  <a:gd name="connsiteX8" fmla="*/ 15803 w 19610"/>
                  <a:gd name="connsiteY8" fmla="*/ 17526 h 17525"/>
                  <a:gd name="connsiteX9" fmla="*/ 9805 w 19610"/>
                  <a:gd name="connsiteY9" fmla="*/ 13621 h 17525"/>
                  <a:gd name="connsiteX10" fmla="*/ 3808 w 19610"/>
                  <a:gd name="connsiteY10" fmla="*/ 17526 h 17525"/>
                  <a:gd name="connsiteX11" fmla="*/ 9805 w 19610"/>
                  <a:gd name="connsiteY11" fmla="*/ 12287 h 17525"/>
                  <a:gd name="connsiteX12" fmla="*/ 13803 w 19610"/>
                  <a:gd name="connsiteY12" fmla="*/ 14954 h 17525"/>
                  <a:gd name="connsiteX13" fmla="*/ 12375 w 19610"/>
                  <a:gd name="connsiteY13" fmla="*/ 10477 h 17525"/>
                  <a:gd name="connsiteX14" fmla="*/ 16374 w 19610"/>
                  <a:gd name="connsiteY14" fmla="*/ 7620 h 17525"/>
                  <a:gd name="connsiteX15" fmla="*/ 11423 w 19610"/>
                  <a:gd name="connsiteY15" fmla="*/ 7525 h 17525"/>
                  <a:gd name="connsiteX16" fmla="*/ 9805 w 19610"/>
                  <a:gd name="connsiteY16" fmla="*/ 3143 h 17525"/>
                  <a:gd name="connsiteX17" fmla="*/ 8187 w 19610"/>
                  <a:gd name="connsiteY17" fmla="*/ 7525 h 17525"/>
                  <a:gd name="connsiteX18" fmla="*/ 3237 w 19610"/>
                  <a:gd name="connsiteY18" fmla="*/ 7620 h 17525"/>
                  <a:gd name="connsiteX19" fmla="*/ 7140 w 19610"/>
                  <a:gd name="connsiteY19" fmla="*/ 10477 h 17525"/>
                  <a:gd name="connsiteX20" fmla="*/ 5712 w 19610"/>
                  <a:gd name="connsiteY20" fmla="*/ 14954 h 17525"/>
                  <a:gd name="connsiteX21" fmla="*/ 9805 w 19610"/>
                  <a:gd name="connsiteY21" fmla="*/ 12287 h 1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10" h="17525">
                    <a:moveTo>
                      <a:pt x="3808" y="17526"/>
                    </a:moveTo>
                    <a:lnTo>
                      <a:pt x="5902" y="10954"/>
                    </a:lnTo>
                    <a:lnTo>
                      <a:pt x="0" y="6667"/>
                    </a:lnTo>
                    <a:lnTo>
                      <a:pt x="7425" y="6477"/>
                    </a:lnTo>
                    <a:lnTo>
                      <a:pt x="9805" y="0"/>
                    </a:lnTo>
                    <a:lnTo>
                      <a:pt x="12185" y="6477"/>
                    </a:lnTo>
                    <a:lnTo>
                      <a:pt x="19610" y="6667"/>
                    </a:lnTo>
                    <a:lnTo>
                      <a:pt x="13708" y="10954"/>
                    </a:lnTo>
                    <a:lnTo>
                      <a:pt x="15803" y="17526"/>
                    </a:lnTo>
                    <a:lnTo>
                      <a:pt x="9805" y="13621"/>
                    </a:lnTo>
                    <a:lnTo>
                      <a:pt x="3808" y="17526"/>
                    </a:lnTo>
                    <a:close/>
                    <a:moveTo>
                      <a:pt x="9805" y="12287"/>
                    </a:moveTo>
                    <a:lnTo>
                      <a:pt x="13803" y="14954"/>
                    </a:lnTo>
                    <a:lnTo>
                      <a:pt x="12375" y="10477"/>
                    </a:lnTo>
                    <a:lnTo>
                      <a:pt x="16374" y="7620"/>
                    </a:lnTo>
                    <a:lnTo>
                      <a:pt x="11423" y="7525"/>
                    </a:lnTo>
                    <a:lnTo>
                      <a:pt x="9805" y="3143"/>
                    </a:lnTo>
                    <a:lnTo>
                      <a:pt x="8187" y="7525"/>
                    </a:lnTo>
                    <a:lnTo>
                      <a:pt x="3237" y="7620"/>
                    </a:lnTo>
                    <a:lnTo>
                      <a:pt x="7140" y="10477"/>
                    </a:lnTo>
                    <a:lnTo>
                      <a:pt x="5712" y="14954"/>
                    </a:lnTo>
                    <a:lnTo>
                      <a:pt x="9805" y="12287"/>
                    </a:lnTo>
                    <a:close/>
                  </a:path>
                </a:pathLst>
              </a:custGeom>
              <a:solidFill>
                <a:srgbClr val="F8EB37"/>
              </a:solidFill>
              <a:ln w="9509" cap="flat">
                <a:noFill/>
                <a:prstDash val="solid"/>
                <a:miter/>
              </a:ln>
            </p:spPr>
            <p:txBody>
              <a:bodyPr rtlCol="0" anchor="ctr"/>
              <a:lstStyle/>
              <a:p>
                <a:endParaRPr lang="en-US"/>
              </a:p>
            </p:txBody>
          </p:sp>
          <p:sp>
            <p:nvSpPr>
              <p:cNvPr id="813" name="Freeform 812">
                <a:extLst>
                  <a:ext uri="{FF2B5EF4-FFF2-40B4-BE49-F238E27FC236}">
                    <a16:creationId xmlns:a16="http://schemas.microsoft.com/office/drawing/2014/main" id="{88E5D1D3-8B4A-BC4F-B36C-D9D356C16E5D}"/>
                  </a:ext>
                </a:extLst>
              </p:cNvPr>
              <p:cNvSpPr/>
              <p:nvPr/>
            </p:nvSpPr>
            <p:spPr>
              <a:xfrm>
                <a:off x="8053515" y="5024246"/>
                <a:ext cx="16278" cy="14668"/>
              </a:xfrm>
              <a:custGeom>
                <a:avLst/>
                <a:gdLst>
                  <a:gd name="connsiteX0" fmla="*/ 10091 w 16278"/>
                  <a:gd name="connsiteY0" fmla="*/ 5429 h 14668"/>
                  <a:gd name="connsiteX1" fmla="*/ 8949 w 16278"/>
                  <a:gd name="connsiteY1" fmla="*/ 2191 h 14668"/>
                  <a:gd name="connsiteX2" fmla="*/ 8092 w 16278"/>
                  <a:gd name="connsiteY2" fmla="*/ 0 h 14668"/>
                  <a:gd name="connsiteX3" fmla="*/ 7425 w 16278"/>
                  <a:gd name="connsiteY3" fmla="*/ 2191 h 14668"/>
                  <a:gd name="connsiteX4" fmla="*/ 6188 w 16278"/>
                  <a:gd name="connsiteY4" fmla="*/ 5429 h 14668"/>
                  <a:gd name="connsiteX5" fmla="*/ 2475 w 16278"/>
                  <a:gd name="connsiteY5" fmla="*/ 5525 h 14668"/>
                  <a:gd name="connsiteX6" fmla="*/ 0 w 16278"/>
                  <a:gd name="connsiteY6" fmla="*/ 5620 h 14668"/>
                  <a:gd name="connsiteX7" fmla="*/ 1999 w 16278"/>
                  <a:gd name="connsiteY7" fmla="*/ 7049 h 14668"/>
                  <a:gd name="connsiteX8" fmla="*/ 4950 w 16278"/>
                  <a:gd name="connsiteY8" fmla="*/ 9144 h 14668"/>
                  <a:gd name="connsiteX9" fmla="*/ 3903 w 16278"/>
                  <a:gd name="connsiteY9" fmla="*/ 12383 h 14668"/>
                  <a:gd name="connsiteX10" fmla="*/ 3141 w 16278"/>
                  <a:gd name="connsiteY10" fmla="*/ 14669 h 14668"/>
                  <a:gd name="connsiteX11" fmla="*/ 8092 w 16278"/>
                  <a:gd name="connsiteY11" fmla="*/ 11335 h 14668"/>
                  <a:gd name="connsiteX12" fmla="*/ 11233 w 16278"/>
                  <a:gd name="connsiteY12" fmla="*/ 13335 h 14668"/>
                  <a:gd name="connsiteX13" fmla="*/ 13137 w 16278"/>
                  <a:gd name="connsiteY13" fmla="*/ 14669 h 14668"/>
                  <a:gd name="connsiteX14" fmla="*/ 12471 w 16278"/>
                  <a:gd name="connsiteY14" fmla="*/ 12383 h 14668"/>
                  <a:gd name="connsiteX15" fmla="*/ 11328 w 16278"/>
                  <a:gd name="connsiteY15" fmla="*/ 9144 h 14668"/>
                  <a:gd name="connsiteX16" fmla="*/ 14279 w 16278"/>
                  <a:gd name="connsiteY16" fmla="*/ 7049 h 14668"/>
                  <a:gd name="connsiteX17" fmla="*/ 16279 w 16278"/>
                  <a:gd name="connsiteY17" fmla="*/ 5620 h 14668"/>
                  <a:gd name="connsiteX18" fmla="*/ 13804 w 16278"/>
                  <a:gd name="connsiteY18" fmla="*/ 5525 h 14668"/>
                  <a:gd name="connsiteX19" fmla="*/ 10091 w 16278"/>
                  <a:gd name="connsiteY19" fmla="*/ 5429 h 1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278" h="14668">
                    <a:moveTo>
                      <a:pt x="10091" y="5429"/>
                    </a:moveTo>
                    <a:lnTo>
                      <a:pt x="8949" y="2191"/>
                    </a:lnTo>
                    <a:lnTo>
                      <a:pt x="8092" y="0"/>
                    </a:lnTo>
                    <a:lnTo>
                      <a:pt x="7425" y="2191"/>
                    </a:lnTo>
                    <a:lnTo>
                      <a:pt x="6188" y="5429"/>
                    </a:lnTo>
                    <a:lnTo>
                      <a:pt x="2475" y="5525"/>
                    </a:lnTo>
                    <a:lnTo>
                      <a:pt x="0" y="5620"/>
                    </a:lnTo>
                    <a:lnTo>
                      <a:pt x="1999" y="7049"/>
                    </a:lnTo>
                    <a:lnTo>
                      <a:pt x="4950" y="9144"/>
                    </a:lnTo>
                    <a:lnTo>
                      <a:pt x="3903" y="12383"/>
                    </a:lnTo>
                    <a:lnTo>
                      <a:pt x="3141" y="14669"/>
                    </a:lnTo>
                    <a:lnTo>
                      <a:pt x="8092" y="11335"/>
                    </a:lnTo>
                    <a:lnTo>
                      <a:pt x="11233" y="13335"/>
                    </a:lnTo>
                    <a:lnTo>
                      <a:pt x="13137" y="14669"/>
                    </a:lnTo>
                    <a:lnTo>
                      <a:pt x="12471" y="12383"/>
                    </a:lnTo>
                    <a:lnTo>
                      <a:pt x="11328" y="9144"/>
                    </a:lnTo>
                    <a:lnTo>
                      <a:pt x="14279" y="7049"/>
                    </a:lnTo>
                    <a:lnTo>
                      <a:pt x="16279" y="5620"/>
                    </a:lnTo>
                    <a:lnTo>
                      <a:pt x="13804" y="5525"/>
                    </a:lnTo>
                    <a:lnTo>
                      <a:pt x="10091" y="5429"/>
                    </a:lnTo>
                  </a:path>
                </a:pathLst>
              </a:custGeom>
              <a:solidFill>
                <a:srgbClr val="F8EB37"/>
              </a:solidFill>
              <a:ln w="9509" cap="flat">
                <a:noFill/>
                <a:prstDash val="solid"/>
                <a:miter/>
              </a:ln>
            </p:spPr>
            <p:txBody>
              <a:bodyPr rtlCol="0" anchor="ctr"/>
              <a:lstStyle/>
              <a:p>
                <a:endParaRPr lang="en-US"/>
              </a:p>
            </p:txBody>
          </p:sp>
          <p:sp>
            <p:nvSpPr>
              <p:cNvPr id="814" name="Freeform 813">
                <a:extLst>
                  <a:ext uri="{FF2B5EF4-FFF2-40B4-BE49-F238E27FC236}">
                    <a16:creationId xmlns:a16="http://schemas.microsoft.com/office/drawing/2014/main" id="{5FFB72E1-D0DB-6941-A2EF-2A71A2E50307}"/>
                  </a:ext>
                </a:extLst>
              </p:cNvPr>
              <p:cNvSpPr/>
              <p:nvPr/>
            </p:nvSpPr>
            <p:spPr>
              <a:xfrm>
                <a:off x="8051897" y="5022627"/>
                <a:ext cx="19515" cy="17525"/>
              </a:xfrm>
              <a:custGeom>
                <a:avLst/>
                <a:gdLst>
                  <a:gd name="connsiteX0" fmla="*/ 15708 w 19515"/>
                  <a:gd name="connsiteY0" fmla="*/ 17526 h 17525"/>
                  <a:gd name="connsiteX1" fmla="*/ 9710 w 19515"/>
                  <a:gd name="connsiteY1" fmla="*/ 13621 h 17525"/>
                  <a:gd name="connsiteX2" fmla="*/ 3808 w 19515"/>
                  <a:gd name="connsiteY2" fmla="*/ 17526 h 17525"/>
                  <a:gd name="connsiteX3" fmla="*/ 5902 w 19515"/>
                  <a:gd name="connsiteY3" fmla="*/ 10954 h 17525"/>
                  <a:gd name="connsiteX4" fmla="*/ 0 w 19515"/>
                  <a:gd name="connsiteY4" fmla="*/ 6667 h 17525"/>
                  <a:gd name="connsiteX5" fmla="*/ 7426 w 19515"/>
                  <a:gd name="connsiteY5" fmla="*/ 6477 h 17525"/>
                  <a:gd name="connsiteX6" fmla="*/ 9710 w 19515"/>
                  <a:gd name="connsiteY6" fmla="*/ 0 h 17525"/>
                  <a:gd name="connsiteX7" fmla="*/ 12090 w 19515"/>
                  <a:gd name="connsiteY7" fmla="*/ 6477 h 17525"/>
                  <a:gd name="connsiteX8" fmla="*/ 19515 w 19515"/>
                  <a:gd name="connsiteY8" fmla="*/ 6667 h 17525"/>
                  <a:gd name="connsiteX9" fmla="*/ 13613 w 19515"/>
                  <a:gd name="connsiteY9" fmla="*/ 10954 h 17525"/>
                  <a:gd name="connsiteX10" fmla="*/ 15708 w 19515"/>
                  <a:gd name="connsiteY10" fmla="*/ 17526 h 17525"/>
                  <a:gd name="connsiteX11" fmla="*/ 3142 w 19515"/>
                  <a:gd name="connsiteY11" fmla="*/ 7715 h 17525"/>
                  <a:gd name="connsiteX12" fmla="*/ 7140 w 19515"/>
                  <a:gd name="connsiteY12" fmla="*/ 10573 h 17525"/>
                  <a:gd name="connsiteX13" fmla="*/ 5712 w 19515"/>
                  <a:gd name="connsiteY13" fmla="*/ 15050 h 17525"/>
                  <a:gd name="connsiteX14" fmla="*/ 9710 w 19515"/>
                  <a:gd name="connsiteY14" fmla="*/ 12383 h 17525"/>
                  <a:gd name="connsiteX15" fmla="*/ 13708 w 19515"/>
                  <a:gd name="connsiteY15" fmla="*/ 15050 h 17525"/>
                  <a:gd name="connsiteX16" fmla="*/ 12280 w 19515"/>
                  <a:gd name="connsiteY16" fmla="*/ 10573 h 17525"/>
                  <a:gd name="connsiteX17" fmla="*/ 16279 w 19515"/>
                  <a:gd name="connsiteY17" fmla="*/ 7715 h 17525"/>
                  <a:gd name="connsiteX18" fmla="*/ 11328 w 19515"/>
                  <a:gd name="connsiteY18" fmla="*/ 7620 h 17525"/>
                  <a:gd name="connsiteX19" fmla="*/ 9710 w 19515"/>
                  <a:gd name="connsiteY19" fmla="*/ 3238 h 17525"/>
                  <a:gd name="connsiteX20" fmla="*/ 8092 w 19515"/>
                  <a:gd name="connsiteY20" fmla="*/ 7620 h 17525"/>
                  <a:gd name="connsiteX21" fmla="*/ 3142 w 19515"/>
                  <a:gd name="connsiteY21" fmla="*/ 7715 h 1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515" h="17525">
                    <a:moveTo>
                      <a:pt x="15708" y="17526"/>
                    </a:moveTo>
                    <a:lnTo>
                      <a:pt x="9710" y="13621"/>
                    </a:lnTo>
                    <a:lnTo>
                      <a:pt x="3808" y="17526"/>
                    </a:lnTo>
                    <a:lnTo>
                      <a:pt x="5902" y="10954"/>
                    </a:lnTo>
                    <a:lnTo>
                      <a:pt x="0" y="6667"/>
                    </a:lnTo>
                    <a:lnTo>
                      <a:pt x="7426" y="6477"/>
                    </a:lnTo>
                    <a:lnTo>
                      <a:pt x="9710" y="0"/>
                    </a:lnTo>
                    <a:lnTo>
                      <a:pt x="12090" y="6477"/>
                    </a:lnTo>
                    <a:lnTo>
                      <a:pt x="19515" y="6667"/>
                    </a:lnTo>
                    <a:lnTo>
                      <a:pt x="13613" y="10954"/>
                    </a:lnTo>
                    <a:lnTo>
                      <a:pt x="15708" y="17526"/>
                    </a:lnTo>
                    <a:close/>
                    <a:moveTo>
                      <a:pt x="3142" y="7715"/>
                    </a:moveTo>
                    <a:lnTo>
                      <a:pt x="7140" y="10573"/>
                    </a:lnTo>
                    <a:lnTo>
                      <a:pt x="5712" y="15050"/>
                    </a:lnTo>
                    <a:lnTo>
                      <a:pt x="9710" y="12383"/>
                    </a:lnTo>
                    <a:lnTo>
                      <a:pt x="13708" y="15050"/>
                    </a:lnTo>
                    <a:lnTo>
                      <a:pt x="12280" y="10573"/>
                    </a:lnTo>
                    <a:lnTo>
                      <a:pt x="16279" y="7715"/>
                    </a:lnTo>
                    <a:lnTo>
                      <a:pt x="11328" y="7620"/>
                    </a:lnTo>
                    <a:lnTo>
                      <a:pt x="9710" y="3238"/>
                    </a:lnTo>
                    <a:lnTo>
                      <a:pt x="8092" y="7620"/>
                    </a:lnTo>
                    <a:lnTo>
                      <a:pt x="3142" y="7715"/>
                    </a:lnTo>
                    <a:close/>
                  </a:path>
                </a:pathLst>
              </a:custGeom>
              <a:solidFill>
                <a:srgbClr val="F8EB37"/>
              </a:solidFill>
              <a:ln w="9509" cap="flat">
                <a:noFill/>
                <a:prstDash val="solid"/>
                <a:miter/>
              </a:ln>
            </p:spPr>
            <p:txBody>
              <a:bodyPr rtlCol="0" anchor="ctr"/>
              <a:lstStyle/>
              <a:p>
                <a:endParaRPr lang="en-US"/>
              </a:p>
            </p:txBody>
          </p:sp>
          <p:sp>
            <p:nvSpPr>
              <p:cNvPr id="815" name="Freeform 814">
                <a:extLst>
                  <a:ext uri="{FF2B5EF4-FFF2-40B4-BE49-F238E27FC236}">
                    <a16:creationId xmlns:a16="http://schemas.microsoft.com/office/drawing/2014/main" id="{8621F16A-FD1F-864A-AFD6-92AAC628ABAB}"/>
                  </a:ext>
                </a:extLst>
              </p:cNvPr>
              <p:cNvSpPr/>
              <p:nvPr/>
            </p:nvSpPr>
            <p:spPr>
              <a:xfrm>
                <a:off x="8079599" y="5017484"/>
                <a:ext cx="16278" cy="14573"/>
              </a:xfrm>
              <a:custGeom>
                <a:avLst/>
                <a:gdLst>
                  <a:gd name="connsiteX0" fmla="*/ 10091 w 16278"/>
                  <a:gd name="connsiteY0" fmla="*/ 5334 h 14573"/>
                  <a:gd name="connsiteX1" fmla="*/ 8854 w 16278"/>
                  <a:gd name="connsiteY1" fmla="*/ 2096 h 14573"/>
                  <a:gd name="connsiteX2" fmla="*/ 8092 w 16278"/>
                  <a:gd name="connsiteY2" fmla="*/ 0 h 14573"/>
                  <a:gd name="connsiteX3" fmla="*/ 7330 w 16278"/>
                  <a:gd name="connsiteY3" fmla="*/ 2096 h 14573"/>
                  <a:gd name="connsiteX4" fmla="*/ 6188 w 16278"/>
                  <a:gd name="connsiteY4" fmla="*/ 5334 h 14573"/>
                  <a:gd name="connsiteX5" fmla="*/ 2475 w 16278"/>
                  <a:gd name="connsiteY5" fmla="*/ 5429 h 14573"/>
                  <a:gd name="connsiteX6" fmla="*/ 0 w 16278"/>
                  <a:gd name="connsiteY6" fmla="*/ 5525 h 14573"/>
                  <a:gd name="connsiteX7" fmla="*/ 1999 w 16278"/>
                  <a:gd name="connsiteY7" fmla="*/ 6953 h 14573"/>
                  <a:gd name="connsiteX8" fmla="*/ 4950 w 16278"/>
                  <a:gd name="connsiteY8" fmla="*/ 9049 h 14573"/>
                  <a:gd name="connsiteX9" fmla="*/ 3903 w 16278"/>
                  <a:gd name="connsiteY9" fmla="*/ 12383 h 14573"/>
                  <a:gd name="connsiteX10" fmla="*/ 3142 w 16278"/>
                  <a:gd name="connsiteY10" fmla="*/ 14573 h 14573"/>
                  <a:gd name="connsiteX11" fmla="*/ 5045 w 16278"/>
                  <a:gd name="connsiteY11" fmla="*/ 13335 h 14573"/>
                  <a:gd name="connsiteX12" fmla="*/ 8092 w 16278"/>
                  <a:gd name="connsiteY12" fmla="*/ 11239 h 14573"/>
                  <a:gd name="connsiteX13" fmla="*/ 11138 w 16278"/>
                  <a:gd name="connsiteY13" fmla="*/ 13335 h 14573"/>
                  <a:gd name="connsiteX14" fmla="*/ 13137 w 16278"/>
                  <a:gd name="connsiteY14" fmla="*/ 14573 h 14573"/>
                  <a:gd name="connsiteX15" fmla="*/ 12376 w 16278"/>
                  <a:gd name="connsiteY15" fmla="*/ 12383 h 14573"/>
                  <a:gd name="connsiteX16" fmla="*/ 11328 w 16278"/>
                  <a:gd name="connsiteY16" fmla="*/ 9049 h 14573"/>
                  <a:gd name="connsiteX17" fmla="*/ 14279 w 16278"/>
                  <a:gd name="connsiteY17" fmla="*/ 6953 h 14573"/>
                  <a:gd name="connsiteX18" fmla="*/ 16279 w 16278"/>
                  <a:gd name="connsiteY18" fmla="*/ 5525 h 14573"/>
                  <a:gd name="connsiteX19" fmla="*/ 13804 w 16278"/>
                  <a:gd name="connsiteY19" fmla="*/ 5429 h 14573"/>
                  <a:gd name="connsiteX20" fmla="*/ 10091 w 16278"/>
                  <a:gd name="connsiteY20" fmla="*/ 5334 h 1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278" h="14573">
                    <a:moveTo>
                      <a:pt x="10091" y="5334"/>
                    </a:moveTo>
                    <a:lnTo>
                      <a:pt x="8854" y="2096"/>
                    </a:lnTo>
                    <a:lnTo>
                      <a:pt x="8092" y="0"/>
                    </a:lnTo>
                    <a:lnTo>
                      <a:pt x="7330" y="2096"/>
                    </a:lnTo>
                    <a:lnTo>
                      <a:pt x="6188" y="5334"/>
                    </a:lnTo>
                    <a:lnTo>
                      <a:pt x="2475" y="5429"/>
                    </a:lnTo>
                    <a:lnTo>
                      <a:pt x="0" y="5525"/>
                    </a:lnTo>
                    <a:lnTo>
                      <a:pt x="1999" y="6953"/>
                    </a:lnTo>
                    <a:lnTo>
                      <a:pt x="4950" y="9049"/>
                    </a:lnTo>
                    <a:lnTo>
                      <a:pt x="3903" y="12383"/>
                    </a:lnTo>
                    <a:lnTo>
                      <a:pt x="3142" y="14573"/>
                    </a:lnTo>
                    <a:lnTo>
                      <a:pt x="5045" y="13335"/>
                    </a:lnTo>
                    <a:lnTo>
                      <a:pt x="8092" y="11239"/>
                    </a:lnTo>
                    <a:lnTo>
                      <a:pt x="11138" y="13335"/>
                    </a:lnTo>
                    <a:lnTo>
                      <a:pt x="13137" y="14573"/>
                    </a:lnTo>
                    <a:lnTo>
                      <a:pt x="12376" y="12383"/>
                    </a:lnTo>
                    <a:lnTo>
                      <a:pt x="11328" y="9049"/>
                    </a:lnTo>
                    <a:lnTo>
                      <a:pt x="14279" y="6953"/>
                    </a:lnTo>
                    <a:lnTo>
                      <a:pt x="16279" y="5525"/>
                    </a:lnTo>
                    <a:lnTo>
                      <a:pt x="13804" y="5429"/>
                    </a:lnTo>
                    <a:lnTo>
                      <a:pt x="10091" y="5334"/>
                    </a:lnTo>
                  </a:path>
                </a:pathLst>
              </a:custGeom>
              <a:solidFill>
                <a:srgbClr val="F8EB37"/>
              </a:solidFill>
              <a:ln w="9509" cap="flat">
                <a:noFill/>
                <a:prstDash val="solid"/>
                <a:miter/>
              </a:ln>
            </p:spPr>
            <p:txBody>
              <a:bodyPr rtlCol="0" anchor="ctr"/>
              <a:lstStyle/>
              <a:p>
                <a:endParaRPr lang="en-US"/>
              </a:p>
            </p:txBody>
          </p:sp>
          <p:sp>
            <p:nvSpPr>
              <p:cNvPr id="816" name="Freeform 815">
                <a:extLst>
                  <a:ext uri="{FF2B5EF4-FFF2-40B4-BE49-F238E27FC236}">
                    <a16:creationId xmlns:a16="http://schemas.microsoft.com/office/drawing/2014/main" id="{65DEA238-75FB-F243-A508-1B3C67B4DF9A}"/>
                  </a:ext>
                </a:extLst>
              </p:cNvPr>
              <p:cNvSpPr/>
              <p:nvPr/>
            </p:nvSpPr>
            <p:spPr>
              <a:xfrm>
                <a:off x="8077981" y="5015769"/>
                <a:ext cx="19610" cy="17525"/>
              </a:xfrm>
              <a:custGeom>
                <a:avLst/>
                <a:gdLst>
                  <a:gd name="connsiteX0" fmla="*/ 3808 w 19610"/>
                  <a:gd name="connsiteY0" fmla="*/ 17526 h 17525"/>
                  <a:gd name="connsiteX1" fmla="*/ 5902 w 19610"/>
                  <a:gd name="connsiteY1" fmla="*/ 10954 h 17525"/>
                  <a:gd name="connsiteX2" fmla="*/ 0 w 19610"/>
                  <a:gd name="connsiteY2" fmla="*/ 6667 h 17525"/>
                  <a:gd name="connsiteX3" fmla="*/ 7425 w 19610"/>
                  <a:gd name="connsiteY3" fmla="*/ 6477 h 17525"/>
                  <a:gd name="connsiteX4" fmla="*/ 9805 w 19610"/>
                  <a:gd name="connsiteY4" fmla="*/ 0 h 17525"/>
                  <a:gd name="connsiteX5" fmla="*/ 12185 w 19610"/>
                  <a:gd name="connsiteY5" fmla="*/ 6477 h 17525"/>
                  <a:gd name="connsiteX6" fmla="*/ 19610 w 19610"/>
                  <a:gd name="connsiteY6" fmla="*/ 6667 h 17525"/>
                  <a:gd name="connsiteX7" fmla="*/ 13708 w 19610"/>
                  <a:gd name="connsiteY7" fmla="*/ 10954 h 17525"/>
                  <a:gd name="connsiteX8" fmla="*/ 15803 w 19610"/>
                  <a:gd name="connsiteY8" fmla="*/ 17526 h 17525"/>
                  <a:gd name="connsiteX9" fmla="*/ 9901 w 19610"/>
                  <a:gd name="connsiteY9" fmla="*/ 13621 h 17525"/>
                  <a:gd name="connsiteX10" fmla="*/ 3808 w 19610"/>
                  <a:gd name="connsiteY10" fmla="*/ 17526 h 17525"/>
                  <a:gd name="connsiteX11" fmla="*/ 9710 w 19610"/>
                  <a:gd name="connsiteY11" fmla="*/ 12383 h 17525"/>
                  <a:gd name="connsiteX12" fmla="*/ 13708 w 19610"/>
                  <a:gd name="connsiteY12" fmla="*/ 15050 h 17525"/>
                  <a:gd name="connsiteX13" fmla="*/ 12280 w 19610"/>
                  <a:gd name="connsiteY13" fmla="*/ 10573 h 17525"/>
                  <a:gd name="connsiteX14" fmla="*/ 16183 w 19610"/>
                  <a:gd name="connsiteY14" fmla="*/ 7715 h 17525"/>
                  <a:gd name="connsiteX15" fmla="*/ 11233 w 19610"/>
                  <a:gd name="connsiteY15" fmla="*/ 7620 h 17525"/>
                  <a:gd name="connsiteX16" fmla="*/ 9615 w 19610"/>
                  <a:gd name="connsiteY16" fmla="*/ 3238 h 17525"/>
                  <a:gd name="connsiteX17" fmla="*/ 7996 w 19610"/>
                  <a:gd name="connsiteY17" fmla="*/ 7620 h 17525"/>
                  <a:gd name="connsiteX18" fmla="*/ 3046 w 19610"/>
                  <a:gd name="connsiteY18" fmla="*/ 7715 h 17525"/>
                  <a:gd name="connsiteX19" fmla="*/ 6949 w 19610"/>
                  <a:gd name="connsiteY19" fmla="*/ 10573 h 17525"/>
                  <a:gd name="connsiteX20" fmla="*/ 5521 w 19610"/>
                  <a:gd name="connsiteY20" fmla="*/ 15050 h 17525"/>
                  <a:gd name="connsiteX21" fmla="*/ 9710 w 19610"/>
                  <a:gd name="connsiteY21" fmla="*/ 12383 h 1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10" h="17525">
                    <a:moveTo>
                      <a:pt x="3808" y="17526"/>
                    </a:moveTo>
                    <a:lnTo>
                      <a:pt x="5902" y="10954"/>
                    </a:lnTo>
                    <a:lnTo>
                      <a:pt x="0" y="6667"/>
                    </a:lnTo>
                    <a:lnTo>
                      <a:pt x="7425" y="6477"/>
                    </a:lnTo>
                    <a:lnTo>
                      <a:pt x="9805" y="0"/>
                    </a:lnTo>
                    <a:lnTo>
                      <a:pt x="12185" y="6477"/>
                    </a:lnTo>
                    <a:lnTo>
                      <a:pt x="19610" y="6667"/>
                    </a:lnTo>
                    <a:lnTo>
                      <a:pt x="13708" y="10954"/>
                    </a:lnTo>
                    <a:lnTo>
                      <a:pt x="15803" y="17526"/>
                    </a:lnTo>
                    <a:lnTo>
                      <a:pt x="9901" y="13621"/>
                    </a:lnTo>
                    <a:lnTo>
                      <a:pt x="3808" y="17526"/>
                    </a:lnTo>
                    <a:close/>
                    <a:moveTo>
                      <a:pt x="9710" y="12383"/>
                    </a:moveTo>
                    <a:lnTo>
                      <a:pt x="13708" y="15050"/>
                    </a:lnTo>
                    <a:lnTo>
                      <a:pt x="12280" y="10573"/>
                    </a:lnTo>
                    <a:lnTo>
                      <a:pt x="16183" y="7715"/>
                    </a:lnTo>
                    <a:lnTo>
                      <a:pt x="11233" y="7620"/>
                    </a:lnTo>
                    <a:lnTo>
                      <a:pt x="9615" y="3238"/>
                    </a:lnTo>
                    <a:lnTo>
                      <a:pt x="7996" y="7620"/>
                    </a:lnTo>
                    <a:lnTo>
                      <a:pt x="3046" y="7715"/>
                    </a:lnTo>
                    <a:lnTo>
                      <a:pt x="6949" y="10573"/>
                    </a:lnTo>
                    <a:lnTo>
                      <a:pt x="5521" y="15050"/>
                    </a:lnTo>
                    <a:lnTo>
                      <a:pt x="9710" y="12383"/>
                    </a:lnTo>
                    <a:close/>
                  </a:path>
                </a:pathLst>
              </a:custGeom>
              <a:solidFill>
                <a:srgbClr val="F8EB37"/>
              </a:solidFill>
              <a:ln w="9509" cap="flat">
                <a:noFill/>
                <a:prstDash val="solid"/>
                <a:miter/>
              </a:ln>
            </p:spPr>
            <p:txBody>
              <a:bodyPr rtlCol="0" anchor="ctr"/>
              <a:lstStyle/>
              <a:p>
                <a:endParaRPr lang="en-US"/>
              </a:p>
            </p:txBody>
          </p:sp>
          <p:sp>
            <p:nvSpPr>
              <p:cNvPr id="817" name="Freeform 816">
                <a:extLst>
                  <a:ext uri="{FF2B5EF4-FFF2-40B4-BE49-F238E27FC236}">
                    <a16:creationId xmlns:a16="http://schemas.microsoft.com/office/drawing/2014/main" id="{27C55FCC-BB35-4F4E-BCF8-249E1B8F3A6F}"/>
                  </a:ext>
                </a:extLst>
              </p:cNvPr>
              <p:cNvSpPr/>
              <p:nvPr/>
            </p:nvSpPr>
            <p:spPr>
              <a:xfrm>
                <a:off x="8098543" y="4998624"/>
                <a:ext cx="16278" cy="14668"/>
              </a:xfrm>
              <a:custGeom>
                <a:avLst/>
                <a:gdLst>
                  <a:gd name="connsiteX0" fmla="*/ 10091 w 16278"/>
                  <a:gd name="connsiteY0" fmla="*/ 5429 h 14668"/>
                  <a:gd name="connsiteX1" fmla="*/ 8853 w 16278"/>
                  <a:gd name="connsiteY1" fmla="*/ 2191 h 14668"/>
                  <a:gd name="connsiteX2" fmla="*/ 8091 w 16278"/>
                  <a:gd name="connsiteY2" fmla="*/ 0 h 14668"/>
                  <a:gd name="connsiteX3" fmla="*/ 6188 w 16278"/>
                  <a:gd name="connsiteY3" fmla="*/ 5429 h 14668"/>
                  <a:gd name="connsiteX4" fmla="*/ 2475 w 16278"/>
                  <a:gd name="connsiteY4" fmla="*/ 5525 h 14668"/>
                  <a:gd name="connsiteX5" fmla="*/ 0 w 16278"/>
                  <a:gd name="connsiteY5" fmla="*/ 5525 h 14668"/>
                  <a:gd name="connsiteX6" fmla="*/ 1999 w 16278"/>
                  <a:gd name="connsiteY6" fmla="*/ 7049 h 14668"/>
                  <a:gd name="connsiteX7" fmla="*/ 4855 w 16278"/>
                  <a:gd name="connsiteY7" fmla="*/ 9144 h 14668"/>
                  <a:gd name="connsiteX8" fmla="*/ 3808 w 16278"/>
                  <a:gd name="connsiteY8" fmla="*/ 12383 h 14668"/>
                  <a:gd name="connsiteX9" fmla="*/ 3141 w 16278"/>
                  <a:gd name="connsiteY9" fmla="*/ 14669 h 14668"/>
                  <a:gd name="connsiteX10" fmla="*/ 5045 w 16278"/>
                  <a:gd name="connsiteY10" fmla="*/ 13335 h 14668"/>
                  <a:gd name="connsiteX11" fmla="*/ 8091 w 16278"/>
                  <a:gd name="connsiteY11" fmla="*/ 11335 h 14668"/>
                  <a:gd name="connsiteX12" fmla="*/ 11138 w 16278"/>
                  <a:gd name="connsiteY12" fmla="*/ 13335 h 14668"/>
                  <a:gd name="connsiteX13" fmla="*/ 13137 w 16278"/>
                  <a:gd name="connsiteY13" fmla="*/ 14669 h 14668"/>
                  <a:gd name="connsiteX14" fmla="*/ 12375 w 16278"/>
                  <a:gd name="connsiteY14" fmla="*/ 12383 h 14668"/>
                  <a:gd name="connsiteX15" fmla="*/ 11328 w 16278"/>
                  <a:gd name="connsiteY15" fmla="*/ 9144 h 14668"/>
                  <a:gd name="connsiteX16" fmla="*/ 14279 w 16278"/>
                  <a:gd name="connsiteY16" fmla="*/ 7049 h 14668"/>
                  <a:gd name="connsiteX17" fmla="*/ 16279 w 16278"/>
                  <a:gd name="connsiteY17" fmla="*/ 5525 h 14668"/>
                  <a:gd name="connsiteX18" fmla="*/ 13803 w 16278"/>
                  <a:gd name="connsiteY18" fmla="*/ 5525 h 14668"/>
                  <a:gd name="connsiteX19" fmla="*/ 10091 w 16278"/>
                  <a:gd name="connsiteY19" fmla="*/ 5429 h 1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278" h="14668">
                    <a:moveTo>
                      <a:pt x="10091" y="5429"/>
                    </a:moveTo>
                    <a:lnTo>
                      <a:pt x="8853" y="2191"/>
                    </a:lnTo>
                    <a:lnTo>
                      <a:pt x="8091" y="0"/>
                    </a:lnTo>
                    <a:lnTo>
                      <a:pt x="6188" y="5429"/>
                    </a:lnTo>
                    <a:lnTo>
                      <a:pt x="2475" y="5525"/>
                    </a:lnTo>
                    <a:lnTo>
                      <a:pt x="0" y="5525"/>
                    </a:lnTo>
                    <a:lnTo>
                      <a:pt x="1999" y="7049"/>
                    </a:lnTo>
                    <a:lnTo>
                      <a:pt x="4855" y="9144"/>
                    </a:lnTo>
                    <a:lnTo>
                      <a:pt x="3808" y="12383"/>
                    </a:lnTo>
                    <a:lnTo>
                      <a:pt x="3141" y="14669"/>
                    </a:lnTo>
                    <a:lnTo>
                      <a:pt x="5045" y="13335"/>
                    </a:lnTo>
                    <a:lnTo>
                      <a:pt x="8091" y="11335"/>
                    </a:lnTo>
                    <a:lnTo>
                      <a:pt x="11138" y="13335"/>
                    </a:lnTo>
                    <a:lnTo>
                      <a:pt x="13137" y="14669"/>
                    </a:lnTo>
                    <a:lnTo>
                      <a:pt x="12375" y="12383"/>
                    </a:lnTo>
                    <a:lnTo>
                      <a:pt x="11328" y="9144"/>
                    </a:lnTo>
                    <a:lnTo>
                      <a:pt x="14279" y="7049"/>
                    </a:lnTo>
                    <a:lnTo>
                      <a:pt x="16279" y="5525"/>
                    </a:lnTo>
                    <a:lnTo>
                      <a:pt x="13803" y="5525"/>
                    </a:lnTo>
                    <a:lnTo>
                      <a:pt x="10091" y="5429"/>
                    </a:lnTo>
                  </a:path>
                </a:pathLst>
              </a:custGeom>
              <a:solidFill>
                <a:srgbClr val="F8EB37"/>
              </a:solidFill>
              <a:ln w="9509" cap="flat">
                <a:noFill/>
                <a:prstDash val="solid"/>
                <a:miter/>
              </a:ln>
            </p:spPr>
            <p:txBody>
              <a:bodyPr rtlCol="0" anchor="ctr"/>
              <a:lstStyle/>
              <a:p>
                <a:endParaRPr lang="en-US"/>
              </a:p>
            </p:txBody>
          </p:sp>
          <p:sp>
            <p:nvSpPr>
              <p:cNvPr id="818" name="Freeform 817">
                <a:extLst>
                  <a:ext uri="{FF2B5EF4-FFF2-40B4-BE49-F238E27FC236}">
                    <a16:creationId xmlns:a16="http://schemas.microsoft.com/office/drawing/2014/main" id="{FA0ED0DA-BE7E-DC47-A3FB-39DA257075F3}"/>
                  </a:ext>
                </a:extLst>
              </p:cNvPr>
              <p:cNvSpPr/>
              <p:nvPr/>
            </p:nvSpPr>
            <p:spPr>
              <a:xfrm>
                <a:off x="8096925" y="4997195"/>
                <a:ext cx="19610" cy="17335"/>
              </a:xfrm>
              <a:custGeom>
                <a:avLst/>
                <a:gdLst>
                  <a:gd name="connsiteX0" fmla="*/ 15707 w 19610"/>
                  <a:gd name="connsiteY0" fmla="*/ 17336 h 17335"/>
                  <a:gd name="connsiteX1" fmla="*/ 9710 w 19610"/>
                  <a:gd name="connsiteY1" fmla="*/ 13430 h 17335"/>
                  <a:gd name="connsiteX2" fmla="*/ 3808 w 19610"/>
                  <a:gd name="connsiteY2" fmla="*/ 17336 h 17335"/>
                  <a:gd name="connsiteX3" fmla="*/ 5902 w 19610"/>
                  <a:gd name="connsiteY3" fmla="*/ 10763 h 17335"/>
                  <a:gd name="connsiteX4" fmla="*/ 0 w 19610"/>
                  <a:gd name="connsiteY4" fmla="*/ 6477 h 17335"/>
                  <a:gd name="connsiteX5" fmla="*/ 7425 w 19610"/>
                  <a:gd name="connsiteY5" fmla="*/ 6382 h 17335"/>
                  <a:gd name="connsiteX6" fmla="*/ 9805 w 19610"/>
                  <a:gd name="connsiteY6" fmla="*/ 0 h 17335"/>
                  <a:gd name="connsiteX7" fmla="*/ 12185 w 19610"/>
                  <a:gd name="connsiteY7" fmla="*/ 6382 h 17335"/>
                  <a:gd name="connsiteX8" fmla="*/ 19610 w 19610"/>
                  <a:gd name="connsiteY8" fmla="*/ 6477 h 17335"/>
                  <a:gd name="connsiteX9" fmla="*/ 13708 w 19610"/>
                  <a:gd name="connsiteY9" fmla="*/ 10763 h 17335"/>
                  <a:gd name="connsiteX10" fmla="*/ 15707 w 19610"/>
                  <a:gd name="connsiteY10" fmla="*/ 17336 h 17335"/>
                  <a:gd name="connsiteX11" fmla="*/ 3237 w 19610"/>
                  <a:gd name="connsiteY11" fmla="*/ 7525 h 17335"/>
                  <a:gd name="connsiteX12" fmla="*/ 7140 w 19610"/>
                  <a:gd name="connsiteY12" fmla="*/ 10382 h 17335"/>
                  <a:gd name="connsiteX13" fmla="*/ 5712 w 19610"/>
                  <a:gd name="connsiteY13" fmla="*/ 14859 h 17335"/>
                  <a:gd name="connsiteX14" fmla="*/ 9710 w 19610"/>
                  <a:gd name="connsiteY14" fmla="*/ 12192 h 17335"/>
                  <a:gd name="connsiteX15" fmla="*/ 13708 w 19610"/>
                  <a:gd name="connsiteY15" fmla="*/ 14859 h 17335"/>
                  <a:gd name="connsiteX16" fmla="*/ 12280 w 19610"/>
                  <a:gd name="connsiteY16" fmla="*/ 10382 h 17335"/>
                  <a:gd name="connsiteX17" fmla="*/ 16279 w 19610"/>
                  <a:gd name="connsiteY17" fmla="*/ 7525 h 17335"/>
                  <a:gd name="connsiteX18" fmla="*/ 11328 w 19610"/>
                  <a:gd name="connsiteY18" fmla="*/ 7429 h 17335"/>
                  <a:gd name="connsiteX19" fmla="*/ 9710 w 19610"/>
                  <a:gd name="connsiteY19" fmla="*/ 3048 h 17335"/>
                  <a:gd name="connsiteX20" fmla="*/ 8092 w 19610"/>
                  <a:gd name="connsiteY20" fmla="*/ 7429 h 17335"/>
                  <a:gd name="connsiteX21" fmla="*/ 3237 w 19610"/>
                  <a:gd name="connsiteY21" fmla="*/ 7525 h 1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10" h="17335">
                    <a:moveTo>
                      <a:pt x="15707" y="17336"/>
                    </a:moveTo>
                    <a:lnTo>
                      <a:pt x="9710" y="13430"/>
                    </a:lnTo>
                    <a:lnTo>
                      <a:pt x="3808" y="17336"/>
                    </a:lnTo>
                    <a:lnTo>
                      <a:pt x="5902" y="10763"/>
                    </a:lnTo>
                    <a:lnTo>
                      <a:pt x="0" y="6477"/>
                    </a:lnTo>
                    <a:lnTo>
                      <a:pt x="7425" y="6382"/>
                    </a:lnTo>
                    <a:lnTo>
                      <a:pt x="9805" y="0"/>
                    </a:lnTo>
                    <a:lnTo>
                      <a:pt x="12185" y="6382"/>
                    </a:lnTo>
                    <a:lnTo>
                      <a:pt x="19610" y="6477"/>
                    </a:lnTo>
                    <a:lnTo>
                      <a:pt x="13708" y="10763"/>
                    </a:lnTo>
                    <a:lnTo>
                      <a:pt x="15707" y="17336"/>
                    </a:lnTo>
                    <a:close/>
                    <a:moveTo>
                      <a:pt x="3237" y="7525"/>
                    </a:moveTo>
                    <a:lnTo>
                      <a:pt x="7140" y="10382"/>
                    </a:lnTo>
                    <a:lnTo>
                      <a:pt x="5712" y="14859"/>
                    </a:lnTo>
                    <a:lnTo>
                      <a:pt x="9710" y="12192"/>
                    </a:lnTo>
                    <a:lnTo>
                      <a:pt x="13708" y="14859"/>
                    </a:lnTo>
                    <a:lnTo>
                      <a:pt x="12280" y="10382"/>
                    </a:lnTo>
                    <a:lnTo>
                      <a:pt x="16279" y="7525"/>
                    </a:lnTo>
                    <a:lnTo>
                      <a:pt x="11328" y="7429"/>
                    </a:lnTo>
                    <a:lnTo>
                      <a:pt x="9710" y="3048"/>
                    </a:lnTo>
                    <a:lnTo>
                      <a:pt x="8092" y="7429"/>
                    </a:lnTo>
                    <a:lnTo>
                      <a:pt x="3237" y="7525"/>
                    </a:lnTo>
                    <a:close/>
                  </a:path>
                </a:pathLst>
              </a:custGeom>
              <a:solidFill>
                <a:srgbClr val="F8EB37"/>
              </a:solidFill>
              <a:ln w="9509" cap="flat">
                <a:noFill/>
                <a:prstDash val="solid"/>
                <a:miter/>
              </a:ln>
            </p:spPr>
            <p:txBody>
              <a:bodyPr rtlCol="0" anchor="ctr"/>
              <a:lstStyle/>
              <a:p>
                <a:endParaRPr lang="en-US"/>
              </a:p>
            </p:txBody>
          </p:sp>
          <p:grpSp>
            <p:nvGrpSpPr>
              <p:cNvPr id="819" name="Graphic 76">
                <a:extLst>
                  <a:ext uri="{FF2B5EF4-FFF2-40B4-BE49-F238E27FC236}">
                    <a16:creationId xmlns:a16="http://schemas.microsoft.com/office/drawing/2014/main" id="{16B85282-5EFE-CF4E-899A-D82181C6A36A}"/>
                  </a:ext>
                </a:extLst>
              </p:cNvPr>
              <p:cNvGrpSpPr/>
              <p:nvPr/>
            </p:nvGrpSpPr>
            <p:grpSpPr>
              <a:xfrm>
                <a:off x="8206877" y="4909375"/>
                <a:ext cx="365840" cy="45338"/>
                <a:chOff x="8206877" y="4909375"/>
                <a:chExt cx="365840" cy="45338"/>
              </a:xfrm>
              <a:solidFill>
                <a:srgbClr val="23509E"/>
              </a:solidFill>
            </p:grpSpPr>
            <p:sp>
              <p:nvSpPr>
                <p:cNvPr id="857" name="Freeform 856">
                  <a:extLst>
                    <a:ext uri="{FF2B5EF4-FFF2-40B4-BE49-F238E27FC236}">
                      <a16:creationId xmlns:a16="http://schemas.microsoft.com/office/drawing/2014/main" id="{F24CEBFD-1049-584F-87FC-B8862C370D0F}"/>
                    </a:ext>
                  </a:extLst>
                </p:cNvPr>
                <p:cNvSpPr/>
                <p:nvPr/>
              </p:nvSpPr>
              <p:spPr>
                <a:xfrm>
                  <a:off x="8206877" y="4909375"/>
                  <a:ext cx="30462" cy="35718"/>
                </a:xfrm>
                <a:custGeom>
                  <a:avLst/>
                  <a:gdLst>
                    <a:gd name="connsiteX0" fmla="*/ 25893 w 30462"/>
                    <a:gd name="connsiteY0" fmla="*/ 23050 h 35718"/>
                    <a:gd name="connsiteX1" fmla="*/ 30463 w 30462"/>
                    <a:gd name="connsiteY1" fmla="*/ 24194 h 35718"/>
                    <a:gd name="connsiteX2" fmla="*/ 25322 w 30462"/>
                    <a:gd name="connsiteY2" fmla="*/ 32766 h 35718"/>
                    <a:gd name="connsiteX3" fmla="*/ 16183 w 30462"/>
                    <a:gd name="connsiteY3" fmla="*/ 35719 h 35718"/>
                    <a:gd name="connsiteX4" fmla="*/ 7140 w 30462"/>
                    <a:gd name="connsiteY4" fmla="*/ 33433 h 35718"/>
                    <a:gd name="connsiteX5" fmla="*/ 1808 w 30462"/>
                    <a:gd name="connsiteY5" fmla="*/ 26861 h 35718"/>
                    <a:gd name="connsiteX6" fmla="*/ 0 w 30462"/>
                    <a:gd name="connsiteY6" fmla="*/ 17621 h 35718"/>
                    <a:gd name="connsiteX7" fmla="*/ 2094 w 30462"/>
                    <a:gd name="connsiteY7" fmla="*/ 8192 h 35718"/>
                    <a:gd name="connsiteX8" fmla="*/ 7996 w 30462"/>
                    <a:gd name="connsiteY8" fmla="*/ 2096 h 35718"/>
                    <a:gd name="connsiteX9" fmla="*/ 16374 w 30462"/>
                    <a:gd name="connsiteY9" fmla="*/ 0 h 35718"/>
                    <a:gd name="connsiteX10" fmla="*/ 25132 w 30462"/>
                    <a:gd name="connsiteY10" fmla="*/ 2667 h 35718"/>
                    <a:gd name="connsiteX11" fmla="*/ 30082 w 30462"/>
                    <a:gd name="connsiteY11" fmla="*/ 10096 h 35718"/>
                    <a:gd name="connsiteX12" fmla="*/ 25608 w 30462"/>
                    <a:gd name="connsiteY12" fmla="*/ 11144 h 35718"/>
                    <a:gd name="connsiteX13" fmla="*/ 22085 w 30462"/>
                    <a:gd name="connsiteY13" fmla="*/ 5620 h 35718"/>
                    <a:gd name="connsiteX14" fmla="*/ 16374 w 30462"/>
                    <a:gd name="connsiteY14" fmla="*/ 3905 h 35718"/>
                    <a:gd name="connsiteX15" fmla="*/ 9710 w 30462"/>
                    <a:gd name="connsiteY15" fmla="*/ 5810 h 35718"/>
                    <a:gd name="connsiteX16" fmla="*/ 5997 w 30462"/>
                    <a:gd name="connsiteY16" fmla="*/ 10954 h 35718"/>
                    <a:gd name="connsiteX17" fmla="*/ 4950 w 30462"/>
                    <a:gd name="connsiteY17" fmla="*/ 17621 h 35718"/>
                    <a:gd name="connsiteX18" fmla="*/ 6188 w 30462"/>
                    <a:gd name="connsiteY18" fmla="*/ 25337 h 35718"/>
                    <a:gd name="connsiteX19" fmla="*/ 10186 w 30462"/>
                    <a:gd name="connsiteY19" fmla="*/ 30290 h 35718"/>
                    <a:gd name="connsiteX20" fmla="*/ 16088 w 30462"/>
                    <a:gd name="connsiteY20" fmla="*/ 31909 h 35718"/>
                    <a:gd name="connsiteX21" fmla="*/ 22562 w 30462"/>
                    <a:gd name="connsiteY21" fmla="*/ 29718 h 35718"/>
                    <a:gd name="connsiteX22" fmla="*/ 25893 w 30462"/>
                    <a:gd name="connsiteY22" fmla="*/ 23050 h 35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0462" h="35718">
                      <a:moveTo>
                        <a:pt x="25893" y="23050"/>
                      </a:moveTo>
                      <a:lnTo>
                        <a:pt x="30463" y="24194"/>
                      </a:lnTo>
                      <a:cubicBezTo>
                        <a:pt x="29511" y="27908"/>
                        <a:pt x="27797" y="30861"/>
                        <a:pt x="25322" y="32766"/>
                      </a:cubicBezTo>
                      <a:cubicBezTo>
                        <a:pt x="22847" y="34766"/>
                        <a:pt x="19801" y="35719"/>
                        <a:pt x="16183" y="35719"/>
                      </a:cubicBezTo>
                      <a:cubicBezTo>
                        <a:pt x="12471" y="35719"/>
                        <a:pt x="9424" y="34957"/>
                        <a:pt x="7140" y="33433"/>
                      </a:cubicBezTo>
                      <a:cubicBezTo>
                        <a:pt x="4760" y="31909"/>
                        <a:pt x="3046" y="29718"/>
                        <a:pt x="1808" y="26861"/>
                      </a:cubicBezTo>
                      <a:cubicBezTo>
                        <a:pt x="571" y="24003"/>
                        <a:pt x="0" y="20860"/>
                        <a:pt x="0" y="17621"/>
                      </a:cubicBezTo>
                      <a:cubicBezTo>
                        <a:pt x="0" y="14002"/>
                        <a:pt x="666" y="10858"/>
                        <a:pt x="2094" y="8192"/>
                      </a:cubicBezTo>
                      <a:cubicBezTo>
                        <a:pt x="3427" y="5525"/>
                        <a:pt x="5426" y="3429"/>
                        <a:pt x="7996" y="2096"/>
                      </a:cubicBezTo>
                      <a:cubicBezTo>
                        <a:pt x="10567" y="667"/>
                        <a:pt x="13327" y="0"/>
                        <a:pt x="16374" y="0"/>
                      </a:cubicBezTo>
                      <a:cubicBezTo>
                        <a:pt x="19801" y="0"/>
                        <a:pt x="22752" y="857"/>
                        <a:pt x="25132" y="2667"/>
                      </a:cubicBezTo>
                      <a:cubicBezTo>
                        <a:pt x="27512" y="4382"/>
                        <a:pt x="29130" y="6858"/>
                        <a:pt x="30082" y="10096"/>
                      </a:cubicBezTo>
                      <a:lnTo>
                        <a:pt x="25608" y="11144"/>
                      </a:lnTo>
                      <a:cubicBezTo>
                        <a:pt x="24846" y="8668"/>
                        <a:pt x="23609" y="6763"/>
                        <a:pt x="22085" y="5620"/>
                      </a:cubicBezTo>
                      <a:cubicBezTo>
                        <a:pt x="20562" y="4477"/>
                        <a:pt x="18658" y="3905"/>
                        <a:pt x="16374" y="3905"/>
                      </a:cubicBezTo>
                      <a:cubicBezTo>
                        <a:pt x="13708" y="3905"/>
                        <a:pt x="11519" y="4572"/>
                        <a:pt x="9710" y="5810"/>
                      </a:cubicBezTo>
                      <a:cubicBezTo>
                        <a:pt x="7901" y="7049"/>
                        <a:pt x="6664" y="8763"/>
                        <a:pt x="5997" y="10954"/>
                      </a:cubicBezTo>
                      <a:cubicBezTo>
                        <a:pt x="5236" y="13145"/>
                        <a:pt x="4950" y="15335"/>
                        <a:pt x="4950" y="17621"/>
                      </a:cubicBezTo>
                      <a:cubicBezTo>
                        <a:pt x="4950" y="20574"/>
                        <a:pt x="5331" y="23146"/>
                        <a:pt x="6188" y="25337"/>
                      </a:cubicBezTo>
                      <a:cubicBezTo>
                        <a:pt x="7044" y="27527"/>
                        <a:pt x="8377" y="29146"/>
                        <a:pt x="10186" y="30290"/>
                      </a:cubicBezTo>
                      <a:cubicBezTo>
                        <a:pt x="11995" y="31337"/>
                        <a:pt x="13994" y="31909"/>
                        <a:pt x="16088" y="31909"/>
                      </a:cubicBezTo>
                      <a:cubicBezTo>
                        <a:pt x="18658" y="31909"/>
                        <a:pt x="20848" y="31147"/>
                        <a:pt x="22562" y="29718"/>
                      </a:cubicBezTo>
                      <a:cubicBezTo>
                        <a:pt x="24085" y="28194"/>
                        <a:pt x="25227" y="26003"/>
                        <a:pt x="25893" y="23050"/>
                      </a:cubicBezTo>
                      <a:close/>
                    </a:path>
                  </a:pathLst>
                </a:custGeom>
                <a:solidFill>
                  <a:srgbClr val="23509E"/>
                </a:solidFill>
                <a:ln w="9509" cap="flat">
                  <a:noFill/>
                  <a:prstDash val="solid"/>
                  <a:miter/>
                </a:ln>
              </p:spPr>
              <p:txBody>
                <a:bodyPr rtlCol="0" anchor="ctr"/>
                <a:lstStyle/>
                <a:p>
                  <a:endParaRPr lang="en-US"/>
                </a:p>
              </p:txBody>
            </p:sp>
            <p:sp>
              <p:nvSpPr>
                <p:cNvPr id="858" name="Freeform 857">
                  <a:extLst>
                    <a:ext uri="{FF2B5EF4-FFF2-40B4-BE49-F238E27FC236}">
                      <a16:creationId xmlns:a16="http://schemas.microsoft.com/office/drawing/2014/main" id="{79C54ACB-BE6F-4947-A3AE-D6DC876BD18D}"/>
                    </a:ext>
                  </a:extLst>
                </p:cNvPr>
                <p:cNvSpPr/>
                <p:nvPr/>
              </p:nvSpPr>
              <p:spPr>
                <a:xfrm>
                  <a:off x="8240862" y="4918995"/>
                  <a:ext cx="23513" cy="26193"/>
                </a:xfrm>
                <a:custGeom>
                  <a:avLst/>
                  <a:gdLst>
                    <a:gd name="connsiteX0" fmla="*/ 0 w 23513"/>
                    <a:gd name="connsiteY0" fmla="*/ 13049 h 26193"/>
                    <a:gd name="connsiteX1" fmla="*/ 3903 w 23513"/>
                    <a:gd name="connsiteY1" fmla="*/ 2762 h 26193"/>
                    <a:gd name="connsiteX2" fmla="*/ 11805 w 23513"/>
                    <a:gd name="connsiteY2" fmla="*/ 0 h 26193"/>
                    <a:gd name="connsiteX3" fmla="*/ 20277 w 23513"/>
                    <a:gd name="connsiteY3" fmla="*/ 3429 h 26193"/>
                    <a:gd name="connsiteX4" fmla="*/ 23514 w 23513"/>
                    <a:gd name="connsiteY4" fmla="*/ 12764 h 26193"/>
                    <a:gd name="connsiteX5" fmla="*/ 22086 w 23513"/>
                    <a:gd name="connsiteY5" fmla="*/ 20384 h 26193"/>
                    <a:gd name="connsiteX6" fmla="*/ 17897 w 23513"/>
                    <a:gd name="connsiteY6" fmla="*/ 24670 h 26193"/>
                    <a:gd name="connsiteX7" fmla="*/ 11900 w 23513"/>
                    <a:gd name="connsiteY7" fmla="*/ 26194 h 26193"/>
                    <a:gd name="connsiteX8" fmla="*/ 3427 w 23513"/>
                    <a:gd name="connsiteY8" fmla="*/ 22860 h 26193"/>
                    <a:gd name="connsiteX9" fmla="*/ 0 w 23513"/>
                    <a:gd name="connsiteY9" fmla="*/ 13049 h 26193"/>
                    <a:gd name="connsiteX10" fmla="*/ 4379 w 23513"/>
                    <a:gd name="connsiteY10" fmla="*/ 13049 h 26193"/>
                    <a:gd name="connsiteX11" fmla="*/ 6474 w 23513"/>
                    <a:gd name="connsiteY11" fmla="*/ 20288 h 26193"/>
                    <a:gd name="connsiteX12" fmla="*/ 11709 w 23513"/>
                    <a:gd name="connsiteY12" fmla="*/ 22670 h 26193"/>
                    <a:gd name="connsiteX13" fmla="*/ 16945 w 23513"/>
                    <a:gd name="connsiteY13" fmla="*/ 20288 h 26193"/>
                    <a:gd name="connsiteX14" fmla="*/ 19039 w 23513"/>
                    <a:gd name="connsiteY14" fmla="*/ 12954 h 26193"/>
                    <a:gd name="connsiteX15" fmla="*/ 16945 w 23513"/>
                    <a:gd name="connsiteY15" fmla="*/ 5906 h 26193"/>
                    <a:gd name="connsiteX16" fmla="*/ 11709 w 23513"/>
                    <a:gd name="connsiteY16" fmla="*/ 3524 h 26193"/>
                    <a:gd name="connsiteX17" fmla="*/ 6474 w 23513"/>
                    <a:gd name="connsiteY17" fmla="*/ 5906 h 26193"/>
                    <a:gd name="connsiteX18" fmla="*/ 4379 w 23513"/>
                    <a:gd name="connsiteY18" fmla="*/ 13049 h 2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513" h="26193">
                      <a:moveTo>
                        <a:pt x="0" y="13049"/>
                      </a:moveTo>
                      <a:cubicBezTo>
                        <a:pt x="0" y="8382"/>
                        <a:pt x="1333" y="4953"/>
                        <a:pt x="3903" y="2762"/>
                      </a:cubicBezTo>
                      <a:cubicBezTo>
                        <a:pt x="6093" y="953"/>
                        <a:pt x="8663" y="0"/>
                        <a:pt x="11805" y="0"/>
                      </a:cubicBezTo>
                      <a:cubicBezTo>
                        <a:pt x="15232" y="0"/>
                        <a:pt x="18087" y="1143"/>
                        <a:pt x="20277" y="3429"/>
                      </a:cubicBezTo>
                      <a:cubicBezTo>
                        <a:pt x="22467" y="5715"/>
                        <a:pt x="23514" y="8763"/>
                        <a:pt x="23514" y="12764"/>
                      </a:cubicBezTo>
                      <a:cubicBezTo>
                        <a:pt x="23514" y="16002"/>
                        <a:pt x="23038" y="18479"/>
                        <a:pt x="22086" y="20384"/>
                      </a:cubicBezTo>
                      <a:cubicBezTo>
                        <a:pt x="21134" y="22193"/>
                        <a:pt x="19706" y="23622"/>
                        <a:pt x="17897" y="24670"/>
                      </a:cubicBezTo>
                      <a:cubicBezTo>
                        <a:pt x="16088" y="25718"/>
                        <a:pt x="13994" y="26194"/>
                        <a:pt x="11900" y="26194"/>
                      </a:cubicBezTo>
                      <a:cubicBezTo>
                        <a:pt x="8377" y="26194"/>
                        <a:pt x="5522" y="25051"/>
                        <a:pt x="3427" y="22860"/>
                      </a:cubicBezTo>
                      <a:cubicBezTo>
                        <a:pt x="1047" y="20479"/>
                        <a:pt x="0" y="17240"/>
                        <a:pt x="0" y="13049"/>
                      </a:cubicBezTo>
                      <a:close/>
                      <a:moveTo>
                        <a:pt x="4379" y="13049"/>
                      </a:moveTo>
                      <a:cubicBezTo>
                        <a:pt x="4379" y="16288"/>
                        <a:pt x="5045" y="18669"/>
                        <a:pt x="6474" y="20288"/>
                      </a:cubicBezTo>
                      <a:cubicBezTo>
                        <a:pt x="7901" y="21908"/>
                        <a:pt x="9615" y="22670"/>
                        <a:pt x="11709" y="22670"/>
                      </a:cubicBezTo>
                      <a:cubicBezTo>
                        <a:pt x="13804" y="22670"/>
                        <a:pt x="15612" y="21908"/>
                        <a:pt x="16945" y="20288"/>
                      </a:cubicBezTo>
                      <a:cubicBezTo>
                        <a:pt x="18373" y="18669"/>
                        <a:pt x="19039" y="16288"/>
                        <a:pt x="19039" y="12954"/>
                      </a:cubicBezTo>
                      <a:cubicBezTo>
                        <a:pt x="19039" y="9811"/>
                        <a:pt x="18373" y="7525"/>
                        <a:pt x="16945" y="5906"/>
                      </a:cubicBezTo>
                      <a:cubicBezTo>
                        <a:pt x="15517" y="4286"/>
                        <a:pt x="13804" y="3524"/>
                        <a:pt x="11709" y="3524"/>
                      </a:cubicBezTo>
                      <a:cubicBezTo>
                        <a:pt x="9615" y="3524"/>
                        <a:pt x="7806" y="4286"/>
                        <a:pt x="6474" y="5906"/>
                      </a:cubicBezTo>
                      <a:cubicBezTo>
                        <a:pt x="5045" y="7430"/>
                        <a:pt x="4379" y="9811"/>
                        <a:pt x="4379" y="13049"/>
                      </a:cubicBezTo>
                      <a:close/>
                    </a:path>
                  </a:pathLst>
                </a:custGeom>
                <a:solidFill>
                  <a:srgbClr val="23509E"/>
                </a:solidFill>
                <a:ln w="9509" cap="flat">
                  <a:noFill/>
                  <a:prstDash val="solid"/>
                  <a:miter/>
                </a:ln>
              </p:spPr>
              <p:txBody>
                <a:bodyPr rtlCol="0" anchor="ctr"/>
                <a:lstStyle/>
                <a:p>
                  <a:endParaRPr lang="en-US"/>
                </a:p>
              </p:txBody>
            </p:sp>
            <p:sp>
              <p:nvSpPr>
                <p:cNvPr id="859" name="Freeform 858">
                  <a:extLst>
                    <a:ext uri="{FF2B5EF4-FFF2-40B4-BE49-F238E27FC236}">
                      <a16:creationId xmlns:a16="http://schemas.microsoft.com/office/drawing/2014/main" id="{10213BBE-C8F9-004C-B896-C9DEA89D883D}"/>
                    </a:ext>
                  </a:extLst>
                </p:cNvPr>
                <p:cNvSpPr/>
                <p:nvPr/>
              </p:nvSpPr>
              <p:spPr>
                <a:xfrm>
                  <a:off x="8267612" y="4929949"/>
                  <a:ext cx="13042" cy="4286"/>
                </a:xfrm>
                <a:custGeom>
                  <a:avLst/>
                  <a:gdLst>
                    <a:gd name="connsiteX0" fmla="*/ 0 w 13042"/>
                    <a:gd name="connsiteY0" fmla="*/ 4286 h 4286"/>
                    <a:gd name="connsiteX1" fmla="*/ 0 w 13042"/>
                    <a:gd name="connsiteY1" fmla="*/ 0 h 4286"/>
                    <a:gd name="connsiteX2" fmla="*/ 13042 w 13042"/>
                    <a:gd name="connsiteY2" fmla="*/ 0 h 4286"/>
                    <a:gd name="connsiteX3" fmla="*/ 13042 w 13042"/>
                    <a:gd name="connsiteY3" fmla="*/ 4286 h 4286"/>
                    <a:gd name="connsiteX4" fmla="*/ 0 w 13042"/>
                    <a:gd name="connsiteY4" fmla="*/ 4286 h 4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42" h="4286">
                      <a:moveTo>
                        <a:pt x="0" y="4286"/>
                      </a:moveTo>
                      <a:lnTo>
                        <a:pt x="0" y="0"/>
                      </a:lnTo>
                      <a:lnTo>
                        <a:pt x="13042" y="0"/>
                      </a:lnTo>
                      <a:lnTo>
                        <a:pt x="13042" y="4286"/>
                      </a:lnTo>
                      <a:lnTo>
                        <a:pt x="0" y="4286"/>
                      </a:lnTo>
                      <a:close/>
                    </a:path>
                  </a:pathLst>
                </a:custGeom>
                <a:solidFill>
                  <a:srgbClr val="23509E"/>
                </a:solidFill>
                <a:ln w="9509" cap="flat">
                  <a:noFill/>
                  <a:prstDash val="solid"/>
                  <a:miter/>
                </a:ln>
              </p:spPr>
              <p:txBody>
                <a:bodyPr rtlCol="0" anchor="ctr"/>
                <a:lstStyle/>
                <a:p>
                  <a:endParaRPr lang="en-US"/>
                </a:p>
              </p:txBody>
            </p:sp>
            <p:sp>
              <p:nvSpPr>
                <p:cNvPr id="860" name="Freeform 859">
                  <a:extLst>
                    <a:ext uri="{FF2B5EF4-FFF2-40B4-BE49-F238E27FC236}">
                      <a16:creationId xmlns:a16="http://schemas.microsoft.com/office/drawing/2014/main" id="{79F8E5F6-6CE0-A241-8D02-AA3899DA377A}"/>
                    </a:ext>
                  </a:extLst>
                </p:cNvPr>
                <p:cNvSpPr/>
                <p:nvPr/>
              </p:nvSpPr>
              <p:spPr>
                <a:xfrm>
                  <a:off x="8282654" y="4909470"/>
                  <a:ext cx="14660" cy="35147"/>
                </a:xfrm>
                <a:custGeom>
                  <a:avLst/>
                  <a:gdLst>
                    <a:gd name="connsiteX0" fmla="*/ 3713 w 14660"/>
                    <a:gd name="connsiteY0" fmla="*/ 35147 h 35147"/>
                    <a:gd name="connsiteX1" fmla="*/ 3713 w 14660"/>
                    <a:gd name="connsiteY1" fmla="*/ 13430 h 35147"/>
                    <a:gd name="connsiteX2" fmla="*/ 0 w 14660"/>
                    <a:gd name="connsiteY2" fmla="*/ 13430 h 35147"/>
                    <a:gd name="connsiteX3" fmla="*/ 0 w 14660"/>
                    <a:gd name="connsiteY3" fmla="*/ 10097 h 35147"/>
                    <a:gd name="connsiteX4" fmla="*/ 3713 w 14660"/>
                    <a:gd name="connsiteY4" fmla="*/ 10097 h 35147"/>
                    <a:gd name="connsiteX5" fmla="*/ 3713 w 14660"/>
                    <a:gd name="connsiteY5" fmla="*/ 7430 h 35147"/>
                    <a:gd name="connsiteX6" fmla="*/ 4189 w 14660"/>
                    <a:gd name="connsiteY6" fmla="*/ 3715 h 35147"/>
                    <a:gd name="connsiteX7" fmla="*/ 6378 w 14660"/>
                    <a:gd name="connsiteY7" fmla="*/ 1048 h 35147"/>
                    <a:gd name="connsiteX8" fmla="*/ 10662 w 14660"/>
                    <a:gd name="connsiteY8" fmla="*/ 0 h 35147"/>
                    <a:gd name="connsiteX9" fmla="*/ 14660 w 14660"/>
                    <a:gd name="connsiteY9" fmla="*/ 381 h 35147"/>
                    <a:gd name="connsiteX10" fmla="*/ 13994 w 14660"/>
                    <a:gd name="connsiteY10" fmla="*/ 4096 h 35147"/>
                    <a:gd name="connsiteX11" fmla="*/ 11519 w 14660"/>
                    <a:gd name="connsiteY11" fmla="*/ 3905 h 35147"/>
                    <a:gd name="connsiteX12" fmla="*/ 8758 w 14660"/>
                    <a:gd name="connsiteY12" fmla="*/ 4763 h 35147"/>
                    <a:gd name="connsiteX13" fmla="*/ 7996 w 14660"/>
                    <a:gd name="connsiteY13" fmla="*/ 7811 h 35147"/>
                    <a:gd name="connsiteX14" fmla="*/ 7996 w 14660"/>
                    <a:gd name="connsiteY14" fmla="*/ 10097 h 35147"/>
                    <a:gd name="connsiteX15" fmla="*/ 12852 w 14660"/>
                    <a:gd name="connsiteY15" fmla="*/ 10097 h 35147"/>
                    <a:gd name="connsiteX16" fmla="*/ 12852 w 14660"/>
                    <a:gd name="connsiteY16" fmla="*/ 13430 h 35147"/>
                    <a:gd name="connsiteX17" fmla="*/ 7996 w 14660"/>
                    <a:gd name="connsiteY17" fmla="*/ 13430 h 35147"/>
                    <a:gd name="connsiteX18" fmla="*/ 7996 w 14660"/>
                    <a:gd name="connsiteY18" fmla="*/ 35147 h 35147"/>
                    <a:gd name="connsiteX19" fmla="*/ 3713 w 14660"/>
                    <a:gd name="connsiteY19" fmla="*/ 35147 h 3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660" h="35147">
                      <a:moveTo>
                        <a:pt x="3713" y="35147"/>
                      </a:moveTo>
                      <a:lnTo>
                        <a:pt x="3713" y="13430"/>
                      </a:lnTo>
                      <a:lnTo>
                        <a:pt x="0" y="13430"/>
                      </a:lnTo>
                      <a:lnTo>
                        <a:pt x="0" y="10097"/>
                      </a:lnTo>
                      <a:lnTo>
                        <a:pt x="3713" y="10097"/>
                      </a:lnTo>
                      <a:lnTo>
                        <a:pt x="3713" y="7430"/>
                      </a:lnTo>
                      <a:cubicBezTo>
                        <a:pt x="3713" y="5715"/>
                        <a:pt x="3903" y="4477"/>
                        <a:pt x="4189" y="3715"/>
                      </a:cubicBezTo>
                      <a:cubicBezTo>
                        <a:pt x="4569" y="2572"/>
                        <a:pt x="5331" y="1715"/>
                        <a:pt x="6378" y="1048"/>
                      </a:cubicBezTo>
                      <a:cubicBezTo>
                        <a:pt x="7425" y="381"/>
                        <a:pt x="8853" y="0"/>
                        <a:pt x="10662" y="0"/>
                      </a:cubicBezTo>
                      <a:cubicBezTo>
                        <a:pt x="11900" y="0"/>
                        <a:pt x="13137" y="95"/>
                        <a:pt x="14660" y="381"/>
                      </a:cubicBezTo>
                      <a:lnTo>
                        <a:pt x="13994" y="4096"/>
                      </a:lnTo>
                      <a:cubicBezTo>
                        <a:pt x="13137" y="3905"/>
                        <a:pt x="12280" y="3905"/>
                        <a:pt x="11519" y="3905"/>
                      </a:cubicBezTo>
                      <a:cubicBezTo>
                        <a:pt x="10186" y="3905"/>
                        <a:pt x="9329" y="4191"/>
                        <a:pt x="8758" y="4763"/>
                      </a:cubicBezTo>
                      <a:cubicBezTo>
                        <a:pt x="8187" y="5334"/>
                        <a:pt x="7996" y="6382"/>
                        <a:pt x="7996" y="7811"/>
                      </a:cubicBezTo>
                      <a:lnTo>
                        <a:pt x="7996" y="10097"/>
                      </a:lnTo>
                      <a:lnTo>
                        <a:pt x="12852" y="10097"/>
                      </a:lnTo>
                      <a:lnTo>
                        <a:pt x="12852" y="13430"/>
                      </a:lnTo>
                      <a:lnTo>
                        <a:pt x="7996" y="13430"/>
                      </a:lnTo>
                      <a:lnTo>
                        <a:pt x="7996" y="35147"/>
                      </a:lnTo>
                      <a:lnTo>
                        <a:pt x="3713" y="35147"/>
                      </a:lnTo>
                      <a:close/>
                    </a:path>
                  </a:pathLst>
                </a:custGeom>
                <a:solidFill>
                  <a:srgbClr val="23509E"/>
                </a:solidFill>
                <a:ln w="9509" cap="flat">
                  <a:noFill/>
                  <a:prstDash val="solid"/>
                  <a:miter/>
                </a:ln>
              </p:spPr>
              <p:txBody>
                <a:bodyPr rtlCol="0" anchor="ctr"/>
                <a:lstStyle/>
                <a:p>
                  <a:endParaRPr lang="en-US"/>
                </a:p>
              </p:txBody>
            </p:sp>
            <p:sp>
              <p:nvSpPr>
                <p:cNvPr id="861" name="Freeform 860">
                  <a:extLst>
                    <a:ext uri="{FF2B5EF4-FFF2-40B4-BE49-F238E27FC236}">
                      <a16:creationId xmlns:a16="http://schemas.microsoft.com/office/drawing/2014/main" id="{8B4ABFCE-426F-0042-9731-B57A92A35206}"/>
                    </a:ext>
                  </a:extLst>
                </p:cNvPr>
                <p:cNvSpPr/>
                <p:nvPr/>
              </p:nvSpPr>
              <p:spPr>
                <a:xfrm>
                  <a:off x="8298647" y="4919567"/>
                  <a:ext cx="20467" cy="25622"/>
                </a:xfrm>
                <a:custGeom>
                  <a:avLst/>
                  <a:gdLst>
                    <a:gd name="connsiteX0" fmla="*/ 16469 w 20467"/>
                    <a:gd name="connsiteY0" fmla="*/ 25051 h 25622"/>
                    <a:gd name="connsiteX1" fmla="*/ 16469 w 20467"/>
                    <a:gd name="connsiteY1" fmla="*/ 21336 h 25622"/>
                    <a:gd name="connsiteX2" fmla="*/ 8568 w 20467"/>
                    <a:gd name="connsiteY2" fmla="*/ 25622 h 25622"/>
                    <a:gd name="connsiteX3" fmla="*/ 4474 w 20467"/>
                    <a:gd name="connsiteY3" fmla="*/ 24765 h 25622"/>
                    <a:gd name="connsiteX4" fmla="*/ 1618 w 20467"/>
                    <a:gd name="connsiteY4" fmla="*/ 22669 h 25622"/>
                    <a:gd name="connsiteX5" fmla="*/ 286 w 20467"/>
                    <a:gd name="connsiteY5" fmla="*/ 19526 h 25622"/>
                    <a:gd name="connsiteX6" fmla="*/ 0 w 20467"/>
                    <a:gd name="connsiteY6" fmla="*/ 15526 h 25622"/>
                    <a:gd name="connsiteX7" fmla="*/ 0 w 20467"/>
                    <a:gd name="connsiteY7" fmla="*/ 0 h 25622"/>
                    <a:gd name="connsiteX8" fmla="*/ 4284 w 20467"/>
                    <a:gd name="connsiteY8" fmla="*/ 0 h 25622"/>
                    <a:gd name="connsiteX9" fmla="*/ 4284 w 20467"/>
                    <a:gd name="connsiteY9" fmla="*/ 13906 h 25622"/>
                    <a:gd name="connsiteX10" fmla="*/ 4570 w 20467"/>
                    <a:gd name="connsiteY10" fmla="*/ 18383 h 25622"/>
                    <a:gd name="connsiteX11" fmla="*/ 6283 w 20467"/>
                    <a:gd name="connsiteY11" fmla="*/ 21050 h 25622"/>
                    <a:gd name="connsiteX12" fmla="*/ 9520 w 20467"/>
                    <a:gd name="connsiteY12" fmla="*/ 22003 h 25622"/>
                    <a:gd name="connsiteX13" fmla="*/ 13137 w 20467"/>
                    <a:gd name="connsiteY13" fmla="*/ 21050 h 25622"/>
                    <a:gd name="connsiteX14" fmla="*/ 15517 w 20467"/>
                    <a:gd name="connsiteY14" fmla="*/ 18383 h 25622"/>
                    <a:gd name="connsiteX15" fmla="*/ 16184 w 20467"/>
                    <a:gd name="connsiteY15" fmla="*/ 13525 h 25622"/>
                    <a:gd name="connsiteX16" fmla="*/ 16184 w 20467"/>
                    <a:gd name="connsiteY16" fmla="*/ 95 h 25622"/>
                    <a:gd name="connsiteX17" fmla="*/ 20467 w 20467"/>
                    <a:gd name="connsiteY17" fmla="*/ 95 h 25622"/>
                    <a:gd name="connsiteX18" fmla="*/ 20467 w 20467"/>
                    <a:gd name="connsiteY18" fmla="*/ 25146 h 25622"/>
                    <a:gd name="connsiteX19" fmla="*/ 16469 w 20467"/>
                    <a:gd name="connsiteY19" fmla="*/ 25146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467" h="25622">
                      <a:moveTo>
                        <a:pt x="16469" y="25051"/>
                      </a:moveTo>
                      <a:lnTo>
                        <a:pt x="16469" y="21336"/>
                      </a:lnTo>
                      <a:cubicBezTo>
                        <a:pt x="14565" y="24193"/>
                        <a:pt x="11900" y="25622"/>
                        <a:pt x="8568" y="25622"/>
                      </a:cubicBezTo>
                      <a:cubicBezTo>
                        <a:pt x="7044" y="25622"/>
                        <a:pt x="5712" y="25336"/>
                        <a:pt x="4474" y="24765"/>
                      </a:cubicBezTo>
                      <a:cubicBezTo>
                        <a:pt x="3237" y="24193"/>
                        <a:pt x="2285" y="23527"/>
                        <a:pt x="1618" y="22669"/>
                      </a:cubicBezTo>
                      <a:cubicBezTo>
                        <a:pt x="952" y="21812"/>
                        <a:pt x="571" y="20764"/>
                        <a:pt x="286" y="19526"/>
                      </a:cubicBezTo>
                      <a:cubicBezTo>
                        <a:pt x="95" y="18669"/>
                        <a:pt x="0" y="17335"/>
                        <a:pt x="0" y="15526"/>
                      </a:cubicBezTo>
                      <a:lnTo>
                        <a:pt x="0" y="0"/>
                      </a:lnTo>
                      <a:lnTo>
                        <a:pt x="4284" y="0"/>
                      </a:lnTo>
                      <a:lnTo>
                        <a:pt x="4284" y="13906"/>
                      </a:lnTo>
                      <a:cubicBezTo>
                        <a:pt x="4284" y="16097"/>
                        <a:pt x="4379" y="17621"/>
                        <a:pt x="4570" y="18383"/>
                      </a:cubicBezTo>
                      <a:cubicBezTo>
                        <a:pt x="4855" y="19526"/>
                        <a:pt x="5426" y="20383"/>
                        <a:pt x="6283" y="21050"/>
                      </a:cubicBezTo>
                      <a:cubicBezTo>
                        <a:pt x="7140" y="21717"/>
                        <a:pt x="8187" y="22003"/>
                        <a:pt x="9520" y="22003"/>
                      </a:cubicBezTo>
                      <a:cubicBezTo>
                        <a:pt x="10757" y="22003"/>
                        <a:pt x="11995" y="21717"/>
                        <a:pt x="13137" y="21050"/>
                      </a:cubicBezTo>
                      <a:cubicBezTo>
                        <a:pt x="14279" y="20383"/>
                        <a:pt x="15041" y="19526"/>
                        <a:pt x="15517" y="18383"/>
                      </a:cubicBezTo>
                      <a:cubicBezTo>
                        <a:pt x="15993" y="17240"/>
                        <a:pt x="16184" y="15621"/>
                        <a:pt x="16184" y="13525"/>
                      </a:cubicBezTo>
                      <a:lnTo>
                        <a:pt x="16184" y="95"/>
                      </a:lnTo>
                      <a:lnTo>
                        <a:pt x="20467" y="95"/>
                      </a:lnTo>
                      <a:lnTo>
                        <a:pt x="20467" y="25146"/>
                      </a:lnTo>
                      <a:lnTo>
                        <a:pt x="16469" y="25146"/>
                      </a:lnTo>
                      <a:close/>
                    </a:path>
                  </a:pathLst>
                </a:custGeom>
                <a:solidFill>
                  <a:srgbClr val="23509E"/>
                </a:solidFill>
                <a:ln w="9509" cap="flat">
                  <a:noFill/>
                  <a:prstDash val="solid"/>
                  <a:miter/>
                </a:ln>
              </p:spPr>
              <p:txBody>
                <a:bodyPr rtlCol="0" anchor="ctr"/>
                <a:lstStyle/>
                <a:p>
                  <a:endParaRPr lang="en-US"/>
                </a:p>
              </p:txBody>
            </p:sp>
            <p:sp>
              <p:nvSpPr>
                <p:cNvPr id="862" name="Freeform 861">
                  <a:extLst>
                    <a:ext uri="{FF2B5EF4-FFF2-40B4-BE49-F238E27FC236}">
                      <a16:creationId xmlns:a16="http://schemas.microsoft.com/office/drawing/2014/main" id="{08693283-2B91-A54A-8583-19E0441B8FF6}"/>
                    </a:ext>
                  </a:extLst>
                </p:cNvPr>
                <p:cNvSpPr/>
                <p:nvPr/>
              </p:nvSpPr>
              <p:spPr>
                <a:xfrm>
                  <a:off x="8325587" y="4918995"/>
                  <a:ext cx="20372" cy="25622"/>
                </a:xfrm>
                <a:custGeom>
                  <a:avLst/>
                  <a:gdLst>
                    <a:gd name="connsiteX0" fmla="*/ 0 w 20372"/>
                    <a:gd name="connsiteY0" fmla="*/ 25622 h 25622"/>
                    <a:gd name="connsiteX1" fmla="*/ 0 w 20372"/>
                    <a:gd name="connsiteY1" fmla="*/ 572 h 25622"/>
                    <a:gd name="connsiteX2" fmla="*/ 3808 w 20372"/>
                    <a:gd name="connsiteY2" fmla="*/ 572 h 25622"/>
                    <a:gd name="connsiteX3" fmla="*/ 3808 w 20372"/>
                    <a:gd name="connsiteY3" fmla="*/ 4096 h 25622"/>
                    <a:gd name="connsiteX4" fmla="*/ 11805 w 20372"/>
                    <a:gd name="connsiteY4" fmla="*/ 0 h 25622"/>
                    <a:gd name="connsiteX5" fmla="*/ 15993 w 20372"/>
                    <a:gd name="connsiteY5" fmla="*/ 857 h 25622"/>
                    <a:gd name="connsiteX6" fmla="*/ 18849 w 20372"/>
                    <a:gd name="connsiteY6" fmla="*/ 2953 h 25622"/>
                    <a:gd name="connsiteX7" fmla="*/ 20182 w 20372"/>
                    <a:gd name="connsiteY7" fmla="*/ 6096 h 25622"/>
                    <a:gd name="connsiteX8" fmla="*/ 20372 w 20372"/>
                    <a:gd name="connsiteY8" fmla="*/ 10192 h 25622"/>
                    <a:gd name="connsiteX9" fmla="*/ 20372 w 20372"/>
                    <a:gd name="connsiteY9" fmla="*/ 25622 h 25622"/>
                    <a:gd name="connsiteX10" fmla="*/ 16088 w 20372"/>
                    <a:gd name="connsiteY10" fmla="*/ 25622 h 25622"/>
                    <a:gd name="connsiteX11" fmla="*/ 16088 w 20372"/>
                    <a:gd name="connsiteY11" fmla="*/ 10382 h 25622"/>
                    <a:gd name="connsiteX12" fmla="*/ 15612 w 20372"/>
                    <a:gd name="connsiteY12" fmla="*/ 6477 h 25622"/>
                    <a:gd name="connsiteX13" fmla="*/ 13899 w 20372"/>
                    <a:gd name="connsiteY13" fmla="*/ 4382 h 25622"/>
                    <a:gd name="connsiteX14" fmla="*/ 10948 w 20372"/>
                    <a:gd name="connsiteY14" fmla="*/ 3620 h 25622"/>
                    <a:gd name="connsiteX15" fmla="*/ 6283 w 20372"/>
                    <a:gd name="connsiteY15" fmla="*/ 5334 h 25622"/>
                    <a:gd name="connsiteX16" fmla="*/ 4284 w 20372"/>
                    <a:gd name="connsiteY16" fmla="*/ 11906 h 25622"/>
                    <a:gd name="connsiteX17" fmla="*/ 4284 w 20372"/>
                    <a:gd name="connsiteY17" fmla="*/ 25622 h 25622"/>
                    <a:gd name="connsiteX18" fmla="*/ 0 w 20372"/>
                    <a:gd name="connsiteY18" fmla="*/ 25622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372" h="25622">
                      <a:moveTo>
                        <a:pt x="0" y="25622"/>
                      </a:moveTo>
                      <a:lnTo>
                        <a:pt x="0" y="572"/>
                      </a:lnTo>
                      <a:lnTo>
                        <a:pt x="3808" y="572"/>
                      </a:lnTo>
                      <a:lnTo>
                        <a:pt x="3808" y="4096"/>
                      </a:lnTo>
                      <a:cubicBezTo>
                        <a:pt x="5617" y="1334"/>
                        <a:pt x="8282" y="0"/>
                        <a:pt x="11805" y="0"/>
                      </a:cubicBezTo>
                      <a:cubicBezTo>
                        <a:pt x="13328" y="0"/>
                        <a:pt x="14660" y="286"/>
                        <a:pt x="15993" y="857"/>
                      </a:cubicBezTo>
                      <a:cubicBezTo>
                        <a:pt x="17231" y="1429"/>
                        <a:pt x="18183" y="2096"/>
                        <a:pt x="18849" y="2953"/>
                      </a:cubicBezTo>
                      <a:cubicBezTo>
                        <a:pt x="19515" y="3810"/>
                        <a:pt x="19896" y="4858"/>
                        <a:pt x="20182" y="6096"/>
                      </a:cubicBezTo>
                      <a:cubicBezTo>
                        <a:pt x="20372" y="6858"/>
                        <a:pt x="20372" y="8287"/>
                        <a:pt x="20372" y="10192"/>
                      </a:cubicBezTo>
                      <a:lnTo>
                        <a:pt x="20372" y="25622"/>
                      </a:lnTo>
                      <a:lnTo>
                        <a:pt x="16088" y="25622"/>
                      </a:lnTo>
                      <a:lnTo>
                        <a:pt x="16088" y="10382"/>
                      </a:lnTo>
                      <a:cubicBezTo>
                        <a:pt x="16088" y="8668"/>
                        <a:pt x="15898" y="7334"/>
                        <a:pt x="15612" y="6477"/>
                      </a:cubicBezTo>
                      <a:cubicBezTo>
                        <a:pt x="15327" y="5620"/>
                        <a:pt x="14660" y="4953"/>
                        <a:pt x="13899" y="4382"/>
                      </a:cubicBezTo>
                      <a:cubicBezTo>
                        <a:pt x="13042" y="3905"/>
                        <a:pt x="12090" y="3620"/>
                        <a:pt x="10948" y="3620"/>
                      </a:cubicBezTo>
                      <a:cubicBezTo>
                        <a:pt x="9139" y="3620"/>
                        <a:pt x="7616" y="4191"/>
                        <a:pt x="6283" y="5334"/>
                      </a:cubicBezTo>
                      <a:cubicBezTo>
                        <a:pt x="4950" y="6477"/>
                        <a:pt x="4284" y="8668"/>
                        <a:pt x="4284" y="11906"/>
                      </a:cubicBezTo>
                      <a:lnTo>
                        <a:pt x="4284" y="25622"/>
                      </a:lnTo>
                      <a:lnTo>
                        <a:pt x="0" y="25622"/>
                      </a:lnTo>
                      <a:close/>
                    </a:path>
                  </a:pathLst>
                </a:custGeom>
                <a:solidFill>
                  <a:srgbClr val="23509E"/>
                </a:solidFill>
                <a:ln w="9509" cap="flat">
                  <a:noFill/>
                  <a:prstDash val="solid"/>
                  <a:miter/>
                </a:ln>
              </p:spPr>
              <p:txBody>
                <a:bodyPr rtlCol="0" anchor="ctr"/>
                <a:lstStyle/>
                <a:p>
                  <a:endParaRPr lang="en-US"/>
                </a:p>
              </p:txBody>
            </p:sp>
            <p:sp>
              <p:nvSpPr>
                <p:cNvPr id="863" name="Freeform 862">
                  <a:extLst>
                    <a:ext uri="{FF2B5EF4-FFF2-40B4-BE49-F238E27FC236}">
                      <a16:creationId xmlns:a16="http://schemas.microsoft.com/office/drawing/2014/main" id="{0F44FD91-8258-574D-A1A4-71E6E22532BE}"/>
                    </a:ext>
                  </a:extLst>
                </p:cNvPr>
                <p:cNvSpPr/>
                <p:nvPr/>
              </p:nvSpPr>
              <p:spPr>
                <a:xfrm>
                  <a:off x="8350909" y="4910232"/>
                  <a:ext cx="21609" cy="34956"/>
                </a:xfrm>
                <a:custGeom>
                  <a:avLst/>
                  <a:gdLst>
                    <a:gd name="connsiteX0" fmla="*/ 17802 w 21609"/>
                    <a:gd name="connsiteY0" fmla="*/ 34385 h 34956"/>
                    <a:gd name="connsiteX1" fmla="*/ 17802 w 21609"/>
                    <a:gd name="connsiteY1" fmla="*/ 31242 h 34956"/>
                    <a:gd name="connsiteX2" fmla="*/ 10757 w 21609"/>
                    <a:gd name="connsiteY2" fmla="*/ 34957 h 34956"/>
                    <a:gd name="connsiteX3" fmla="*/ 5236 w 21609"/>
                    <a:gd name="connsiteY3" fmla="*/ 33338 h 34956"/>
                    <a:gd name="connsiteX4" fmla="*/ 1333 w 21609"/>
                    <a:gd name="connsiteY4" fmla="*/ 28766 h 34956"/>
                    <a:gd name="connsiteX5" fmla="*/ 0 w 21609"/>
                    <a:gd name="connsiteY5" fmla="*/ 22003 h 34956"/>
                    <a:gd name="connsiteX6" fmla="*/ 1238 w 21609"/>
                    <a:gd name="connsiteY6" fmla="*/ 15240 h 34956"/>
                    <a:gd name="connsiteX7" fmla="*/ 4950 w 21609"/>
                    <a:gd name="connsiteY7" fmla="*/ 10573 h 34956"/>
                    <a:gd name="connsiteX8" fmla="*/ 10567 w 21609"/>
                    <a:gd name="connsiteY8" fmla="*/ 8954 h 34956"/>
                    <a:gd name="connsiteX9" fmla="*/ 14565 w 21609"/>
                    <a:gd name="connsiteY9" fmla="*/ 9906 h 34956"/>
                    <a:gd name="connsiteX10" fmla="*/ 17421 w 21609"/>
                    <a:gd name="connsiteY10" fmla="*/ 12383 h 34956"/>
                    <a:gd name="connsiteX11" fmla="*/ 17421 w 21609"/>
                    <a:gd name="connsiteY11" fmla="*/ 0 h 34956"/>
                    <a:gd name="connsiteX12" fmla="*/ 21610 w 21609"/>
                    <a:gd name="connsiteY12" fmla="*/ 0 h 34956"/>
                    <a:gd name="connsiteX13" fmla="*/ 21610 w 21609"/>
                    <a:gd name="connsiteY13" fmla="*/ 34576 h 34956"/>
                    <a:gd name="connsiteX14" fmla="*/ 17802 w 21609"/>
                    <a:gd name="connsiteY14" fmla="*/ 34576 h 34956"/>
                    <a:gd name="connsiteX15" fmla="*/ 4379 w 21609"/>
                    <a:gd name="connsiteY15" fmla="*/ 21812 h 34956"/>
                    <a:gd name="connsiteX16" fmla="*/ 6378 w 21609"/>
                    <a:gd name="connsiteY16" fmla="*/ 28956 h 34956"/>
                    <a:gd name="connsiteX17" fmla="*/ 11138 w 21609"/>
                    <a:gd name="connsiteY17" fmla="*/ 31337 h 34956"/>
                    <a:gd name="connsiteX18" fmla="*/ 15898 w 21609"/>
                    <a:gd name="connsiteY18" fmla="*/ 29051 h 34956"/>
                    <a:gd name="connsiteX19" fmla="*/ 17802 w 21609"/>
                    <a:gd name="connsiteY19" fmla="*/ 22098 h 34956"/>
                    <a:gd name="connsiteX20" fmla="*/ 15803 w 21609"/>
                    <a:gd name="connsiteY20" fmla="*/ 14573 h 34956"/>
                    <a:gd name="connsiteX21" fmla="*/ 10948 w 21609"/>
                    <a:gd name="connsiteY21" fmla="*/ 12192 h 34956"/>
                    <a:gd name="connsiteX22" fmla="*/ 6188 w 21609"/>
                    <a:gd name="connsiteY22" fmla="*/ 14478 h 34956"/>
                    <a:gd name="connsiteX23" fmla="*/ 4379 w 21609"/>
                    <a:gd name="connsiteY23" fmla="*/ 21812 h 34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609" h="34956">
                      <a:moveTo>
                        <a:pt x="17802" y="34385"/>
                      </a:moveTo>
                      <a:lnTo>
                        <a:pt x="17802" y="31242"/>
                      </a:lnTo>
                      <a:cubicBezTo>
                        <a:pt x="16184" y="33719"/>
                        <a:pt x="13899" y="34957"/>
                        <a:pt x="10757" y="34957"/>
                      </a:cubicBezTo>
                      <a:cubicBezTo>
                        <a:pt x="8758" y="34957"/>
                        <a:pt x="6949" y="34385"/>
                        <a:pt x="5236" y="33338"/>
                      </a:cubicBezTo>
                      <a:cubicBezTo>
                        <a:pt x="3523" y="32195"/>
                        <a:pt x="2285" y="30671"/>
                        <a:pt x="1333" y="28766"/>
                      </a:cubicBezTo>
                      <a:cubicBezTo>
                        <a:pt x="381" y="26765"/>
                        <a:pt x="0" y="24479"/>
                        <a:pt x="0" y="22003"/>
                      </a:cubicBezTo>
                      <a:cubicBezTo>
                        <a:pt x="0" y="19526"/>
                        <a:pt x="381" y="17240"/>
                        <a:pt x="1238" y="15240"/>
                      </a:cubicBezTo>
                      <a:cubicBezTo>
                        <a:pt x="2094" y="13240"/>
                        <a:pt x="3332" y="11621"/>
                        <a:pt x="4950" y="10573"/>
                      </a:cubicBezTo>
                      <a:cubicBezTo>
                        <a:pt x="6569" y="9525"/>
                        <a:pt x="8473" y="8954"/>
                        <a:pt x="10567" y="8954"/>
                      </a:cubicBezTo>
                      <a:cubicBezTo>
                        <a:pt x="12090" y="8954"/>
                        <a:pt x="13423" y="9239"/>
                        <a:pt x="14565" y="9906"/>
                      </a:cubicBezTo>
                      <a:cubicBezTo>
                        <a:pt x="15708" y="10573"/>
                        <a:pt x="16659" y="11335"/>
                        <a:pt x="17421" y="12383"/>
                      </a:cubicBezTo>
                      <a:lnTo>
                        <a:pt x="17421" y="0"/>
                      </a:lnTo>
                      <a:lnTo>
                        <a:pt x="21610" y="0"/>
                      </a:lnTo>
                      <a:lnTo>
                        <a:pt x="21610" y="34576"/>
                      </a:lnTo>
                      <a:lnTo>
                        <a:pt x="17802" y="34576"/>
                      </a:lnTo>
                      <a:close/>
                      <a:moveTo>
                        <a:pt x="4379" y="21812"/>
                      </a:moveTo>
                      <a:cubicBezTo>
                        <a:pt x="4379" y="25051"/>
                        <a:pt x="5045" y="27432"/>
                        <a:pt x="6378" y="28956"/>
                      </a:cubicBezTo>
                      <a:cubicBezTo>
                        <a:pt x="7711" y="30575"/>
                        <a:pt x="9329" y="31337"/>
                        <a:pt x="11138" y="31337"/>
                      </a:cubicBezTo>
                      <a:cubicBezTo>
                        <a:pt x="12947" y="31337"/>
                        <a:pt x="14565" y="30575"/>
                        <a:pt x="15898" y="29051"/>
                      </a:cubicBezTo>
                      <a:cubicBezTo>
                        <a:pt x="17231" y="27527"/>
                        <a:pt x="17802" y="25241"/>
                        <a:pt x="17802" y="22098"/>
                      </a:cubicBezTo>
                      <a:cubicBezTo>
                        <a:pt x="17802" y="18669"/>
                        <a:pt x="17136" y="16193"/>
                        <a:pt x="15803" y="14573"/>
                      </a:cubicBezTo>
                      <a:cubicBezTo>
                        <a:pt x="14470" y="12954"/>
                        <a:pt x="12852" y="12192"/>
                        <a:pt x="10948" y="12192"/>
                      </a:cubicBezTo>
                      <a:cubicBezTo>
                        <a:pt x="9044" y="12192"/>
                        <a:pt x="7521" y="12954"/>
                        <a:pt x="6188" y="14478"/>
                      </a:cubicBezTo>
                      <a:cubicBezTo>
                        <a:pt x="4950" y="16097"/>
                        <a:pt x="4379" y="18574"/>
                        <a:pt x="4379" y="21812"/>
                      </a:cubicBezTo>
                      <a:close/>
                    </a:path>
                  </a:pathLst>
                </a:custGeom>
                <a:solidFill>
                  <a:srgbClr val="23509E"/>
                </a:solidFill>
                <a:ln w="9509" cap="flat">
                  <a:noFill/>
                  <a:prstDash val="solid"/>
                  <a:miter/>
                </a:ln>
              </p:spPr>
              <p:txBody>
                <a:bodyPr rtlCol="0" anchor="ctr"/>
                <a:lstStyle/>
                <a:p>
                  <a:endParaRPr lang="en-US"/>
                </a:p>
              </p:txBody>
            </p:sp>
            <p:sp>
              <p:nvSpPr>
                <p:cNvPr id="864" name="Freeform 863">
                  <a:extLst>
                    <a:ext uri="{FF2B5EF4-FFF2-40B4-BE49-F238E27FC236}">
                      <a16:creationId xmlns:a16="http://schemas.microsoft.com/office/drawing/2014/main" id="{07F8141E-6FF2-6942-B925-9522C766EE0D}"/>
                    </a:ext>
                  </a:extLst>
                </p:cNvPr>
                <p:cNvSpPr/>
                <p:nvPr/>
              </p:nvSpPr>
              <p:spPr>
                <a:xfrm>
                  <a:off x="8377945" y="4918900"/>
                  <a:ext cx="23037" cy="26288"/>
                </a:xfrm>
                <a:custGeom>
                  <a:avLst/>
                  <a:gdLst>
                    <a:gd name="connsiteX0" fmla="*/ 18468 w 23037"/>
                    <a:gd name="connsiteY0" fmla="*/ 17621 h 26288"/>
                    <a:gd name="connsiteX1" fmla="*/ 22847 w 23037"/>
                    <a:gd name="connsiteY1" fmla="*/ 18193 h 26288"/>
                    <a:gd name="connsiteX2" fmla="*/ 19039 w 23037"/>
                    <a:gd name="connsiteY2" fmla="*/ 24194 h 26288"/>
                    <a:gd name="connsiteX3" fmla="*/ 11900 w 23037"/>
                    <a:gd name="connsiteY3" fmla="*/ 26289 h 26288"/>
                    <a:gd name="connsiteX4" fmla="*/ 3237 w 23037"/>
                    <a:gd name="connsiteY4" fmla="*/ 22860 h 26288"/>
                    <a:gd name="connsiteX5" fmla="*/ 0 w 23037"/>
                    <a:gd name="connsiteY5" fmla="*/ 13335 h 26288"/>
                    <a:gd name="connsiteX6" fmla="*/ 3237 w 23037"/>
                    <a:gd name="connsiteY6" fmla="*/ 3524 h 26288"/>
                    <a:gd name="connsiteX7" fmla="*/ 11709 w 23037"/>
                    <a:gd name="connsiteY7" fmla="*/ 0 h 26288"/>
                    <a:gd name="connsiteX8" fmla="*/ 19896 w 23037"/>
                    <a:gd name="connsiteY8" fmla="*/ 3429 h 26288"/>
                    <a:gd name="connsiteX9" fmla="*/ 23038 w 23037"/>
                    <a:gd name="connsiteY9" fmla="*/ 13049 h 26288"/>
                    <a:gd name="connsiteX10" fmla="*/ 23038 w 23037"/>
                    <a:gd name="connsiteY10" fmla="*/ 14192 h 26288"/>
                    <a:gd name="connsiteX11" fmla="*/ 4379 w 23037"/>
                    <a:gd name="connsiteY11" fmla="*/ 14192 h 26288"/>
                    <a:gd name="connsiteX12" fmla="*/ 6759 w 23037"/>
                    <a:gd name="connsiteY12" fmla="*/ 20479 h 26288"/>
                    <a:gd name="connsiteX13" fmla="*/ 11995 w 23037"/>
                    <a:gd name="connsiteY13" fmla="*/ 22670 h 26288"/>
                    <a:gd name="connsiteX14" fmla="*/ 15993 w 23037"/>
                    <a:gd name="connsiteY14" fmla="*/ 21431 h 26288"/>
                    <a:gd name="connsiteX15" fmla="*/ 18468 w 23037"/>
                    <a:gd name="connsiteY15" fmla="*/ 17621 h 26288"/>
                    <a:gd name="connsiteX16" fmla="*/ 4570 w 23037"/>
                    <a:gd name="connsiteY16" fmla="*/ 10763 h 26288"/>
                    <a:gd name="connsiteX17" fmla="*/ 18563 w 23037"/>
                    <a:gd name="connsiteY17" fmla="*/ 10763 h 26288"/>
                    <a:gd name="connsiteX18" fmla="*/ 16945 w 23037"/>
                    <a:gd name="connsiteY18" fmla="*/ 6001 h 26288"/>
                    <a:gd name="connsiteX19" fmla="*/ 11709 w 23037"/>
                    <a:gd name="connsiteY19" fmla="*/ 3524 h 26288"/>
                    <a:gd name="connsiteX20" fmla="*/ 6759 w 23037"/>
                    <a:gd name="connsiteY20" fmla="*/ 5525 h 26288"/>
                    <a:gd name="connsiteX21" fmla="*/ 4570 w 23037"/>
                    <a:gd name="connsiteY21" fmla="*/ 10763 h 2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037" h="26288">
                      <a:moveTo>
                        <a:pt x="18468" y="17621"/>
                      </a:moveTo>
                      <a:lnTo>
                        <a:pt x="22847" y="18193"/>
                      </a:lnTo>
                      <a:cubicBezTo>
                        <a:pt x="22181" y="20765"/>
                        <a:pt x="20848" y="22765"/>
                        <a:pt x="19039" y="24194"/>
                      </a:cubicBezTo>
                      <a:cubicBezTo>
                        <a:pt x="17136" y="25622"/>
                        <a:pt x="14756" y="26289"/>
                        <a:pt x="11900" y="26289"/>
                      </a:cubicBezTo>
                      <a:cubicBezTo>
                        <a:pt x="8282" y="26289"/>
                        <a:pt x="5331" y="25146"/>
                        <a:pt x="3237" y="22860"/>
                      </a:cubicBezTo>
                      <a:cubicBezTo>
                        <a:pt x="1047" y="20574"/>
                        <a:pt x="0" y="17431"/>
                        <a:pt x="0" y="13335"/>
                      </a:cubicBezTo>
                      <a:cubicBezTo>
                        <a:pt x="0" y="9144"/>
                        <a:pt x="1047" y="5810"/>
                        <a:pt x="3237" y="3524"/>
                      </a:cubicBezTo>
                      <a:cubicBezTo>
                        <a:pt x="5426" y="1238"/>
                        <a:pt x="8187" y="0"/>
                        <a:pt x="11709" y="0"/>
                      </a:cubicBezTo>
                      <a:cubicBezTo>
                        <a:pt x="15041" y="0"/>
                        <a:pt x="17802" y="1143"/>
                        <a:pt x="19896" y="3429"/>
                      </a:cubicBezTo>
                      <a:cubicBezTo>
                        <a:pt x="21991" y="5715"/>
                        <a:pt x="23038" y="8954"/>
                        <a:pt x="23038" y="13049"/>
                      </a:cubicBezTo>
                      <a:cubicBezTo>
                        <a:pt x="23038" y="13335"/>
                        <a:pt x="23038" y="13716"/>
                        <a:pt x="23038" y="14192"/>
                      </a:cubicBezTo>
                      <a:lnTo>
                        <a:pt x="4379" y="14192"/>
                      </a:lnTo>
                      <a:cubicBezTo>
                        <a:pt x="4570" y="16954"/>
                        <a:pt x="5331" y="19050"/>
                        <a:pt x="6759" y="20479"/>
                      </a:cubicBezTo>
                      <a:cubicBezTo>
                        <a:pt x="8187" y="21908"/>
                        <a:pt x="9901" y="22670"/>
                        <a:pt x="11995" y="22670"/>
                      </a:cubicBezTo>
                      <a:cubicBezTo>
                        <a:pt x="13518" y="22670"/>
                        <a:pt x="14851" y="22288"/>
                        <a:pt x="15993" y="21431"/>
                      </a:cubicBezTo>
                      <a:cubicBezTo>
                        <a:pt x="16945" y="20669"/>
                        <a:pt x="17802" y="19431"/>
                        <a:pt x="18468" y="17621"/>
                      </a:cubicBezTo>
                      <a:close/>
                      <a:moveTo>
                        <a:pt x="4570" y="10763"/>
                      </a:moveTo>
                      <a:lnTo>
                        <a:pt x="18563" y="10763"/>
                      </a:lnTo>
                      <a:cubicBezTo>
                        <a:pt x="18373" y="8668"/>
                        <a:pt x="17802" y="7049"/>
                        <a:pt x="16945" y="6001"/>
                      </a:cubicBezTo>
                      <a:cubicBezTo>
                        <a:pt x="15612" y="4382"/>
                        <a:pt x="13804" y="3524"/>
                        <a:pt x="11709" y="3524"/>
                      </a:cubicBezTo>
                      <a:cubicBezTo>
                        <a:pt x="9806" y="3524"/>
                        <a:pt x="8092" y="4191"/>
                        <a:pt x="6759" y="5525"/>
                      </a:cubicBezTo>
                      <a:cubicBezTo>
                        <a:pt x="5426" y="6858"/>
                        <a:pt x="4665" y="8573"/>
                        <a:pt x="4570" y="10763"/>
                      </a:cubicBezTo>
                      <a:close/>
                    </a:path>
                  </a:pathLst>
                </a:custGeom>
                <a:solidFill>
                  <a:srgbClr val="23509E"/>
                </a:solidFill>
                <a:ln w="9509" cap="flat">
                  <a:noFill/>
                  <a:prstDash val="solid"/>
                  <a:miter/>
                </a:ln>
              </p:spPr>
              <p:txBody>
                <a:bodyPr rtlCol="0" anchor="ctr"/>
                <a:lstStyle/>
                <a:p>
                  <a:endParaRPr lang="en-US"/>
                </a:p>
              </p:txBody>
            </p:sp>
            <p:sp>
              <p:nvSpPr>
                <p:cNvPr id="865" name="Freeform 864">
                  <a:extLst>
                    <a:ext uri="{FF2B5EF4-FFF2-40B4-BE49-F238E27FC236}">
                      <a16:creationId xmlns:a16="http://schemas.microsoft.com/office/drawing/2014/main" id="{EA00B2A0-C6C4-0747-990D-EEA217979C1F}"/>
                    </a:ext>
                  </a:extLst>
                </p:cNvPr>
                <p:cNvSpPr/>
                <p:nvPr/>
              </p:nvSpPr>
              <p:spPr>
                <a:xfrm>
                  <a:off x="8404505" y="4910232"/>
                  <a:ext cx="21609" cy="34956"/>
                </a:xfrm>
                <a:custGeom>
                  <a:avLst/>
                  <a:gdLst>
                    <a:gd name="connsiteX0" fmla="*/ 17802 w 21609"/>
                    <a:gd name="connsiteY0" fmla="*/ 34385 h 34956"/>
                    <a:gd name="connsiteX1" fmla="*/ 17802 w 21609"/>
                    <a:gd name="connsiteY1" fmla="*/ 31242 h 34956"/>
                    <a:gd name="connsiteX2" fmla="*/ 10757 w 21609"/>
                    <a:gd name="connsiteY2" fmla="*/ 34957 h 34956"/>
                    <a:gd name="connsiteX3" fmla="*/ 5236 w 21609"/>
                    <a:gd name="connsiteY3" fmla="*/ 33338 h 34956"/>
                    <a:gd name="connsiteX4" fmla="*/ 1333 w 21609"/>
                    <a:gd name="connsiteY4" fmla="*/ 28766 h 34956"/>
                    <a:gd name="connsiteX5" fmla="*/ 0 w 21609"/>
                    <a:gd name="connsiteY5" fmla="*/ 22003 h 34956"/>
                    <a:gd name="connsiteX6" fmla="*/ 1238 w 21609"/>
                    <a:gd name="connsiteY6" fmla="*/ 15240 h 34956"/>
                    <a:gd name="connsiteX7" fmla="*/ 4950 w 21609"/>
                    <a:gd name="connsiteY7" fmla="*/ 10573 h 34956"/>
                    <a:gd name="connsiteX8" fmla="*/ 10567 w 21609"/>
                    <a:gd name="connsiteY8" fmla="*/ 8954 h 34956"/>
                    <a:gd name="connsiteX9" fmla="*/ 14565 w 21609"/>
                    <a:gd name="connsiteY9" fmla="*/ 9906 h 34956"/>
                    <a:gd name="connsiteX10" fmla="*/ 17421 w 21609"/>
                    <a:gd name="connsiteY10" fmla="*/ 12383 h 34956"/>
                    <a:gd name="connsiteX11" fmla="*/ 17421 w 21609"/>
                    <a:gd name="connsiteY11" fmla="*/ 0 h 34956"/>
                    <a:gd name="connsiteX12" fmla="*/ 21610 w 21609"/>
                    <a:gd name="connsiteY12" fmla="*/ 0 h 34956"/>
                    <a:gd name="connsiteX13" fmla="*/ 21610 w 21609"/>
                    <a:gd name="connsiteY13" fmla="*/ 34576 h 34956"/>
                    <a:gd name="connsiteX14" fmla="*/ 17802 w 21609"/>
                    <a:gd name="connsiteY14" fmla="*/ 34576 h 34956"/>
                    <a:gd name="connsiteX15" fmla="*/ 4474 w 21609"/>
                    <a:gd name="connsiteY15" fmla="*/ 21812 h 34956"/>
                    <a:gd name="connsiteX16" fmla="*/ 6473 w 21609"/>
                    <a:gd name="connsiteY16" fmla="*/ 28956 h 34956"/>
                    <a:gd name="connsiteX17" fmla="*/ 11233 w 21609"/>
                    <a:gd name="connsiteY17" fmla="*/ 31337 h 34956"/>
                    <a:gd name="connsiteX18" fmla="*/ 15993 w 21609"/>
                    <a:gd name="connsiteY18" fmla="*/ 29051 h 34956"/>
                    <a:gd name="connsiteX19" fmla="*/ 17897 w 21609"/>
                    <a:gd name="connsiteY19" fmla="*/ 22098 h 34956"/>
                    <a:gd name="connsiteX20" fmla="*/ 15898 w 21609"/>
                    <a:gd name="connsiteY20" fmla="*/ 14573 h 34956"/>
                    <a:gd name="connsiteX21" fmla="*/ 11043 w 21609"/>
                    <a:gd name="connsiteY21" fmla="*/ 12192 h 34956"/>
                    <a:gd name="connsiteX22" fmla="*/ 6283 w 21609"/>
                    <a:gd name="connsiteY22" fmla="*/ 14478 h 34956"/>
                    <a:gd name="connsiteX23" fmla="*/ 4474 w 21609"/>
                    <a:gd name="connsiteY23" fmla="*/ 21812 h 34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609" h="34956">
                      <a:moveTo>
                        <a:pt x="17802" y="34385"/>
                      </a:moveTo>
                      <a:lnTo>
                        <a:pt x="17802" y="31242"/>
                      </a:lnTo>
                      <a:cubicBezTo>
                        <a:pt x="16184" y="33719"/>
                        <a:pt x="13899" y="34957"/>
                        <a:pt x="10757" y="34957"/>
                      </a:cubicBezTo>
                      <a:cubicBezTo>
                        <a:pt x="8758" y="34957"/>
                        <a:pt x="6949" y="34385"/>
                        <a:pt x="5236" y="33338"/>
                      </a:cubicBezTo>
                      <a:cubicBezTo>
                        <a:pt x="3522" y="32195"/>
                        <a:pt x="2285" y="30671"/>
                        <a:pt x="1333" y="28766"/>
                      </a:cubicBezTo>
                      <a:cubicBezTo>
                        <a:pt x="381" y="26765"/>
                        <a:pt x="0" y="24479"/>
                        <a:pt x="0" y="22003"/>
                      </a:cubicBezTo>
                      <a:cubicBezTo>
                        <a:pt x="0" y="19526"/>
                        <a:pt x="381" y="17240"/>
                        <a:pt x="1238" y="15240"/>
                      </a:cubicBezTo>
                      <a:cubicBezTo>
                        <a:pt x="2094" y="13240"/>
                        <a:pt x="3332" y="11621"/>
                        <a:pt x="4950" y="10573"/>
                      </a:cubicBezTo>
                      <a:cubicBezTo>
                        <a:pt x="6569" y="9525"/>
                        <a:pt x="8473" y="8954"/>
                        <a:pt x="10567" y="8954"/>
                      </a:cubicBezTo>
                      <a:cubicBezTo>
                        <a:pt x="12090" y="8954"/>
                        <a:pt x="13423" y="9239"/>
                        <a:pt x="14565" y="9906"/>
                      </a:cubicBezTo>
                      <a:cubicBezTo>
                        <a:pt x="15707" y="10573"/>
                        <a:pt x="16659" y="11335"/>
                        <a:pt x="17421" y="12383"/>
                      </a:cubicBezTo>
                      <a:lnTo>
                        <a:pt x="17421" y="0"/>
                      </a:lnTo>
                      <a:lnTo>
                        <a:pt x="21610" y="0"/>
                      </a:lnTo>
                      <a:lnTo>
                        <a:pt x="21610" y="34576"/>
                      </a:lnTo>
                      <a:lnTo>
                        <a:pt x="17802" y="34576"/>
                      </a:lnTo>
                      <a:close/>
                      <a:moveTo>
                        <a:pt x="4474" y="21812"/>
                      </a:moveTo>
                      <a:cubicBezTo>
                        <a:pt x="4474" y="25051"/>
                        <a:pt x="5141" y="27432"/>
                        <a:pt x="6473" y="28956"/>
                      </a:cubicBezTo>
                      <a:cubicBezTo>
                        <a:pt x="7806" y="30575"/>
                        <a:pt x="9425" y="31337"/>
                        <a:pt x="11233" y="31337"/>
                      </a:cubicBezTo>
                      <a:cubicBezTo>
                        <a:pt x="13042" y="31337"/>
                        <a:pt x="14660" y="30575"/>
                        <a:pt x="15993" y="29051"/>
                      </a:cubicBezTo>
                      <a:cubicBezTo>
                        <a:pt x="17326" y="27527"/>
                        <a:pt x="17897" y="25241"/>
                        <a:pt x="17897" y="22098"/>
                      </a:cubicBezTo>
                      <a:cubicBezTo>
                        <a:pt x="17897" y="18669"/>
                        <a:pt x="17231" y="16193"/>
                        <a:pt x="15898" y="14573"/>
                      </a:cubicBezTo>
                      <a:cubicBezTo>
                        <a:pt x="14565" y="12954"/>
                        <a:pt x="12947" y="12192"/>
                        <a:pt x="11043" y="12192"/>
                      </a:cubicBezTo>
                      <a:cubicBezTo>
                        <a:pt x="9139" y="12192"/>
                        <a:pt x="7616" y="12954"/>
                        <a:pt x="6283" y="14478"/>
                      </a:cubicBezTo>
                      <a:cubicBezTo>
                        <a:pt x="5045" y="16097"/>
                        <a:pt x="4474" y="18574"/>
                        <a:pt x="4474" y="21812"/>
                      </a:cubicBezTo>
                      <a:close/>
                    </a:path>
                  </a:pathLst>
                </a:custGeom>
                <a:solidFill>
                  <a:srgbClr val="23509E"/>
                </a:solidFill>
                <a:ln w="9509" cap="flat">
                  <a:noFill/>
                  <a:prstDash val="solid"/>
                  <a:miter/>
                </a:ln>
              </p:spPr>
              <p:txBody>
                <a:bodyPr rtlCol="0" anchor="ctr"/>
                <a:lstStyle/>
                <a:p>
                  <a:endParaRPr lang="en-US"/>
                </a:p>
              </p:txBody>
            </p:sp>
            <p:sp>
              <p:nvSpPr>
                <p:cNvPr id="866" name="Freeform 865">
                  <a:extLst>
                    <a:ext uri="{FF2B5EF4-FFF2-40B4-BE49-F238E27FC236}">
                      <a16:creationId xmlns:a16="http://schemas.microsoft.com/office/drawing/2014/main" id="{A69615BB-225B-4D43-B3D1-D0F52675282D}"/>
                    </a:ext>
                  </a:extLst>
                </p:cNvPr>
                <p:cNvSpPr/>
                <p:nvPr/>
              </p:nvSpPr>
              <p:spPr>
                <a:xfrm>
                  <a:off x="8446392" y="4910042"/>
                  <a:ext cx="21800" cy="35051"/>
                </a:xfrm>
                <a:custGeom>
                  <a:avLst/>
                  <a:gdLst>
                    <a:gd name="connsiteX0" fmla="*/ 3903 w 21800"/>
                    <a:gd name="connsiteY0" fmla="*/ 34576 h 35051"/>
                    <a:gd name="connsiteX1" fmla="*/ 0 w 21800"/>
                    <a:gd name="connsiteY1" fmla="*/ 34576 h 35051"/>
                    <a:gd name="connsiteX2" fmla="*/ 0 w 21800"/>
                    <a:gd name="connsiteY2" fmla="*/ 0 h 35051"/>
                    <a:gd name="connsiteX3" fmla="*/ 4284 w 21800"/>
                    <a:gd name="connsiteY3" fmla="*/ 0 h 35051"/>
                    <a:gd name="connsiteX4" fmla="*/ 4284 w 21800"/>
                    <a:gd name="connsiteY4" fmla="*/ 12287 h 35051"/>
                    <a:gd name="connsiteX5" fmla="*/ 11138 w 21800"/>
                    <a:gd name="connsiteY5" fmla="*/ 8953 h 35051"/>
                    <a:gd name="connsiteX6" fmla="*/ 15517 w 21800"/>
                    <a:gd name="connsiteY6" fmla="*/ 9906 h 35051"/>
                    <a:gd name="connsiteX7" fmla="*/ 18944 w 21800"/>
                    <a:gd name="connsiteY7" fmla="*/ 12478 h 35051"/>
                    <a:gd name="connsiteX8" fmla="*/ 21039 w 21800"/>
                    <a:gd name="connsiteY8" fmla="*/ 16573 h 35051"/>
                    <a:gd name="connsiteX9" fmla="*/ 21800 w 21800"/>
                    <a:gd name="connsiteY9" fmla="*/ 21622 h 35051"/>
                    <a:gd name="connsiteX10" fmla="*/ 18659 w 21800"/>
                    <a:gd name="connsiteY10" fmla="*/ 31528 h 35051"/>
                    <a:gd name="connsiteX11" fmla="*/ 11043 w 21800"/>
                    <a:gd name="connsiteY11" fmla="*/ 35052 h 35051"/>
                    <a:gd name="connsiteX12" fmla="*/ 4094 w 21800"/>
                    <a:gd name="connsiteY12" fmla="*/ 31337 h 35051"/>
                    <a:gd name="connsiteX13" fmla="*/ 4094 w 21800"/>
                    <a:gd name="connsiteY13" fmla="*/ 34576 h 35051"/>
                    <a:gd name="connsiteX14" fmla="*/ 3808 w 21800"/>
                    <a:gd name="connsiteY14" fmla="*/ 21812 h 35051"/>
                    <a:gd name="connsiteX15" fmla="*/ 5045 w 21800"/>
                    <a:gd name="connsiteY15" fmla="*/ 28289 h 35051"/>
                    <a:gd name="connsiteX16" fmla="*/ 10472 w 21800"/>
                    <a:gd name="connsiteY16" fmla="*/ 31528 h 35051"/>
                    <a:gd name="connsiteX17" fmla="*/ 15232 w 21800"/>
                    <a:gd name="connsiteY17" fmla="*/ 29146 h 35051"/>
                    <a:gd name="connsiteX18" fmla="*/ 17231 w 21800"/>
                    <a:gd name="connsiteY18" fmla="*/ 21907 h 35051"/>
                    <a:gd name="connsiteX19" fmla="*/ 15327 w 21800"/>
                    <a:gd name="connsiteY19" fmla="*/ 14668 h 35051"/>
                    <a:gd name="connsiteX20" fmla="*/ 10662 w 21800"/>
                    <a:gd name="connsiteY20" fmla="*/ 12287 h 35051"/>
                    <a:gd name="connsiteX21" fmla="*/ 5902 w 21800"/>
                    <a:gd name="connsiteY21" fmla="*/ 14668 h 35051"/>
                    <a:gd name="connsiteX22" fmla="*/ 3808 w 21800"/>
                    <a:gd name="connsiteY22" fmla="*/ 21812 h 35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800" h="35051">
                      <a:moveTo>
                        <a:pt x="3903" y="34576"/>
                      </a:moveTo>
                      <a:lnTo>
                        <a:pt x="0" y="34576"/>
                      </a:lnTo>
                      <a:lnTo>
                        <a:pt x="0" y="0"/>
                      </a:lnTo>
                      <a:lnTo>
                        <a:pt x="4284" y="0"/>
                      </a:lnTo>
                      <a:lnTo>
                        <a:pt x="4284" y="12287"/>
                      </a:lnTo>
                      <a:cubicBezTo>
                        <a:pt x="6093" y="10001"/>
                        <a:pt x="8377" y="8953"/>
                        <a:pt x="11138" y="8953"/>
                      </a:cubicBezTo>
                      <a:cubicBezTo>
                        <a:pt x="12661" y="8953"/>
                        <a:pt x="14089" y="9239"/>
                        <a:pt x="15517" y="9906"/>
                      </a:cubicBezTo>
                      <a:cubicBezTo>
                        <a:pt x="16850" y="10573"/>
                        <a:pt x="17992" y="11430"/>
                        <a:pt x="18944" y="12478"/>
                      </a:cubicBezTo>
                      <a:cubicBezTo>
                        <a:pt x="19801" y="13621"/>
                        <a:pt x="20563" y="14954"/>
                        <a:pt x="21039" y="16573"/>
                      </a:cubicBezTo>
                      <a:cubicBezTo>
                        <a:pt x="21515" y="18193"/>
                        <a:pt x="21800" y="19812"/>
                        <a:pt x="21800" y="21622"/>
                      </a:cubicBezTo>
                      <a:cubicBezTo>
                        <a:pt x="21800" y="25908"/>
                        <a:pt x="20753" y="29242"/>
                        <a:pt x="18659" y="31528"/>
                      </a:cubicBezTo>
                      <a:cubicBezTo>
                        <a:pt x="16564" y="33909"/>
                        <a:pt x="13994" y="35052"/>
                        <a:pt x="11043" y="35052"/>
                      </a:cubicBezTo>
                      <a:cubicBezTo>
                        <a:pt x="8092" y="35052"/>
                        <a:pt x="5807" y="33814"/>
                        <a:pt x="4094" y="31337"/>
                      </a:cubicBezTo>
                      <a:lnTo>
                        <a:pt x="4094" y="34576"/>
                      </a:lnTo>
                      <a:close/>
                      <a:moveTo>
                        <a:pt x="3808" y="21812"/>
                      </a:moveTo>
                      <a:cubicBezTo>
                        <a:pt x="3808" y="24860"/>
                        <a:pt x="4189" y="26956"/>
                        <a:pt x="5045" y="28289"/>
                      </a:cubicBezTo>
                      <a:cubicBezTo>
                        <a:pt x="6378" y="30480"/>
                        <a:pt x="8187" y="31528"/>
                        <a:pt x="10472" y="31528"/>
                      </a:cubicBezTo>
                      <a:cubicBezTo>
                        <a:pt x="12280" y="31528"/>
                        <a:pt x="13899" y="30766"/>
                        <a:pt x="15232" y="29146"/>
                      </a:cubicBezTo>
                      <a:cubicBezTo>
                        <a:pt x="16564" y="27527"/>
                        <a:pt x="17231" y="25146"/>
                        <a:pt x="17231" y="21907"/>
                      </a:cubicBezTo>
                      <a:cubicBezTo>
                        <a:pt x="17231" y="18669"/>
                        <a:pt x="16564" y="16192"/>
                        <a:pt x="15327" y="14668"/>
                      </a:cubicBezTo>
                      <a:cubicBezTo>
                        <a:pt x="13994" y="13144"/>
                        <a:pt x="12471" y="12287"/>
                        <a:pt x="10662" y="12287"/>
                      </a:cubicBezTo>
                      <a:cubicBezTo>
                        <a:pt x="8854" y="12287"/>
                        <a:pt x="7235" y="13049"/>
                        <a:pt x="5902" y="14668"/>
                      </a:cubicBezTo>
                      <a:cubicBezTo>
                        <a:pt x="4474" y="16478"/>
                        <a:pt x="3808" y="18764"/>
                        <a:pt x="3808" y="21812"/>
                      </a:cubicBezTo>
                      <a:close/>
                    </a:path>
                  </a:pathLst>
                </a:custGeom>
                <a:solidFill>
                  <a:srgbClr val="23509E"/>
                </a:solidFill>
                <a:ln w="9509" cap="flat">
                  <a:noFill/>
                  <a:prstDash val="solid"/>
                  <a:miter/>
                </a:ln>
              </p:spPr>
              <p:txBody>
                <a:bodyPr rtlCol="0" anchor="ctr"/>
                <a:lstStyle/>
                <a:p>
                  <a:endParaRPr lang="en-US"/>
                </a:p>
              </p:txBody>
            </p:sp>
            <p:sp>
              <p:nvSpPr>
                <p:cNvPr id="867" name="Freeform 866">
                  <a:extLst>
                    <a:ext uri="{FF2B5EF4-FFF2-40B4-BE49-F238E27FC236}">
                      <a16:creationId xmlns:a16="http://schemas.microsoft.com/office/drawing/2014/main" id="{1758D473-984F-EE48-B29E-2499FF0E8402}"/>
                    </a:ext>
                  </a:extLst>
                </p:cNvPr>
                <p:cNvSpPr/>
                <p:nvPr/>
              </p:nvSpPr>
              <p:spPr>
                <a:xfrm>
                  <a:off x="8470857" y="4919567"/>
                  <a:ext cx="22942" cy="35147"/>
                </a:xfrm>
                <a:custGeom>
                  <a:avLst/>
                  <a:gdLst>
                    <a:gd name="connsiteX0" fmla="*/ 2190 w 22942"/>
                    <a:gd name="connsiteY0" fmla="*/ 34671 h 35147"/>
                    <a:gd name="connsiteX1" fmla="*/ 1713 w 22942"/>
                    <a:gd name="connsiteY1" fmla="*/ 30671 h 35147"/>
                    <a:gd name="connsiteX2" fmla="*/ 4093 w 22942"/>
                    <a:gd name="connsiteY2" fmla="*/ 31051 h 35147"/>
                    <a:gd name="connsiteX3" fmla="*/ 6378 w 22942"/>
                    <a:gd name="connsiteY3" fmla="*/ 30575 h 35147"/>
                    <a:gd name="connsiteX4" fmla="*/ 7806 w 22942"/>
                    <a:gd name="connsiteY4" fmla="*/ 29242 h 35147"/>
                    <a:gd name="connsiteX5" fmla="*/ 9139 w 22942"/>
                    <a:gd name="connsiteY5" fmla="*/ 26098 h 35147"/>
                    <a:gd name="connsiteX6" fmla="*/ 9520 w 22942"/>
                    <a:gd name="connsiteY6" fmla="*/ 25051 h 35147"/>
                    <a:gd name="connsiteX7" fmla="*/ 0 w 22942"/>
                    <a:gd name="connsiteY7" fmla="*/ 0 h 35147"/>
                    <a:gd name="connsiteX8" fmla="*/ 4570 w 22942"/>
                    <a:gd name="connsiteY8" fmla="*/ 0 h 35147"/>
                    <a:gd name="connsiteX9" fmla="*/ 9805 w 22942"/>
                    <a:gd name="connsiteY9" fmla="*/ 14478 h 35147"/>
                    <a:gd name="connsiteX10" fmla="*/ 11614 w 22942"/>
                    <a:gd name="connsiteY10" fmla="*/ 20288 h 35147"/>
                    <a:gd name="connsiteX11" fmla="*/ 13327 w 22942"/>
                    <a:gd name="connsiteY11" fmla="*/ 14573 h 35147"/>
                    <a:gd name="connsiteX12" fmla="*/ 18658 w 22942"/>
                    <a:gd name="connsiteY12" fmla="*/ 0 h 35147"/>
                    <a:gd name="connsiteX13" fmla="*/ 22942 w 22942"/>
                    <a:gd name="connsiteY13" fmla="*/ 0 h 35147"/>
                    <a:gd name="connsiteX14" fmla="*/ 13423 w 22942"/>
                    <a:gd name="connsiteY14" fmla="*/ 25432 h 35147"/>
                    <a:gd name="connsiteX15" fmla="*/ 11043 w 22942"/>
                    <a:gd name="connsiteY15" fmla="*/ 31147 h 35147"/>
                    <a:gd name="connsiteX16" fmla="*/ 8473 w 22942"/>
                    <a:gd name="connsiteY16" fmla="*/ 34195 h 35147"/>
                    <a:gd name="connsiteX17" fmla="*/ 4950 w 22942"/>
                    <a:gd name="connsiteY17" fmla="*/ 35147 h 35147"/>
                    <a:gd name="connsiteX18" fmla="*/ 2190 w 22942"/>
                    <a:gd name="connsiteY18" fmla="*/ 34671 h 3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942" h="35147">
                      <a:moveTo>
                        <a:pt x="2190" y="34671"/>
                      </a:moveTo>
                      <a:lnTo>
                        <a:pt x="1713" y="30671"/>
                      </a:lnTo>
                      <a:cubicBezTo>
                        <a:pt x="2665" y="30956"/>
                        <a:pt x="3427" y="31051"/>
                        <a:pt x="4093" y="31051"/>
                      </a:cubicBezTo>
                      <a:cubicBezTo>
                        <a:pt x="5045" y="31051"/>
                        <a:pt x="5807" y="30861"/>
                        <a:pt x="6378" y="30575"/>
                      </a:cubicBezTo>
                      <a:cubicBezTo>
                        <a:pt x="6949" y="30289"/>
                        <a:pt x="7425" y="29813"/>
                        <a:pt x="7806" y="29242"/>
                      </a:cubicBezTo>
                      <a:cubicBezTo>
                        <a:pt x="8092" y="28861"/>
                        <a:pt x="8473" y="27718"/>
                        <a:pt x="9139" y="26098"/>
                      </a:cubicBezTo>
                      <a:cubicBezTo>
                        <a:pt x="9234" y="25908"/>
                        <a:pt x="9329" y="25527"/>
                        <a:pt x="9520" y="25051"/>
                      </a:cubicBezTo>
                      <a:lnTo>
                        <a:pt x="0" y="0"/>
                      </a:lnTo>
                      <a:lnTo>
                        <a:pt x="4570" y="0"/>
                      </a:lnTo>
                      <a:lnTo>
                        <a:pt x="9805" y="14478"/>
                      </a:lnTo>
                      <a:cubicBezTo>
                        <a:pt x="10472" y="16288"/>
                        <a:pt x="11043" y="18288"/>
                        <a:pt x="11614" y="20288"/>
                      </a:cubicBezTo>
                      <a:cubicBezTo>
                        <a:pt x="12090" y="18383"/>
                        <a:pt x="12661" y="16478"/>
                        <a:pt x="13327" y="14573"/>
                      </a:cubicBezTo>
                      <a:lnTo>
                        <a:pt x="18658" y="0"/>
                      </a:lnTo>
                      <a:lnTo>
                        <a:pt x="22942" y="0"/>
                      </a:lnTo>
                      <a:lnTo>
                        <a:pt x="13423" y="25432"/>
                      </a:lnTo>
                      <a:cubicBezTo>
                        <a:pt x="12376" y="28194"/>
                        <a:pt x="11614" y="30099"/>
                        <a:pt x="11043" y="31147"/>
                      </a:cubicBezTo>
                      <a:cubicBezTo>
                        <a:pt x="10281" y="32575"/>
                        <a:pt x="9424" y="33528"/>
                        <a:pt x="8473" y="34195"/>
                      </a:cubicBezTo>
                      <a:cubicBezTo>
                        <a:pt x="7521" y="34861"/>
                        <a:pt x="6378" y="35147"/>
                        <a:pt x="4950" y="35147"/>
                      </a:cubicBezTo>
                      <a:cubicBezTo>
                        <a:pt x="4093" y="35147"/>
                        <a:pt x="3142" y="34957"/>
                        <a:pt x="2190" y="34671"/>
                      </a:cubicBezTo>
                      <a:close/>
                    </a:path>
                  </a:pathLst>
                </a:custGeom>
                <a:solidFill>
                  <a:srgbClr val="23509E"/>
                </a:solidFill>
                <a:ln w="9509" cap="flat">
                  <a:noFill/>
                  <a:prstDash val="solid"/>
                  <a:miter/>
                </a:ln>
              </p:spPr>
              <p:txBody>
                <a:bodyPr rtlCol="0" anchor="ctr"/>
                <a:lstStyle/>
                <a:p>
                  <a:endParaRPr lang="en-US"/>
                </a:p>
              </p:txBody>
            </p:sp>
            <p:sp>
              <p:nvSpPr>
                <p:cNvPr id="868" name="Freeform 867">
                  <a:extLst>
                    <a:ext uri="{FF2B5EF4-FFF2-40B4-BE49-F238E27FC236}">
                      <a16:creationId xmlns:a16="http://schemas.microsoft.com/office/drawing/2014/main" id="{9E3714C1-BE7E-5549-BCB2-D35955985A94}"/>
                    </a:ext>
                  </a:extLst>
                </p:cNvPr>
                <p:cNvSpPr/>
                <p:nvPr/>
              </p:nvSpPr>
              <p:spPr>
                <a:xfrm>
                  <a:off x="8508269" y="4910708"/>
                  <a:ext cx="12280" cy="34194"/>
                </a:xfrm>
                <a:custGeom>
                  <a:avLst/>
                  <a:gdLst>
                    <a:gd name="connsiteX0" fmla="*/ 11709 w 12280"/>
                    <a:gd name="connsiteY0" fmla="*/ 30099 h 34194"/>
                    <a:gd name="connsiteX1" fmla="*/ 12280 w 12280"/>
                    <a:gd name="connsiteY1" fmla="*/ 33814 h 34194"/>
                    <a:gd name="connsiteX2" fmla="*/ 9044 w 12280"/>
                    <a:gd name="connsiteY2" fmla="*/ 34195 h 34194"/>
                    <a:gd name="connsiteX3" fmla="*/ 5426 w 12280"/>
                    <a:gd name="connsiteY3" fmla="*/ 33433 h 34194"/>
                    <a:gd name="connsiteX4" fmla="*/ 3618 w 12280"/>
                    <a:gd name="connsiteY4" fmla="*/ 31528 h 34194"/>
                    <a:gd name="connsiteX5" fmla="*/ 3142 w 12280"/>
                    <a:gd name="connsiteY5" fmla="*/ 26479 h 34194"/>
                    <a:gd name="connsiteX6" fmla="*/ 3142 w 12280"/>
                    <a:gd name="connsiteY6" fmla="*/ 12097 h 34194"/>
                    <a:gd name="connsiteX7" fmla="*/ 0 w 12280"/>
                    <a:gd name="connsiteY7" fmla="*/ 12097 h 34194"/>
                    <a:gd name="connsiteX8" fmla="*/ 0 w 12280"/>
                    <a:gd name="connsiteY8" fmla="*/ 8763 h 34194"/>
                    <a:gd name="connsiteX9" fmla="*/ 3142 w 12280"/>
                    <a:gd name="connsiteY9" fmla="*/ 8763 h 34194"/>
                    <a:gd name="connsiteX10" fmla="*/ 3142 w 12280"/>
                    <a:gd name="connsiteY10" fmla="*/ 2572 h 34194"/>
                    <a:gd name="connsiteX11" fmla="*/ 7330 w 12280"/>
                    <a:gd name="connsiteY11" fmla="*/ 0 h 34194"/>
                    <a:gd name="connsiteX12" fmla="*/ 7330 w 12280"/>
                    <a:gd name="connsiteY12" fmla="*/ 8763 h 34194"/>
                    <a:gd name="connsiteX13" fmla="*/ 11614 w 12280"/>
                    <a:gd name="connsiteY13" fmla="*/ 8763 h 34194"/>
                    <a:gd name="connsiteX14" fmla="*/ 11614 w 12280"/>
                    <a:gd name="connsiteY14" fmla="*/ 12097 h 34194"/>
                    <a:gd name="connsiteX15" fmla="*/ 7330 w 12280"/>
                    <a:gd name="connsiteY15" fmla="*/ 12097 h 34194"/>
                    <a:gd name="connsiteX16" fmla="*/ 7330 w 12280"/>
                    <a:gd name="connsiteY16" fmla="*/ 26765 h 34194"/>
                    <a:gd name="connsiteX17" fmla="*/ 7521 w 12280"/>
                    <a:gd name="connsiteY17" fmla="*/ 29146 h 34194"/>
                    <a:gd name="connsiteX18" fmla="*/ 8282 w 12280"/>
                    <a:gd name="connsiteY18" fmla="*/ 30004 h 34194"/>
                    <a:gd name="connsiteX19" fmla="*/ 9710 w 12280"/>
                    <a:gd name="connsiteY19" fmla="*/ 30290 h 34194"/>
                    <a:gd name="connsiteX20" fmla="*/ 11709 w 12280"/>
                    <a:gd name="connsiteY20" fmla="*/ 30099 h 34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80" h="34194">
                      <a:moveTo>
                        <a:pt x="11709" y="30099"/>
                      </a:moveTo>
                      <a:lnTo>
                        <a:pt x="12280" y="33814"/>
                      </a:lnTo>
                      <a:cubicBezTo>
                        <a:pt x="11043" y="34100"/>
                        <a:pt x="9996" y="34195"/>
                        <a:pt x="9044" y="34195"/>
                      </a:cubicBezTo>
                      <a:cubicBezTo>
                        <a:pt x="7521" y="34195"/>
                        <a:pt x="6283" y="33909"/>
                        <a:pt x="5426" y="33433"/>
                      </a:cubicBezTo>
                      <a:cubicBezTo>
                        <a:pt x="4570" y="32957"/>
                        <a:pt x="3998" y="32290"/>
                        <a:pt x="3618" y="31528"/>
                      </a:cubicBezTo>
                      <a:cubicBezTo>
                        <a:pt x="3237" y="30766"/>
                        <a:pt x="3142" y="29051"/>
                        <a:pt x="3142" y="26479"/>
                      </a:cubicBezTo>
                      <a:lnTo>
                        <a:pt x="3142" y="12097"/>
                      </a:lnTo>
                      <a:lnTo>
                        <a:pt x="0" y="12097"/>
                      </a:lnTo>
                      <a:lnTo>
                        <a:pt x="0" y="8763"/>
                      </a:lnTo>
                      <a:lnTo>
                        <a:pt x="3142" y="8763"/>
                      </a:lnTo>
                      <a:lnTo>
                        <a:pt x="3142" y="2572"/>
                      </a:lnTo>
                      <a:lnTo>
                        <a:pt x="7330" y="0"/>
                      </a:lnTo>
                      <a:lnTo>
                        <a:pt x="7330" y="8763"/>
                      </a:lnTo>
                      <a:lnTo>
                        <a:pt x="11614" y="8763"/>
                      </a:lnTo>
                      <a:lnTo>
                        <a:pt x="11614" y="12097"/>
                      </a:lnTo>
                      <a:lnTo>
                        <a:pt x="7330" y="12097"/>
                      </a:lnTo>
                      <a:lnTo>
                        <a:pt x="7330" y="26765"/>
                      </a:lnTo>
                      <a:cubicBezTo>
                        <a:pt x="7330" y="28004"/>
                        <a:pt x="7425" y="28766"/>
                        <a:pt x="7521" y="29146"/>
                      </a:cubicBezTo>
                      <a:cubicBezTo>
                        <a:pt x="7711" y="29528"/>
                        <a:pt x="7901" y="29813"/>
                        <a:pt x="8282" y="30004"/>
                      </a:cubicBezTo>
                      <a:cubicBezTo>
                        <a:pt x="8663" y="30194"/>
                        <a:pt x="9139" y="30290"/>
                        <a:pt x="9710" y="30290"/>
                      </a:cubicBezTo>
                      <a:cubicBezTo>
                        <a:pt x="10377" y="30194"/>
                        <a:pt x="10948" y="30194"/>
                        <a:pt x="11709" y="30099"/>
                      </a:cubicBezTo>
                      <a:close/>
                    </a:path>
                  </a:pathLst>
                </a:custGeom>
                <a:solidFill>
                  <a:srgbClr val="23509E"/>
                </a:solidFill>
                <a:ln w="9509" cap="flat">
                  <a:noFill/>
                  <a:prstDash val="solid"/>
                  <a:miter/>
                </a:ln>
              </p:spPr>
              <p:txBody>
                <a:bodyPr rtlCol="0" anchor="ctr"/>
                <a:lstStyle/>
                <a:p>
                  <a:endParaRPr lang="en-US"/>
                </a:p>
              </p:txBody>
            </p:sp>
            <p:sp>
              <p:nvSpPr>
                <p:cNvPr id="869" name="Freeform 868">
                  <a:extLst>
                    <a:ext uri="{FF2B5EF4-FFF2-40B4-BE49-F238E27FC236}">
                      <a16:creationId xmlns:a16="http://schemas.microsoft.com/office/drawing/2014/main" id="{65DF5BEF-7CCD-8944-890A-EE2AADCA317F}"/>
                    </a:ext>
                  </a:extLst>
                </p:cNvPr>
                <p:cNvSpPr/>
                <p:nvPr/>
              </p:nvSpPr>
              <p:spPr>
                <a:xfrm>
                  <a:off x="8524167" y="4910042"/>
                  <a:ext cx="20467" cy="34670"/>
                </a:xfrm>
                <a:custGeom>
                  <a:avLst/>
                  <a:gdLst>
                    <a:gd name="connsiteX0" fmla="*/ 0 w 20467"/>
                    <a:gd name="connsiteY0" fmla="*/ 34576 h 34670"/>
                    <a:gd name="connsiteX1" fmla="*/ 0 w 20467"/>
                    <a:gd name="connsiteY1" fmla="*/ 0 h 34670"/>
                    <a:gd name="connsiteX2" fmla="*/ 4284 w 20467"/>
                    <a:gd name="connsiteY2" fmla="*/ 0 h 34670"/>
                    <a:gd name="connsiteX3" fmla="*/ 4284 w 20467"/>
                    <a:gd name="connsiteY3" fmla="*/ 12382 h 34670"/>
                    <a:gd name="connsiteX4" fmla="*/ 11804 w 20467"/>
                    <a:gd name="connsiteY4" fmla="*/ 8953 h 34670"/>
                    <a:gd name="connsiteX5" fmla="*/ 16659 w 20467"/>
                    <a:gd name="connsiteY5" fmla="*/ 10096 h 34670"/>
                    <a:gd name="connsiteX6" fmla="*/ 19610 w 20467"/>
                    <a:gd name="connsiteY6" fmla="*/ 13144 h 34670"/>
                    <a:gd name="connsiteX7" fmla="*/ 20467 w 20467"/>
                    <a:gd name="connsiteY7" fmla="*/ 18764 h 34670"/>
                    <a:gd name="connsiteX8" fmla="*/ 20467 w 20467"/>
                    <a:gd name="connsiteY8" fmla="*/ 34671 h 34670"/>
                    <a:gd name="connsiteX9" fmla="*/ 16184 w 20467"/>
                    <a:gd name="connsiteY9" fmla="*/ 34671 h 34670"/>
                    <a:gd name="connsiteX10" fmla="*/ 16184 w 20467"/>
                    <a:gd name="connsiteY10" fmla="*/ 18764 h 34670"/>
                    <a:gd name="connsiteX11" fmla="*/ 14851 w 20467"/>
                    <a:gd name="connsiteY11" fmla="*/ 14097 h 34670"/>
                    <a:gd name="connsiteX12" fmla="*/ 10948 w 20467"/>
                    <a:gd name="connsiteY12" fmla="*/ 12668 h 34670"/>
                    <a:gd name="connsiteX13" fmla="*/ 7425 w 20467"/>
                    <a:gd name="connsiteY13" fmla="*/ 13621 h 34670"/>
                    <a:gd name="connsiteX14" fmla="*/ 5045 w 20467"/>
                    <a:gd name="connsiteY14" fmla="*/ 16288 h 34670"/>
                    <a:gd name="connsiteX15" fmla="*/ 4379 w 20467"/>
                    <a:gd name="connsiteY15" fmla="*/ 20955 h 34670"/>
                    <a:gd name="connsiteX16" fmla="*/ 4379 w 20467"/>
                    <a:gd name="connsiteY16" fmla="*/ 34671 h 34670"/>
                    <a:gd name="connsiteX17" fmla="*/ 0 w 20467"/>
                    <a:gd name="connsiteY17" fmla="*/ 34671 h 34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467" h="34670">
                      <a:moveTo>
                        <a:pt x="0" y="34576"/>
                      </a:moveTo>
                      <a:lnTo>
                        <a:pt x="0" y="0"/>
                      </a:lnTo>
                      <a:lnTo>
                        <a:pt x="4284" y="0"/>
                      </a:lnTo>
                      <a:lnTo>
                        <a:pt x="4284" y="12382"/>
                      </a:lnTo>
                      <a:cubicBezTo>
                        <a:pt x="6283" y="10096"/>
                        <a:pt x="8758" y="8953"/>
                        <a:pt x="11804" y="8953"/>
                      </a:cubicBezTo>
                      <a:cubicBezTo>
                        <a:pt x="13613" y="8953"/>
                        <a:pt x="15232" y="9334"/>
                        <a:pt x="16659" y="10096"/>
                      </a:cubicBezTo>
                      <a:cubicBezTo>
                        <a:pt x="17992" y="10858"/>
                        <a:pt x="19039" y="11811"/>
                        <a:pt x="19610" y="13144"/>
                      </a:cubicBezTo>
                      <a:cubicBezTo>
                        <a:pt x="20182" y="14478"/>
                        <a:pt x="20467" y="16288"/>
                        <a:pt x="20467" y="18764"/>
                      </a:cubicBezTo>
                      <a:lnTo>
                        <a:pt x="20467" y="34671"/>
                      </a:lnTo>
                      <a:lnTo>
                        <a:pt x="16184" y="34671"/>
                      </a:lnTo>
                      <a:lnTo>
                        <a:pt x="16184" y="18764"/>
                      </a:lnTo>
                      <a:cubicBezTo>
                        <a:pt x="16184" y="16669"/>
                        <a:pt x="15707" y="15145"/>
                        <a:pt x="14851" y="14097"/>
                      </a:cubicBezTo>
                      <a:cubicBezTo>
                        <a:pt x="13899" y="13144"/>
                        <a:pt x="12661" y="12668"/>
                        <a:pt x="10948" y="12668"/>
                      </a:cubicBezTo>
                      <a:cubicBezTo>
                        <a:pt x="9710" y="12668"/>
                        <a:pt x="8472" y="12954"/>
                        <a:pt x="7425" y="13621"/>
                      </a:cubicBezTo>
                      <a:cubicBezTo>
                        <a:pt x="6283" y="14288"/>
                        <a:pt x="5521" y="15145"/>
                        <a:pt x="5045" y="16288"/>
                      </a:cubicBezTo>
                      <a:cubicBezTo>
                        <a:pt x="4570" y="17431"/>
                        <a:pt x="4379" y="18955"/>
                        <a:pt x="4379" y="20955"/>
                      </a:cubicBezTo>
                      <a:lnTo>
                        <a:pt x="4379" y="34671"/>
                      </a:lnTo>
                      <a:lnTo>
                        <a:pt x="0" y="34671"/>
                      </a:lnTo>
                      <a:close/>
                    </a:path>
                  </a:pathLst>
                </a:custGeom>
                <a:solidFill>
                  <a:srgbClr val="23509E"/>
                </a:solidFill>
                <a:ln w="9509" cap="flat">
                  <a:noFill/>
                  <a:prstDash val="solid"/>
                  <a:miter/>
                </a:ln>
              </p:spPr>
              <p:txBody>
                <a:bodyPr rtlCol="0" anchor="ctr"/>
                <a:lstStyle/>
                <a:p>
                  <a:endParaRPr lang="en-US"/>
                </a:p>
              </p:txBody>
            </p:sp>
            <p:sp>
              <p:nvSpPr>
                <p:cNvPr id="870" name="Freeform 869">
                  <a:extLst>
                    <a:ext uri="{FF2B5EF4-FFF2-40B4-BE49-F238E27FC236}">
                      <a16:creationId xmlns:a16="http://schemas.microsoft.com/office/drawing/2014/main" id="{39C4FAB0-51EF-2B4E-9E5C-368FF2941D56}"/>
                    </a:ext>
                  </a:extLst>
                </p:cNvPr>
                <p:cNvSpPr/>
                <p:nvPr/>
              </p:nvSpPr>
              <p:spPr>
                <a:xfrm>
                  <a:off x="8549680" y="4918900"/>
                  <a:ext cx="23037" cy="26288"/>
                </a:xfrm>
                <a:custGeom>
                  <a:avLst/>
                  <a:gdLst>
                    <a:gd name="connsiteX0" fmla="*/ 18468 w 23037"/>
                    <a:gd name="connsiteY0" fmla="*/ 17621 h 26288"/>
                    <a:gd name="connsiteX1" fmla="*/ 22847 w 23037"/>
                    <a:gd name="connsiteY1" fmla="*/ 18193 h 26288"/>
                    <a:gd name="connsiteX2" fmla="*/ 19039 w 23037"/>
                    <a:gd name="connsiteY2" fmla="*/ 24194 h 26288"/>
                    <a:gd name="connsiteX3" fmla="*/ 11900 w 23037"/>
                    <a:gd name="connsiteY3" fmla="*/ 26289 h 26288"/>
                    <a:gd name="connsiteX4" fmla="*/ 3237 w 23037"/>
                    <a:gd name="connsiteY4" fmla="*/ 22860 h 26288"/>
                    <a:gd name="connsiteX5" fmla="*/ 0 w 23037"/>
                    <a:gd name="connsiteY5" fmla="*/ 13335 h 26288"/>
                    <a:gd name="connsiteX6" fmla="*/ 3237 w 23037"/>
                    <a:gd name="connsiteY6" fmla="*/ 3524 h 26288"/>
                    <a:gd name="connsiteX7" fmla="*/ 11709 w 23037"/>
                    <a:gd name="connsiteY7" fmla="*/ 0 h 26288"/>
                    <a:gd name="connsiteX8" fmla="*/ 19896 w 23037"/>
                    <a:gd name="connsiteY8" fmla="*/ 3429 h 26288"/>
                    <a:gd name="connsiteX9" fmla="*/ 23038 w 23037"/>
                    <a:gd name="connsiteY9" fmla="*/ 13049 h 26288"/>
                    <a:gd name="connsiteX10" fmla="*/ 23038 w 23037"/>
                    <a:gd name="connsiteY10" fmla="*/ 14192 h 26288"/>
                    <a:gd name="connsiteX11" fmla="*/ 4379 w 23037"/>
                    <a:gd name="connsiteY11" fmla="*/ 14192 h 26288"/>
                    <a:gd name="connsiteX12" fmla="*/ 6759 w 23037"/>
                    <a:gd name="connsiteY12" fmla="*/ 20479 h 26288"/>
                    <a:gd name="connsiteX13" fmla="*/ 11995 w 23037"/>
                    <a:gd name="connsiteY13" fmla="*/ 22670 h 26288"/>
                    <a:gd name="connsiteX14" fmla="*/ 15993 w 23037"/>
                    <a:gd name="connsiteY14" fmla="*/ 21431 h 26288"/>
                    <a:gd name="connsiteX15" fmla="*/ 18468 w 23037"/>
                    <a:gd name="connsiteY15" fmla="*/ 17621 h 26288"/>
                    <a:gd name="connsiteX16" fmla="*/ 4474 w 23037"/>
                    <a:gd name="connsiteY16" fmla="*/ 10763 h 26288"/>
                    <a:gd name="connsiteX17" fmla="*/ 18468 w 23037"/>
                    <a:gd name="connsiteY17" fmla="*/ 10763 h 26288"/>
                    <a:gd name="connsiteX18" fmla="*/ 16850 w 23037"/>
                    <a:gd name="connsiteY18" fmla="*/ 6001 h 26288"/>
                    <a:gd name="connsiteX19" fmla="*/ 11614 w 23037"/>
                    <a:gd name="connsiteY19" fmla="*/ 3524 h 26288"/>
                    <a:gd name="connsiteX20" fmla="*/ 6664 w 23037"/>
                    <a:gd name="connsiteY20" fmla="*/ 5525 h 26288"/>
                    <a:gd name="connsiteX21" fmla="*/ 4474 w 23037"/>
                    <a:gd name="connsiteY21" fmla="*/ 10763 h 2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037" h="26288">
                      <a:moveTo>
                        <a:pt x="18468" y="17621"/>
                      </a:moveTo>
                      <a:lnTo>
                        <a:pt x="22847" y="18193"/>
                      </a:lnTo>
                      <a:cubicBezTo>
                        <a:pt x="22181" y="20765"/>
                        <a:pt x="20848" y="22765"/>
                        <a:pt x="19039" y="24194"/>
                      </a:cubicBezTo>
                      <a:cubicBezTo>
                        <a:pt x="17136" y="25622"/>
                        <a:pt x="14756" y="26289"/>
                        <a:pt x="11900" y="26289"/>
                      </a:cubicBezTo>
                      <a:cubicBezTo>
                        <a:pt x="8282" y="26289"/>
                        <a:pt x="5331" y="25146"/>
                        <a:pt x="3237" y="22860"/>
                      </a:cubicBezTo>
                      <a:cubicBezTo>
                        <a:pt x="1047" y="20574"/>
                        <a:pt x="0" y="17431"/>
                        <a:pt x="0" y="13335"/>
                      </a:cubicBezTo>
                      <a:cubicBezTo>
                        <a:pt x="0" y="9144"/>
                        <a:pt x="1047" y="5810"/>
                        <a:pt x="3237" y="3524"/>
                      </a:cubicBezTo>
                      <a:cubicBezTo>
                        <a:pt x="5426" y="1238"/>
                        <a:pt x="8187" y="0"/>
                        <a:pt x="11709" y="0"/>
                      </a:cubicBezTo>
                      <a:cubicBezTo>
                        <a:pt x="15041" y="0"/>
                        <a:pt x="17802" y="1143"/>
                        <a:pt x="19896" y="3429"/>
                      </a:cubicBezTo>
                      <a:cubicBezTo>
                        <a:pt x="21990" y="5715"/>
                        <a:pt x="23038" y="8954"/>
                        <a:pt x="23038" y="13049"/>
                      </a:cubicBezTo>
                      <a:cubicBezTo>
                        <a:pt x="23038" y="13335"/>
                        <a:pt x="23038" y="13716"/>
                        <a:pt x="23038" y="14192"/>
                      </a:cubicBezTo>
                      <a:lnTo>
                        <a:pt x="4379" y="14192"/>
                      </a:lnTo>
                      <a:cubicBezTo>
                        <a:pt x="4570" y="16954"/>
                        <a:pt x="5331" y="19050"/>
                        <a:pt x="6759" y="20479"/>
                      </a:cubicBezTo>
                      <a:cubicBezTo>
                        <a:pt x="8187" y="21908"/>
                        <a:pt x="9901" y="22670"/>
                        <a:pt x="11995" y="22670"/>
                      </a:cubicBezTo>
                      <a:cubicBezTo>
                        <a:pt x="13518" y="22670"/>
                        <a:pt x="14851" y="22288"/>
                        <a:pt x="15993" y="21431"/>
                      </a:cubicBezTo>
                      <a:cubicBezTo>
                        <a:pt x="16945" y="20669"/>
                        <a:pt x="17802" y="19431"/>
                        <a:pt x="18468" y="17621"/>
                      </a:cubicBezTo>
                      <a:close/>
                      <a:moveTo>
                        <a:pt x="4474" y="10763"/>
                      </a:moveTo>
                      <a:lnTo>
                        <a:pt x="18468" y="10763"/>
                      </a:lnTo>
                      <a:cubicBezTo>
                        <a:pt x="18278" y="8668"/>
                        <a:pt x="17707" y="7049"/>
                        <a:pt x="16850" y="6001"/>
                      </a:cubicBezTo>
                      <a:cubicBezTo>
                        <a:pt x="15517" y="4382"/>
                        <a:pt x="13708" y="3524"/>
                        <a:pt x="11614" y="3524"/>
                      </a:cubicBezTo>
                      <a:cubicBezTo>
                        <a:pt x="9710" y="3524"/>
                        <a:pt x="7996" y="4191"/>
                        <a:pt x="6664" y="5525"/>
                      </a:cubicBezTo>
                      <a:cubicBezTo>
                        <a:pt x="5426" y="6858"/>
                        <a:pt x="4665" y="8573"/>
                        <a:pt x="4474" y="10763"/>
                      </a:cubicBezTo>
                      <a:close/>
                    </a:path>
                  </a:pathLst>
                </a:custGeom>
                <a:solidFill>
                  <a:srgbClr val="23509E"/>
                </a:solidFill>
                <a:ln w="9509" cap="flat">
                  <a:noFill/>
                  <a:prstDash val="solid"/>
                  <a:miter/>
                </a:ln>
              </p:spPr>
              <p:txBody>
                <a:bodyPr rtlCol="0" anchor="ctr"/>
                <a:lstStyle/>
                <a:p>
                  <a:endParaRPr lang="en-US"/>
                </a:p>
              </p:txBody>
            </p:sp>
          </p:grpSp>
          <p:grpSp>
            <p:nvGrpSpPr>
              <p:cNvPr id="820" name="Graphic 76">
                <a:extLst>
                  <a:ext uri="{FF2B5EF4-FFF2-40B4-BE49-F238E27FC236}">
                    <a16:creationId xmlns:a16="http://schemas.microsoft.com/office/drawing/2014/main" id="{1A39DE76-B0A2-BE46-AD54-6151A22994F3}"/>
                  </a:ext>
                </a:extLst>
              </p:cNvPr>
              <p:cNvGrpSpPr/>
              <p:nvPr/>
            </p:nvGrpSpPr>
            <p:grpSpPr>
              <a:xfrm>
                <a:off x="8208210" y="4964049"/>
                <a:ext cx="478363" cy="44672"/>
                <a:chOff x="8208210" y="4964049"/>
                <a:chExt cx="478363" cy="44672"/>
              </a:xfrm>
              <a:solidFill>
                <a:srgbClr val="23509E"/>
              </a:solidFill>
            </p:grpSpPr>
            <p:sp>
              <p:nvSpPr>
                <p:cNvPr id="840" name="Freeform 839">
                  <a:extLst>
                    <a:ext uri="{FF2B5EF4-FFF2-40B4-BE49-F238E27FC236}">
                      <a16:creationId xmlns:a16="http://schemas.microsoft.com/office/drawing/2014/main" id="{287F2DD3-5394-BA44-946A-1803ACE08C50}"/>
                    </a:ext>
                  </a:extLst>
                </p:cNvPr>
                <p:cNvSpPr/>
                <p:nvPr/>
              </p:nvSpPr>
              <p:spPr>
                <a:xfrm>
                  <a:off x="8208210" y="4964049"/>
                  <a:ext cx="25798" cy="34670"/>
                </a:xfrm>
                <a:custGeom>
                  <a:avLst/>
                  <a:gdLst>
                    <a:gd name="connsiteX0" fmla="*/ 0 w 25798"/>
                    <a:gd name="connsiteY0" fmla="*/ 34576 h 34670"/>
                    <a:gd name="connsiteX1" fmla="*/ 0 w 25798"/>
                    <a:gd name="connsiteY1" fmla="*/ 0 h 34670"/>
                    <a:gd name="connsiteX2" fmla="*/ 24941 w 25798"/>
                    <a:gd name="connsiteY2" fmla="*/ 0 h 34670"/>
                    <a:gd name="connsiteX3" fmla="*/ 24941 w 25798"/>
                    <a:gd name="connsiteY3" fmla="*/ 4096 h 34670"/>
                    <a:gd name="connsiteX4" fmla="*/ 4570 w 25798"/>
                    <a:gd name="connsiteY4" fmla="*/ 4096 h 34670"/>
                    <a:gd name="connsiteX5" fmla="*/ 4570 w 25798"/>
                    <a:gd name="connsiteY5" fmla="*/ 14668 h 34670"/>
                    <a:gd name="connsiteX6" fmla="*/ 23704 w 25798"/>
                    <a:gd name="connsiteY6" fmla="*/ 14668 h 34670"/>
                    <a:gd name="connsiteX7" fmla="*/ 23704 w 25798"/>
                    <a:gd name="connsiteY7" fmla="*/ 18764 h 34670"/>
                    <a:gd name="connsiteX8" fmla="*/ 4570 w 25798"/>
                    <a:gd name="connsiteY8" fmla="*/ 18764 h 34670"/>
                    <a:gd name="connsiteX9" fmla="*/ 4570 w 25798"/>
                    <a:gd name="connsiteY9" fmla="*/ 30575 h 34670"/>
                    <a:gd name="connsiteX10" fmla="*/ 25798 w 25798"/>
                    <a:gd name="connsiteY10" fmla="*/ 30575 h 34670"/>
                    <a:gd name="connsiteX11" fmla="*/ 25798 w 25798"/>
                    <a:gd name="connsiteY11" fmla="*/ 34671 h 34670"/>
                    <a:gd name="connsiteX12" fmla="*/ 0 w 25798"/>
                    <a:gd name="connsiteY12" fmla="*/ 34671 h 34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798" h="34670">
                      <a:moveTo>
                        <a:pt x="0" y="34576"/>
                      </a:moveTo>
                      <a:lnTo>
                        <a:pt x="0" y="0"/>
                      </a:lnTo>
                      <a:lnTo>
                        <a:pt x="24941" y="0"/>
                      </a:lnTo>
                      <a:lnTo>
                        <a:pt x="24941" y="4096"/>
                      </a:lnTo>
                      <a:lnTo>
                        <a:pt x="4570" y="4096"/>
                      </a:lnTo>
                      <a:lnTo>
                        <a:pt x="4570" y="14668"/>
                      </a:lnTo>
                      <a:lnTo>
                        <a:pt x="23704" y="14668"/>
                      </a:lnTo>
                      <a:lnTo>
                        <a:pt x="23704" y="18764"/>
                      </a:lnTo>
                      <a:lnTo>
                        <a:pt x="4570" y="18764"/>
                      </a:lnTo>
                      <a:lnTo>
                        <a:pt x="4570" y="30575"/>
                      </a:lnTo>
                      <a:lnTo>
                        <a:pt x="25798" y="30575"/>
                      </a:lnTo>
                      <a:lnTo>
                        <a:pt x="25798" y="34671"/>
                      </a:lnTo>
                      <a:lnTo>
                        <a:pt x="0" y="34671"/>
                      </a:lnTo>
                      <a:close/>
                    </a:path>
                  </a:pathLst>
                </a:custGeom>
                <a:solidFill>
                  <a:srgbClr val="23509E"/>
                </a:solidFill>
                <a:ln w="9509" cap="flat">
                  <a:noFill/>
                  <a:prstDash val="solid"/>
                  <a:miter/>
                </a:ln>
              </p:spPr>
              <p:txBody>
                <a:bodyPr rtlCol="0" anchor="ctr"/>
                <a:lstStyle/>
                <a:p>
                  <a:endParaRPr lang="en-US"/>
                </a:p>
              </p:txBody>
            </p:sp>
            <p:sp>
              <p:nvSpPr>
                <p:cNvPr id="841" name="Freeform 840">
                  <a:extLst>
                    <a:ext uri="{FF2B5EF4-FFF2-40B4-BE49-F238E27FC236}">
                      <a16:creationId xmlns:a16="http://schemas.microsoft.com/office/drawing/2014/main" id="{9021CAF8-B145-C046-B3C7-0098B6D16E08}"/>
                    </a:ext>
                  </a:extLst>
                </p:cNvPr>
                <p:cNvSpPr/>
                <p:nvPr/>
              </p:nvSpPr>
              <p:spPr>
                <a:xfrm>
                  <a:off x="8239720" y="4973002"/>
                  <a:ext cx="13613" cy="25622"/>
                </a:xfrm>
                <a:custGeom>
                  <a:avLst/>
                  <a:gdLst>
                    <a:gd name="connsiteX0" fmla="*/ 0 w 13613"/>
                    <a:gd name="connsiteY0" fmla="*/ 25622 h 25622"/>
                    <a:gd name="connsiteX1" fmla="*/ 0 w 13613"/>
                    <a:gd name="connsiteY1" fmla="*/ 571 h 25622"/>
                    <a:gd name="connsiteX2" fmla="*/ 3808 w 13613"/>
                    <a:gd name="connsiteY2" fmla="*/ 571 h 25622"/>
                    <a:gd name="connsiteX3" fmla="*/ 3808 w 13613"/>
                    <a:gd name="connsiteY3" fmla="*/ 4381 h 25622"/>
                    <a:gd name="connsiteX4" fmla="*/ 6473 w 13613"/>
                    <a:gd name="connsiteY4" fmla="*/ 857 h 25622"/>
                    <a:gd name="connsiteX5" fmla="*/ 9234 w 13613"/>
                    <a:gd name="connsiteY5" fmla="*/ 0 h 25622"/>
                    <a:gd name="connsiteX6" fmla="*/ 13613 w 13613"/>
                    <a:gd name="connsiteY6" fmla="*/ 1333 h 25622"/>
                    <a:gd name="connsiteX7" fmla="*/ 12185 w 13613"/>
                    <a:gd name="connsiteY7" fmla="*/ 5239 h 25622"/>
                    <a:gd name="connsiteX8" fmla="*/ 9044 w 13613"/>
                    <a:gd name="connsiteY8" fmla="*/ 4286 h 25622"/>
                    <a:gd name="connsiteX9" fmla="*/ 6569 w 13613"/>
                    <a:gd name="connsiteY9" fmla="*/ 5143 h 25622"/>
                    <a:gd name="connsiteX10" fmla="*/ 4950 w 13613"/>
                    <a:gd name="connsiteY10" fmla="*/ 7429 h 25622"/>
                    <a:gd name="connsiteX11" fmla="*/ 4284 w 13613"/>
                    <a:gd name="connsiteY11" fmla="*/ 12382 h 25622"/>
                    <a:gd name="connsiteX12" fmla="*/ 4284 w 13613"/>
                    <a:gd name="connsiteY12" fmla="*/ 25527 h 25622"/>
                    <a:gd name="connsiteX13" fmla="*/ 0 w 13613"/>
                    <a:gd name="connsiteY13" fmla="*/ 25527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13" h="25622">
                      <a:moveTo>
                        <a:pt x="0" y="25622"/>
                      </a:moveTo>
                      <a:lnTo>
                        <a:pt x="0" y="571"/>
                      </a:lnTo>
                      <a:lnTo>
                        <a:pt x="3808" y="571"/>
                      </a:lnTo>
                      <a:lnTo>
                        <a:pt x="3808" y="4381"/>
                      </a:lnTo>
                      <a:cubicBezTo>
                        <a:pt x="4760" y="2572"/>
                        <a:pt x="5712" y="1429"/>
                        <a:pt x="6473" y="857"/>
                      </a:cubicBezTo>
                      <a:cubicBezTo>
                        <a:pt x="7330" y="286"/>
                        <a:pt x="8187" y="0"/>
                        <a:pt x="9234" y="0"/>
                      </a:cubicBezTo>
                      <a:cubicBezTo>
                        <a:pt x="10662" y="0"/>
                        <a:pt x="12090" y="476"/>
                        <a:pt x="13613" y="1333"/>
                      </a:cubicBezTo>
                      <a:lnTo>
                        <a:pt x="12185" y="5239"/>
                      </a:lnTo>
                      <a:cubicBezTo>
                        <a:pt x="11138" y="4667"/>
                        <a:pt x="10091" y="4286"/>
                        <a:pt x="9044" y="4286"/>
                      </a:cubicBezTo>
                      <a:cubicBezTo>
                        <a:pt x="8092" y="4286"/>
                        <a:pt x="7330" y="4572"/>
                        <a:pt x="6569" y="5143"/>
                      </a:cubicBezTo>
                      <a:cubicBezTo>
                        <a:pt x="5807" y="5715"/>
                        <a:pt x="5331" y="6477"/>
                        <a:pt x="4950" y="7429"/>
                      </a:cubicBezTo>
                      <a:cubicBezTo>
                        <a:pt x="4474" y="8953"/>
                        <a:pt x="4284" y="10573"/>
                        <a:pt x="4284" y="12382"/>
                      </a:cubicBezTo>
                      <a:lnTo>
                        <a:pt x="4284" y="25527"/>
                      </a:lnTo>
                      <a:lnTo>
                        <a:pt x="0" y="25527"/>
                      </a:lnTo>
                      <a:close/>
                    </a:path>
                  </a:pathLst>
                </a:custGeom>
                <a:solidFill>
                  <a:srgbClr val="23509E"/>
                </a:solidFill>
                <a:ln w="9509" cap="flat">
                  <a:noFill/>
                  <a:prstDash val="solid"/>
                  <a:miter/>
                </a:ln>
              </p:spPr>
              <p:txBody>
                <a:bodyPr rtlCol="0" anchor="ctr"/>
                <a:lstStyle/>
                <a:p>
                  <a:endParaRPr lang="en-US"/>
                </a:p>
              </p:txBody>
            </p:sp>
            <p:sp>
              <p:nvSpPr>
                <p:cNvPr id="842" name="Freeform 841">
                  <a:extLst>
                    <a:ext uri="{FF2B5EF4-FFF2-40B4-BE49-F238E27FC236}">
                      <a16:creationId xmlns:a16="http://schemas.microsoft.com/office/drawing/2014/main" id="{CA96BAAD-9D37-8E4E-9B11-D05D9BEE7F49}"/>
                    </a:ext>
                  </a:extLst>
                </p:cNvPr>
                <p:cNvSpPr/>
                <p:nvPr/>
              </p:nvSpPr>
              <p:spPr>
                <a:xfrm>
                  <a:off x="8254380" y="4973192"/>
                  <a:ext cx="23037" cy="26098"/>
                </a:xfrm>
                <a:custGeom>
                  <a:avLst/>
                  <a:gdLst>
                    <a:gd name="connsiteX0" fmla="*/ 17802 w 23037"/>
                    <a:gd name="connsiteY0" fmla="*/ 22384 h 26098"/>
                    <a:gd name="connsiteX1" fmla="*/ 13232 w 23037"/>
                    <a:gd name="connsiteY1" fmla="*/ 25241 h 26098"/>
                    <a:gd name="connsiteX2" fmla="*/ 8568 w 23037"/>
                    <a:gd name="connsiteY2" fmla="*/ 26099 h 26098"/>
                    <a:gd name="connsiteX3" fmla="*/ 2189 w 23037"/>
                    <a:gd name="connsiteY3" fmla="*/ 24098 h 26098"/>
                    <a:gd name="connsiteX4" fmla="*/ 0 w 23037"/>
                    <a:gd name="connsiteY4" fmla="*/ 18955 h 26098"/>
                    <a:gd name="connsiteX5" fmla="*/ 857 w 23037"/>
                    <a:gd name="connsiteY5" fmla="*/ 15621 h 26098"/>
                    <a:gd name="connsiteX6" fmla="*/ 3046 w 23037"/>
                    <a:gd name="connsiteY6" fmla="*/ 13145 h 26098"/>
                    <a:gd name="connsiteX7" fmla="*/ 6092 w 23037"/>
                    <a:gd name="connsiteY7" fmla="*/ 11716 h 26098"/>
                    <a:gd name="connsiteX8" fmla="*/ 9901 w 23037"/>
                    <a:gd name="connsiteY8" fmla="*/ 11049 h 26098"/>
                    <a:gd name="connsiteX9" fmla="*/ 17421 w 23037"/>
                    <a:gd name="connsiteY9" fmla="*/ 9620 h 26098"/>
                    <a:gd name="connsiteX10" fmla="*/ 17421 w 23037"/>
                    <a:gd name="connsiteY10" fmla="*/ 8477 h 26098"/>
                    <a:gd name="connsiteX11" fmla="*/ 16183 w 23037"/>
                    <a:gd name="connsiteY11" fmla="*/ 4858 h 26098"/>
                    <a:gd name="connsiteX12" fmla="*/ 11328 w 23037"/>
                    <a:gd name="connsiteY12" fmla="*/ 3429 h 26098"/>
                    <a:gd name="connsiteX13" fmla="*/ 6949 w 23037"/>
                    <a:gd name="connsiteY13" fmla="*/ 4477 h 26098"/>
                    <a:gd name="connsiteX14" fmla="*/ 4855 w 23037"/>
                    <a:gd name="connsiteY14" fmla="*/ 8192 h 26098"/>
                    <a:gd name="connsiteX15" fmla="*/ 666 w 23037"/>
                    <a:gd name="connsiteY15" fmla="*/ 7620 h 26098"/>
                    <a:gd name="connsiteX16" fmla="*/ 2570 w 23037"/>
                    <a:gd name="connsiteY16" fmla="*/ 3334 h 26098"/>
                    <a:gd name="connsiteX17" fmla="*/ 6283 w 23037"/>
                    <a:gd name="connsiteY17" fmla="*/ 857 h 26098"/>
                    <a:gd name="connsiteX18" fmla="*/ 11995 w 23037"/>
                    <a:gd name="connsiteY18" fmla="*/ 0 h 26098"/>
                    <a:gd name="connsiteX19" fmla="*/ 17231 w 23037"/>
                    <a:gd name="connsiteY19" fmla="*/ 762 h 26098"/>
                    <a:gd name="connsiteX20" fmla="*/ 20182 w 23037"/>
                    <a:gd name="connsiteY20" fmla="*/ 2667 h 26098"/>
                    <a:gd name="connsiteX21" fmla="*/ 21515 w 23037"/>
                    <a:gd name="connsiteY21" fmla="*/ 5525 h 26098"/>
                    <a:gd name="connsiteX22" fmla="*/ 21705 w 23037"/>
                    <a:gd name="connsiteY22" fmla="*/ 9430 h 26098"/>
                    <a:gd name="connsiteX23" fmla="*/ 21705 w 23037"/>
                    <a:gd name="connsiteY23" fmla="*/ 15050 h 26098"/>
                    <a:gd name="connsiteX24" fmla="*/ 21990 w 23037"/>
                    <a:gd name="connsiteY24" fmla="*/ 22574 h 26098"/>
                    <a:gd name="connsiteX25" fmla="*/ 23037 w 23037"/>
                    <a:gd name="connsiteY25" fmla="*/ 25622 h 26098"/>
                    <a:gd name="connsiteX26" fmla="*/ 18563 w 23037"/>
                    <a:gd name="connsiteY26" fmla="*/ 25622 h 26098"/>
                    <a:gd name="connsiteX27" fmla="*/ 17802 w 23037"/>
                    <a:gd name="connsiteY27" fmla="*/ 22384 h 26098"/>
                    <a:gd name="connsiteX28" fmla="*/ 17421 w 23037"/>
                    <a:gd name="connsiteY28" fmla="*/ 12859 h 26098"/>
                    <a:gd name="connsiteX29" fmla="*/ 10472 w 23037"/>
                    <a:gd name="connsiteY29" fmla="*/ 14478 h 26098"/>
                    <a:gd name="connsiteX30" fmla="*/ 6759 w 23037"/>
                    <a:gd name="connsiteY30" fmla="*/ 15335 h 26098"/>
                    <a:gd name="connsiteX31" fmla="*/ 5045 w 23037"/>
                    <a:gd name="connsiteY31" fmla="*/ 16669 h 26098"/>
                    <a:gd name="connsiteX32" fmla="*/ 4474 w 23037"/>
                    <a:gd name="connsiteY32" fmla="*/ 18669 h 26098"/>
                    <a:gd name="connsiteX33" fmla="*/ 5712 w 23037"/>
                    <a:gd name="connsiteY33" fmla="*/ 21527 h 26098"/>
                    <a:gd name="connsiteX34" fmla="*/ 9424 w 23037"/>
                    <a:gd name="connsiteY34" fmla="*/ 22670 h 26098"/>
                    <a:gd name="connsiteX35" fmla="*/ 13803 w 23037"/>
                    <a:gd name="connsiteY35" fmla="*/ 21622 h 26098"/>
                    <a:gd name="connsiteX36" fmla="*/ 16564 w 23037"/>
                    <a:gd name="connsiteY36" fmla="*/ 18669 h 26098"/>
                    <a:gd name="connsiteX37" fmla="*/ 17231 w 23037"/>
                    <a:gd name="connsiteY37" fmla="*/ 14383 h 26098"/>
                    <a:gd name="connsiteX38" fmla="*/ 17231 w 23037"/>
                    <a:gd name="connsiteY38" fmla="*/ 12859 h 2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3037" h="26098">
                      <a:moveTo>
                        <a:pt x="17802" y="22384"/>
                      </a:moveTo>
                      <a:cubicBezTo>
                        <a:pt x="16183" y="23717"/>
                        <a:pt x="14755" y="24670"/>
                        <a:pt x="13232" y="25241"/>
                      </a:cubicBezTo>
                      <a:cubicBezTo>
                        <a:pt x="11804" y="25813"/>
                        <a:pt x="10186" y="26099"/>
                        <a:pt x="8568" y="26099"/>
                      </a:cubicBezTo>
                      <a:cubicBezTo>
                        <a:pt x="5807" y="26099"/>
                        <a:pt x="3713" y="25432"/>
                        <a:pt x="2189" y="24098"/>
                      </a:cubicBezTo>
                      <a:cubicBezTo>
                        <a:pt x="666" y="22765"/>
                        <a:pt x="0" y="21050"/>
                        <a:pt x="0" y="18955"/>
                      </a:cubicBezTo>
                      <a:cubicBezTo>
                        <a:pt x="0" y="17717"/>
                        <a:pt x="286" y="16574"/>
                        <a:pt x="857" y="15621"/>
                      </a:cubicBezTo>
                      <a:cubicBezTo>
                        <a:pt x="1428" y="14573"/>
                        <a:pt x="2189" y="13811"/>
                        <a:pt x="3046" y="13145"/>
                      </a:cubicBezTo>
                      <a:cubicBezTo>
                        <a:pt x="3903" y="12573"/>
                        <a:pt x="4950" y="12097"/>
                        <a:pt x="6092" y="11716"/>
                      </a:cubicBezTo>
                      <a:cubicBezTo>
                        <a:pt x="6949" y="11525"/>
                        <a:pt x="8187" y="11240"/>
                        <a:pt x="9901" y="11049"/>
                      </a:cubicBezTo>
                      <a:cubicBezTo>
                        <a:pt x="13327" y="10668"/>
                        <a:pt x="15803" y="10192"/>
                        <a:pt x="17421" y="9620"/>
                      </a:cubicBezTo>
                      <a:cubicBezTo>
                        <a:pt x="17421" y="9049"/>
                        <a:pt x="17421" y="8668"/>
                        <a:pt x="17421" y="8477"/>
                      </a:cubicBezTo>
                      <a:cubicBezTo>
                        <a:pt x="17421" y="6763"/>
                        <a:pt x="17040" y="5525"/>
                        <a:pt x="16183" y="4858"/>
                      </a:cubicBezTo>
                      <a:cubicBezTo>
                        <a:pt x="15136" y="3905"/>
                        <a:pt x="13518" y="3429"/>
                        <a:pt x="11328" y="3429"/>
                      </a:cubicBezTo>
                      <a:cubicBezTo>
                        <a:pt x="9329" y="3429"/>
                        <a:pt x="7901" y="3810"/>
                        <a:pt x="6949" y="4477"/>
                      </a:cubicBezTo>
                      <a:cubicBezTo>
                        <a:pt x="5997" y="5144"/>
                        <a:pt x="5331" y="6382"/>
                        <a:pt x="4855" y="8192"/>
                      </a:cubicBezTo>
                      <a:lnTo>
                        <a:pt x="666" y="7620"/>
                      </a:lnTo>
                      <a:cubicBezTo>
                        <a:pt x="1047" y="5810"/>
                        <a:pt x="1618" y="4382"/>
                        <a:pt x="2570" y="3334"/>
                      </a:cubicBezTo>
                      <a:cubicBezTo>
                        <a:pt x="3427" y="2286"/>
                        <a:pt x="4665" y="1429"/>
                        <a:pt x="6283" y="857"/>
                      </a:cubicBezTo>
                      <a:cubicBezTo>
                        <a:pt x="7901" y="286"/>
                        <a:pt x="9805" y="0"/>
                        <a:pt x="11995" y="0"/>
                      </a:cubicBezTo>
                      <a:cubicBezTo>
                        <a:pt x="14089" y="0"/>
                        <a:pt x="15898" y="286"/>
                        <a:pt x="17231" y="762"/>
                      </a:cubicBezTo>
                      <a:cubicBezTo>
                        <a:pt x="18563" y="1238"/>
                        <a:pt x="19515" y="1905"/>
                        <a:pt x="20182" y="2667"/>
                      </a:cubicBezTo>
                      <a:cubicBezTo>
                        <a:pt x="20848" y="3429"/>
                        <a:pt x="21229" y="4382"/>
                        <a:pt x="21515" y="5525"/>
                      </a:cubicBezTo>
                      <a:cubicBezTo>
                        <a:pt x="21610" y="6287"/>
                        <a:pt x="21705" y="7525"/>
                        <a:pt x="21705" y="9430"/>
                      </a:cubicBezTo>
                      <a:lnTo>
                        <a:pt x="21705" y="15050"/>
                      </a:lnTo>
                      <a:cubicBezTo>
                        <a:pt x="21705" y="18955"/>
                        <a:pt x="21800" y="21527"/>
                        <a:pt x="21990" y="22574"/>
                      </a:cubicBezTo>
                      <a:cubicBezTo>
                        <a:pt x="22181" y="23622"/>
                        <a:pt x="22562" y="24670"/>
                        <a:pt x="23037" y="25622"/>
                      </a:cubicBezTo>
                      <a:lnTo>
                        <a:pt x="18563" y="25622"/>
                      </a:lnTo>
                      <a:cubicBezTo>
                        <a:pt x="18183" y="24575"/>
                        <a:pt x="17897" y="23527"/>
                        <a:pt x="17802" y="22384"/>
                      </a:cubicBezTo>
                      <a:close/>
                      <a:moveTo>
                        <a:pt x="17421" y="12859"/>
                      </a:moveTo>
                      <a:cubicBezTo>
                        <a:pt x="15898" y="13525"/>
                        <a:pt x="13613" y="14002"/>
                        <a:pt x="10472" y="14478"/>
                      </a:cubicBezTo>
                      <a:cubicBezTo>
                        <a:pt x="8758" y="14764"/>
                        <a:pt x="7521" y="15050"/>
                        <a:pt x="6759" y="15335"/>
                      </a:cubicBezTo>
                      <a:cubicBezTo>
                        <a:pt x="5997" y="15621"/>
                        <a:pt x="5521" y="16097"/>
                        <a:pt x="5045" y="16669"/>
                      </a:cubicBezTo>
                      <a:cubicBezTo>
                        <a:pt x="4665" y="17240"/>
                        <a:pt x="4474" y="17907"/>
                        <a:pt x="4474" y="18669"/>
                      </a:cubicBezTo>
                      <a:cubicBezTo>
                        <a:pt x="4474" y="19812"/>
                        <a:pt x="4855" y="20765"/>
                        <a:pt x="5712" y="21527"/>
                      </a:cubicBezTo>
                      <a:cubicBezTo>
                        <a:pt x="6569" y="22289"/>
                        <a:pt x="7806" y="22670"/>
                        <a:pt x="9424" y="22670"/>
                      </a:cubicBezTo>
                      <a:cubicBezTo>
                        <a:pt x="11043" y="22670"/>
                        <a:pt x="12471" y="22289"/>
                        <a:pt x="13803" y="21622"/>
                      </a:cubicBezTo>
                      <a:cubicBezTo>
                        <a:pt x="15041" y="20860"/>
                        <a:pt x="15993" y="19907"/>
                        <a:pt x="16564" y="18669"/>
                      </a:cubicBezTo>
                      <a:cubicBezTo>
                        <a:pt x="17040" y="17717"/>
                        <a:pt x="17231" y="16288"/>
                        <a:pt x="17231" y="14383"/>
                      </a:cubicBezTo>
                      <a:lnTo>
                        <a:pt x="17231" y="12859"/>
                      </a:lnTo>
                      <a:close/>
                    </a:path>
                  </a:pathLst>
                </a:custGeom>
                <a:solidFill>
                  <a:srgbClr val="23509E"/>
                </a:solidFill>
                <a:ln w="9509" cap="flat">
                  <a:noFill/>
                  <a:prstDash val="solid"/>
                  <a:miter/>
                </a:ln>
              </p:spPr>
              <p:txBody>
                <a:bodyPr rtlCol="0" anchor="ctr"/>
                <a:lstStyle/>
                <a:p>
                  <a:endParaRPr lang="en-US"/>
                </a:p>
              </p:txBody>
            </p:sp>
            <p:sp>
              <p:nvSpPr>
                <p:cNvPr id="843" name="Freeform 842">
                  <a:extLst>
                    <a:ext uri="{FF2B5EF4-FFF2-40B4-BE49-F238E27FC236}">
                      <a16:creationId xmlns:a16="http://schemas.microsoft.com/office/drawing/2014/main" id="{A4242219-F4D2-7B43-BD0E-63E0053382CD}"/>
                    </a:ext>
                  </a:extLst>
                </p:cNvPr>
                <p:cNvSpPr/>
                <p:nvPr/>
              </p:nvSpPr>
              <p:spPr>
                <a:xfrm>
                  <a:off x="8281035" y="4973192"/>
                  <a:ext cx="20562" cy="26193"/>
                </a:xfrm>
                <a:custGeom>
                  <a:avLst/>
                  <a:gdLst>
                    <a:gd name="connsiteX0" fmla="*/ 0 w 20562"/>
                    <a:gd name="connsiteY0" fmla="*/ 18002 h 26193"/>
                    <a:gd name="connsiteX1" fmla="*/ 4189 w 20562"/>
                    <a:gd name="connsiteY1" fmla="*/ 17336 h 26193"/>
                    <a:gd name="connsiteX2" fmla="*/ 6188 w 20562"/>
                    <a:gd name="connsiteY2" fmla="*/ 21241 h 26193"/>
                    <a:gd name="connsiteX3" fmla="*/ 10662 w 20562"/>
                    <a:gd name="connsiteY3" fmla="*/ 22574 h 26193"/>
                    <a:gd name="connsiteX4" fmla="*/ 15041 w 20562"/>
                    <a:gd name="connsiteY4" fmla="*/ 21431 h 26193"/>
                    <a:gd name="connsiteX5" fmla="*/ 16469 w 20562"/>
                    <a:gd name="connsiteY5" fmla="*/ 18669 h 26193"/>
                    <a:gd name="connsiteX6" fmla="*/ 15232 w 20562"/>
                    <a:gd name="connsiteY6" fmla="*/ 16383 h 26193"/>
                    <a:gd name="connsiteX7" fmla="*/ 10853 w 20562"/>
                    <a:gd name="connsiteY7" fmla="*/ 14954 h 26193"/>
                    <a:gd name="connsiteX8" fmla="*/ 4379 w 20562"/>
                    <a:gd name="connsiteY8" fmla="*/ 12954 h 26193"/>
                    <a:gd name="connsiteX9" fmla="*/ 1618 w 20562"/>
                    <a:gd name="connsiteY9" fmla="*/ 10573 h 26193"/>
                    <a:gd name="connsiteX10" fmla="*/ 666 w 20562"/>
                    <a:gd name="connsiteY10" fmla="*/ 7239 h 26193"/>
                    <a:gd name="connsiteX11" fmla="*/ 1428 w 20562"/>
                    <a:gd name="connsiteY11" fmla="*/ 4096 h 26193"/>
                    <a:gd name="connsiteX12" fmla="*/ 3522 w 20562"/>
                    <a:gd name="connsiteY12" fmla="*/ 1715 h 26193"/>
                    <a:gd name="connsiteX13" fmla="*/ 6188 w 20562"/>
                    <a:gd name="connsiteY13" fmla="*/ 476 h 26193"/>
                    <a:gd name="connsiteX14" fmla="*/ 9805 w 20562"/>
                    <a:gd name="connsiteY14" fmla="*/ 0 h 26193"/>
                    <a:gd name="connsiteX15" fmla="*/ 14946 w 20562"/>
                    <a:gd name="connsiteY15" fmla="*/ 857 h 26193"/>
                    <a:gd name="connsiteX16" fmla="*/ 18278 w 20562"/>
                    <a:gd name="connsiteY16" fmla="*/ 3143 h 26193"/>
                    <a:gd name="connsiteX17" fmla="*/ 19706 w 20562"/>
                    <a:gd name="connsiteY17" fmla="*/ 7049 h 26193"/>
                    <a:gd name="connsiteX18" fmla="*/ 15517 w 20562"/>
                    <a:gd name="connsiteY18" fmla="*/ 7620 h 26193"/>
                    <a:gd name="connsiteX19" fmla="*/ 13899 w 20562"/>
                    <a:gd name="connsiteY19" fmla="*/ 4572 h 26193"/>
                    <a:gd name="connsiteX20" fmla="*/ 10091 w 20562"/>
                    <a:gd name="connsiteY20" fmla="*/ 3524 h 26193"/>
                    <a:gd name="connsiteX21" fmla="*/ 5902 w 20562"/>
                    <a:gd name="connsiteY21" fmla="*/ 4477 h 26193"/>
                    <a:gd name="connsiteX22" fmla="*/ 4665 w 20562"/>
                    <a:gd name="connsiteY22" fmla="*/ 6763 h 26193"/>
                    <a:gd name="connsiteX23" fmla="*/ 5141 w 20562"/>
                    <a:gd name="connsiteY23" fmla="*/ 8287 h 26193"/>
                    <a:gd name="connsiteX24" fmla="*/ 6759 w 20562"/>
                    <a:gd name="connsiteY24" fmla="*/ 9430 h 26193"/>
                    <a:gd name="connsiteX25" fmla="*/ 10472 w 20562"/>
                    <a:gd name="connsiteY25" fmla="*/ 10478 h 26193"/>
                    <a:gd name="connsiteX26" fmla="*/ 16755 w 20562"/>
                    <a:gd name="connsiteY26" fmla="*/ 12478 h 26193"/>
                    <a:gd name="connsiteX27" fmla="*/ 19515 w 20562"/>
                    <a:gd name="connsiteY27" fmla="*/ 14669 h 26193"/>
                    <a:gd name="connsiteX28" fmla="*/ 20563 w 20562"/>
                    <a:gd name="connsiteY28" fmla="*/ 18288 h 26193"/>
                    <a:gd name="connsiteX29" fmla="*/ 19325 w 20562"/>
                    <a:gd name="connsiteY29" fmla="*/ 22289 h 26193"/>
                    <a:gd name="connsiteX30" fmla="*/ 15707 w 20562"/>
                    <a:gd name="connsiteY30" fmla="*/ 25146 h 26193"/>
                    <a:gd name="connsiteX31" fmla="*/ 10472 w 20562"/>
                    <a:gd name="connsiteY31" fmla="*/ 26194 h 26193"/>
                    <a:gd name="connsiteX32" fmla="*/ 3046 w 20562"/>
                    <a:gd name="connsiteY32" fmla="*/ 24194 h 26193"/>
                    <a:gd name="connsiteX33" fmla="*/ 0 w 20562"/>
                    <a:gd name="connsiteY33" fmla="*/ 18002 h 2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0562" h="26193">
                      <a:moveTo>
                        <a:pt x="0" y="18002"/>
                      </a:moveTo>
                      <a:lnTo>
                        <a:pt x="4189" y="17336"/>
                      </a:lnTo>
                      <a:cubicBezTo>
                        <a:pt x="4379" y="19050"/>
                        <a:pt x="5045" y="20288"/>
                        <a:pt x="6188" y="21241"/>
                      </a:cubicBezTo>
                      <a:cubicBezTo>
                        <a:pt x="7235" y="22098"/>
                        <a:pt x="8758" y="22574"/>
                        <a:pt x="10662" y="22574"/>
                      </a:cubicBezTo>
                      <a:cubicBezTo>
                        <a:pt x="12566" y="22574"/>
                        <a:pt x="14089" y="22193"/>
                        <a:pt x="15041" y="21431"/>
                      </a:cubicBezTo>
                      <a:cubicBezTo>
                        <a:pt x="15993" y="20669"/>
                        <a:pt x="16469" y="19717"/>
                        <a:pt x="16469" y="18669"/>
                      </a:cubicBezTo>
                      <a:cubicBezTo>
                        <a:pt x="16469" y="17717"/>
                        <a:pt x="16088" y="16954"/>
                        <a:pt x="15232" y="16383"/>
                      </a:cubicBezTo>
                      <a:cubicBezTo>
                        <a:pt x="14660" y="16002"/>
                        <a:pt x="13232" y="15526"/>
                        <a:pt x="10853" y="14954"/>
                      </a:cubicBezTo>
                      <a:cubicBezTo>
                        <a:pt x="7711" y="14192"/>
                        <a:pt x="5617" y="13525"/>
                        <a:pt x="4379" y="12954"/>
                      </a:cubicBezTo>
                      <a:cubicBezTo>
                        <a:pt x="3142" y="12383"/>
                        <a:pt x="2285" y="11621"/>
                        <a:pt x="1618" y="10573"/>
                      </a:cubicBezTo>
                      <a:cubicBezTo>
                        <a:pt x="952" y="9525"/>
                        <a:pt x="666" y="8477"/>
                        <a:pt x="666" y="7239"/>
                      </a:cubicBezTo>
                      <a:cubicBezTo>
                        <a:pt x="666" y="6096"/>
                        <a:pt x="952" y="5048"/>
                        <a:pt x="1428" y="4096"/>
                      </a:cubicBezTo>
                      <a:cubicBezTo>
                        <a:pt x="1904" y="3143"/>
                        <a:pt x="2665" y="2381"/>
                        <a:pt x="3522" y="1715"/>
                      </a:cubicBezTo>
                      <a:cubicBezTo>
                        <a:pt x="4189" y="1238"/>
                        <a:pt x="5045" y="857"/>
                        <a:pt x="6188" y="476"/>
                      </a:cubicBezTo>
                      <a:cubicBezTo>
                        <a:pt x="7330" y="95"/>
                        <a:pt x="8568" y="0"/>
                        <a:pt x="9805" y="0"/>
                      </a:cubicBezTo>
                      <a:cubicBezTo>
                        <a:pt x="11805" y="0"/>
                        <a:pt x="13518" y="286"/>
                        <a:pt x="14946" y="857"/>
                      </a:cubicBezTo>
                      <a:cubicBezTo>
                        <a:pt x="16469" y="1429"/>
                        <a:pt x="17516" y="2191"/>
                        <a:pt x="18278" y="3143"/>
                      </a:cubicBezTo>
                      <a:cubicBezTo>
                        <a:pt x="18944" y="4096"/>
                        <a:pt x="19515" y="5429"/>
                        <a:pt x="19706" y="7049"/>
                      </a:cubicBezTo>
                      <a:lnTo>
                        <a:pt x="15517" y="7620"/>
                      </a:lnTo>
                      <a:cubicBezTo>
                        <a:pt x="15327" y="6287"/>
                        <a:pt x="14756" y="5334"/>
                        <a:pt x="13899" y="4572"/>
                      </a:cubicBezTo>
                      <a:cubicBezTo>
                        <a:pt x="13042" y="3810"/>
                        <a:pt x="11709" y="3524"/>
                        <a:pt x="10091" y="3524"/>
                      </a:cubicBezTo>
                      <a:cubicBezTo>
                        <a:pt x="8187" y="3524"/>
                        <a:pt x="6759" y="3810"/>
                        <a:pt x="5902" y="4477"/>
                      </a:cubicBezTo>
                      <a:cubicBezTo>
                        <a:pt x="5045" y="5144"/>
                        <a:pt x="4665" y="5906"/>
                        <a:pt x="4665" y="6763"/>
                      </a:cubicBezTo>
                      <a:cubicBezTo>
                        <a:pt x="4665" y="7334"/>
                        <a:pt x="4855" y="7811"/>
                        <a:pt x="5141" y="8287"/>
                      </a:cubicBezTo>
                      <a:cubicBezTo>
                        <a:pt x="5522" y="8763"/>
                        <a:pt x="5997" y="9144"/>
                        <a:pt x="6759" y="9430"/>
                      </a:cubicBezTo>
                      <a:cubicBezTo>
                        <a:pt x="7140" y="9620"/>
                        <a:pt x="8473" y="9906"/>
                        <a:pt x="10472" y="10478"/>
                      </a:cubicBezTo>
                      <a:cubicBezTo>
                        <a:pt x="13518" y="11240"/>
                        <a:pt x="15612" y="11906"/>
                        <a:pt x="16755" y="12478"/>
                      </a:cubicBezTo>
                      <a:cubicBezTo>
                        <a:pt x="17897" y="12954"/>
                        <a:pt x="18849" y="13716"/>
                        <a:pt x="19515" y="14669"/>
                      </a:cubicBezTo>
                      <a:cubicBezTo>
                        <a:pt x="20182" y="15621"/>
                        <a:pt x="20563" y="16859"/>
                        <a:pt x="20563" y="18288"/>
                      </a:cubicBezTo>
                      <a:cubicBezTo>
                        <a:pt x="20563" y="19717"/>
                        <a:pt x="20182" y="21050"/>
                        <a:pt x="19325" y="22289"/>
                      </a:cubicBezTo>
                      <a:cubicBezTo>
                        <a:pt x="18468" y="23527"/>
                        <a:pt x="17326" y="24479"/>
                        <a:pt x="15707" y="25146"/>
                      </a:cubicBezTo>
                      <a:cubicBezTo>
                        <a:pt x="14184" y="25813"/>
                        <a:pt x="12376" y="26194"/>
                        <a:pt x="10472" y="26194"/>
                      </a:cubicBezTo>
                      <a:cubicBezTo>
                        <a:pt x="7235" y="26194"/>
                        <a:pt x="4760" y="25527"/>
                        <a:pt x="3046" y="24194"/>
                      </a:cubicBezTo>
                      <a:cubicBezTo>
                        <a:pt x="1523" y="22670"/>
                        <a:pt x="381" y="20669"/>
                        <a:pt x="0" y="18002"/>
                      </a:cubicBezTo>
                      <a:close/>
                    </a:path>
                  </a:pathLst>
                </a:custGeom>
                <a:solidFill>
                  <a:srgbClr val="23509E"/>
                </a:solidFill>
                <a:ln w="9509" cap="flat">
                  <a:noFill/>
                  <a:prstDash val="solid"/>
                  <a:miter/>
                </a:ln>
              </p:spPr>
              <p:txBody>
                <a:bodyPr rtlCol="0" anchor="ctr"/>
                <a:lstStyle/>
                <a:p>
                  <a:endParaRPr lang="en-US"/>
                </a:p>
              </p:txBody>
            </p:sp>
            <p:sp>
              <p:nvSpPr>
                <p:cNvPr id="844" name="Freeform 843">
                  <a:extLst>
                    <a:ext uri="{FF2B5EF4-FFF2-40B4-BE49-F238E27FC236}">
                      <a16:creationId xmlns:a16="http://schemas.microsoft.com/office/drawing/2014/main" id="{FF1C7112-7B3F-8A41-828D-AC28E38117C3}"/>
                    </a:ext>
                  </a:extLst>
                </p:cNvPr>
                <p:cNvSpPr/>
                <p:nvPr/>
              </p:nvSpPr>
              <p:spPr>
                <a:xfrm>
                  <a:off x="8306834" y="4973002"/>
                  <a:ext cx="33889" cy="25622"/>
                </a:xfrm>
                <a:custGeom>
                  <a:avLst/>
                  <a:gdLst>
                    <a:gd name="connsiteX0" fmla="*/ 0 w 33889"/>
                    <a:gd name="connsiteY0" fmla="*/ 25622 h 25622"/>
                    <a:gd name="connsiteX1" fmla="*/ 0 w 33889"/>
                    <a:gd name="connsiteY1" fmla="*/ 571 h 25622"/>
                    <a:gd name="connsiteX2" fmla="*/ 3808 w 33889"/>
                    <a:gd name="connsiteY2" fmla="*/ 571 h 25622"/>
                    <a:gd name="connsiteX3" fmla="*/ 3808 w 33889"/>
                    <a:gd name="connsiteY3" fmla="*/ 4096 h 25622"/>
                    <a:gd name="connsiteX4" fmla="*/ 6949 w 33889"/>
                    <a:gd name="connsiteY4" fmla="*/ 1143 h 25622"/>
                    <a:gd name="connsiteX5" fmla="*/ 11423 w 33889"/>
                    <a:gd name="connsiteY5" fmla="*/ 0 h 25622"/>
                    <a:gd name="connsiteX6" fmla="*/ 15993 w 33889"/>
                    <a:gd name="connsiteY6" fmla="*/ 1143 h 25622"/>
                    <a:gd name="connsiteX7" fmla="*/ 18468 w 33889"/>
                    <a:gd name="connsiteY7" fmla="*/ 4381 h 25622"/>
                    <a:gd name="connsiteX8" fmla="*/ 26179 w 33889"/>
                    <a:gd name="connsiteY8" fmla="*/ 0 h 25622"/>
                    <a:gd name="connsiteX9" fmla="*/ 31891 w 33889"/>
                    <a:gd name="connsiteY9" fmla="*/ 2096 h 25622"/>
                    <a:gd name="connsiteX10" fmla="*/ 33890 w 33889"/>
                    <a:gd name="connsiteY10" fmla="*/ 8477 h 25622"/>
                    <a:gd name="connsiteX11" fmla="*/ 33890 w 33889"/>
                    <a:gd name="connsiteY11" fmla="*/ 25622 h 25622"/>
                    <a:gd name="connsiteX12" fmla="*/ 29701 w 33889"/>
                    <a:gd name="connsiteY12" fmla="*/ 25622 h 25622"/>
                    <a:gd name="connsiteX13" fmla="*/ 29701 w 33889"/>
                    <a:gd name="connsiteY13" fmla="*/ 9811 h 25622"/>
                    <a:gd name="connsiteX14" fmla="*/ 29320 w 33889"/>
                    <a:gd name="connsiteY14" fmla="*/ 6191 h 25622"/>
                    <a:gd name="connsiteX15" fmla="*/ 27797 w 33889"/>
                    <a:gd name="connsiteY15" fmla="*/ 4381 h 25622"/>
                    <a:gd name="connsiteX16" fmla="*/ 25227 w 33889"/>
                    <a:gd name="connsiteY16" fmla="*/ 3715 h 25622"/>
                    <a:gd name="connsiteX17" fmla="*/ 20848 w 33889"/>
                    <a:gd name="connsiteY17" fmla="*/ 5429 h 25622"/>
                    <a:gd name="connsiteX18" fmla="*/ 19134 w 33889"/>
                    <a:gd name="connsiteY18" fmla="*/ 11049 h 25622"/>
                    <a:gd name="connsiteX19" fmla="*/ 19134 w 33889"/>
                    <a:gd name="connsiteY19" fmla="*/ 25622 h 25622"/>
                    <a:gd name="connsiteX20" fmla="*/ 14851 w 33889"/>
                    <a:gd name="connsiteY20" fmla="*/ 25622 h 25622"/>
                    <a:gd name="connsiteX21" fmla="*/ 14851 w 33889"/>
                    <a:gd name="connsiteY21" fmla="*/ 9334 h 25622"/>
                    <a:gd name="connsiteX22" fmla="*/ 13803 w 33889"/>
                    <a:gd name="connsiteY22" fmla="*/ 5048 h 25622"/>
                    <a:gd name="connsiteX23" fmla="*/ 10376 w 33889"/>
                    <a:gd name="connsiteY23" fmla="*/ 3619 h 25622"/>
                    <a:gd name="connsiteX24" fmla="*/ 7044 w 33889"/>
                    <a:gd name="connsiteY24" fmla="*/ 4572 h 25622"/>
                    <a:gd name="connsiteX25" fmla="*/ 4855 w 33889"/>
                    <a:gd name="connsiteY25" fmla="*/ 7334 h 25622"/>
                    <a:gd name="connsiteX26" fmla="*/ 4188 w 33889"/>
                    <a:gd name="connsiteY26" fmla="*/ 12573 h 25622"/>
                    <a:gd name="connsiteX27" fmla="*/ 4188 w 33889"/>
                    <a:gd name="connsiteY27" fmla="*/ 25527 h 25622"/>
                    <a:gd name="connsiteX28" fmla="*/ 0 w 33889"/>
                    <a:gd name="connsiteY28" fmla="*/ 25527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3889" h="25622">
                      <a:moveTo>
                        <a:pt x="0" y="25622"/>
                      </a:moveTo>
                      <a:lnTo>
                        <a:pt x="0" y="571"/>
                      </a:lnTo>
                      <a:lnTo>
                        <a:pt x="3808" y="571"/>
                      </a:lnTo>
                      <a:lnTo>
                        <a:pt x="3808" y="4096"/>
                      </a:lnTo>
                      <a:cubicBezTo>
                        <a:pt x="4569" y="2857"/>
                        <a:pt x="5617" y="1905"/>
                        <a:pt x="6949" y="1143"/>
                      </a:cubicBezTo>
                      <a:cubicBezTo>
                        <a:pt x="8282" y="381"/>
                        <a:pt x="9710" y="0"/>
                        <a:pt x="11423" y="0"/>
                      </a:cubicBezTo>
                      <a:cubicBezTo>
                        <a:pt x="13232" y="0"/>
                        <a:pt x="14755" y="381"/>
                        <a:pt x="15993" y="1143"/>
                      </a:cubicBezTo>
                      <a:cubicBezTo>
                        <a:pt x="17135" y="1905"/>
                        <a:pt x="17992" y="2953"/>
                        <a:pt x="18468" y="4381"/>
                      </a:cubicBezTo>
                      <a:cubicBezTo>
                        <a:pt x="20467" y="1429"/>
                        <a:pt x="23037" y="0"/>
                        <a:pt x="26179" y="0"/>
                      </a:cubicBezTo>
                      <a:cubicBezTo>
                        <a:pt x="28654" y="0"/>
                        <a:pt x="30558" y="667"/>
                        <a:pt x="31891" y="2096"/>
                      </a:cubicBezTo>
                      <a:cubicBezTo>
                        <a:pt x="33224" y="3429"/>
                        <a:pt x="33890" y="5620"/>
                        <a:pt x="33890" y="8477"/>
                      </a:cubicBezTo>
                      <a:lnTo>
                        <a:pt x="33890" y="25622"/>
                      </a:lnTo>
                      <a:lnTo>
                        <a:pt x="29701" y="25622"/>
                      </a:lnTo>
                      <a:lnTo>
                        <a:pt x="29701" y="9811"/>
                      </a:lnTo>
                      <a:cubicBezTo>
                        <a:pt x="29701" y="8096"/>
                        <a:pt x="29606" y="6858"/>
                        <a:pt x="29320" y="6191"/>
                      </a:cubicBezTo>
                      <a:cubicBezTo>
                        <a:pt x="29035" y="5429"/>
                        <a:pt x="28559" y="4858"/>
                        <a:pt x="27797" y="4381"/>
                      </a:cubicBezTo>
                      <a:cubicBezTo>
                        <a:pt x="27036" y="3905"/>
                        <a:pt x="26179" y="3715"/>
                        <a:pt x="25227" y="3715"/>
                      </a:cubicBezTo>
                      <a:cubicBezTo>
                        <a:pt x="23513" y="3715"/>
                        <a:pt x="21990" y="4286"/>
                        <a:pt x="20848" y="5429"/>
                      </a:cubicBezTo>
                      <a:cubicBezTo>
                        <a:pt x="19705" y="6572"/>
                        <a:pt x="19134" y="8477"/>
                        <a:pt x="19134" y="11049"/>
                      </a:cubicBezTo>
                      <a:lnTo>
                        <a:pt x="19134" y="25622"/>
                      </a:lnTo>
                      <a:lnTo>
                        <a:pt x="14851" y="25622"/>
                      </a:lnTo>
                      <a:lnTo>
                        <a:pt x="14851" y="9334"/>
                      </a:lnTo>
                      <a:cubicBezTo>
                        <a:pt x="14851" y="7429"/>
                        <a:pt x="14470" y="6001"/>
                        <a:pt x="13803" y="5048"/>
                      </a:cubicBezTo>
                      <a:cubicBezTo>
                        <a:pt x="13137" y="4096"/>
                        <a:pt x="11995" y="3619"/>
                        <a:pt x="10376" y="3619"/>
                      </a:cubicBezTo>
                      <a:cubicBezTo>
                        <a:pt x="9139" y="3619"/>
                        <a:pt x="8091" y="3905"/>
                        <a:pt x="7044" y="4572"/>
                      </a:cubicBezTo>
                      <a:cubicBezTo>
                        <a:pt x="5997" y="5239"/>
                        <a:pt x="5331" y="6096"/>
                        <a:pt x="4855" y="7334"/>
                      </a:cubicBezTo>
                      <a:cubicBezTo>
                        <a:pt x="4379" y="8572"/>
                        <a:pt x="4188" y="10287"/>
                        <a:pt x="4188" y="12573"/>
                      </a:cubicBezTo>
                      <a:lnTo>
                        <a:pt x="4188" y="25527"/>
                      </a:lnTo>
                      <a:lnTo>
                        <a:pt x="0" y="25527"/>
                      </a:lnTo>
                      <a:close/>
                    </a:path>
                  </a:pathLst>
                </a:custGeom>
                <a:solidFill>
                  <a:srgbClr val="23509E"/>
                </a:solidFill>
                <a:ln w="9509" cap="flat">
                  <a:noFill/>
                  <a:prstDash val="solid"/>
                  <a:miter/>
                </a:ln>
              </p:spPr>
              <p:txBody>
                <a:bodyPr rtlCol="0" anchor="ctr"/>
                <a:lstStyle/>
                <a:p>
                  <a:endParaRPr lang="en-US"/>
                </a:p>
              </p:txBody>
            </p:sp>
            <p:sp>
              <p:nvSpPr>
                <p:cNvPr id="845" name="Freeform 844">
                  <a:extLst>
                    <a:ext uri="{FF2B5EF4-FFF2-40B4-BE49-F238E27FC236}">
                      <a16:creationId xmlns:a16="http://schemas.microsoft.com/office/drawing/2014/main" id="{0D7A094D-3928-8D48-9C34-A83BAF3E5E11}"/>
                    </a:ext>
                  </a:extLst>
                </p:cNvPr>
                <p:cNvSpPr/>
                <p:nvPr/>
              </p:nvSpPr>
              <p:spPr>
                <a:xfrm>
                  <a:off x="8346911" y="4973574"/>
                  <a:ext cx="20467" cy="25622"/>
                </a:xfrm>
                <a:custGeom>
                  <a:avLst/>
                  <a:gdLst>
                    <a:gd name="connsiteX0" fmla="*/ 16469 w 20467"/>
                    <a:gd name="connsiteY0" fmla="*/ 25051 h 25622"/>
                    <a:gd name="connsiteX1" fmla="*/ 16469 w 20467"/>
                    <a:gd name="connsiteY1" fmla="*/ 21336 h 25622"/>
                    <a:gd name="connsiteX2" fmla="*/ 8568 w 20467"/>
                    <a:gd name="connsiteY2" fmla="*/ 25622 h 25622"/>
                    <a:gd name="connsiteX3" fmla="*/ 4474 w 20467"/>
                    <a:gd name="connsiteY3" fmla="*/ 24765 h 25622"/>
                    <a:gd name="connsiteX4" fmla="*/ 1618 w 20467"/>
                    <a:gd name="connsiteY4" fmla="*/ 22669 h 25622"/>
                    <a:gd name="connsiteX5" fmla="*/ 286 w 20467"/>
                    <a:gd name="connsiteY5" fmla="*/ 19526 h 25622"/>
                    <a:gd name="connsiteX6" fmla="*/ 0 w 20467"/>
                    <a:gd name="connsiteY6" fmla="*/ 15526 h 25622"/>
                    <a:gd name="connsiteX7" fmla="*/ 0 w 20467"/>
                    <a:gd name="connsiteY7" fmla="*/ 0 h 25622"/>
                    <a:gd name="connsiteX8" fmla="*/ 4284 w 20467"/>
                    <a:gd name="connsiteY8" fmla="*/ 0 h 25622"/>
                    <a:gd name="connsiteX9" fmla="*/ 4284 w 20467"/>
                    <a:gd name="connsiteY9" fmla="*/ 13906 h 25622"/>
                    <a:gd name="connsiteX10" fmla="*/ 4569 w 20467"/>
                    <a:gd name="connsiteY10" fmla="*/ 18383 h 25622"/>
                    <a:gd name="connsiteX11" fmla="*/ 6283 w 20467"/>
                    <a:gd name="connsiteY11" fmla="*/ 21050 h 25622"/>
                    <a:gd name="connsiteX12" fmla="*/ 9520 w 20467"/>
                    <a:gd name="connsiteY12" fmla="*/ 22003 h 25622"/>
                    <a:gd name="connsiteX13" fmla="*/ 13137 w 20467"/>
                    <a:gd name="connsiteY13" fmla="*/ 21050 h 25622"/>
                    <a:gd name="connsiteX14" fmla="*/ 15517 w 20467"/>
                    <a:gd name="connsiteY14" fmla="*/ 18383 h 25622"/>
                    <a:gd name="connsiteX15" fmla="*/ 16183 w 20467"/>
                    <a:gd name="connsiteY15" fmla="*/ 13525 h 25622"/>
                    <a:gd name="connsiteX16" fmla="*/ 16183 w 20467"/>
                    <a:gd name="connsiteY16" fmla="*/ 95 h 25622"/>
                    <a:gd name="connsiteX17" fmla="*/ 20467 w 20467"/>
                    <a:gd name="connsiteY17" fmla="*/ 95 h 25622"/>
                    <a:gd name="connsiteX18" fmla="*/ 20467 w 20467"/>
                    <a:gd name="connsiteY18" fmla="*/ 25146 h 25622"/>
                    <a:gd name="connsiteX19" fmla="*/ 16469 w 20467"/>
                    <a:gd name="connsiteY19" fmla="*/ 25146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467" h="25622">
                      <a:moveTo>
                        <a:pt x="16469" y="25051"/>
                      </a:moveTo>
                      <a:lnTo>
                        <a:pt x="16469" y="21336"/>
                      </a:lnTo>
                      <a:cubicBezTo>
                        <a:pt x="14565" y="24193"/>
                        <a:pt x="11900" y="25622"/>
                        <a:pt x="8568" y="25622"/>
                      </a:cubicBezTo>
                      <a:cubicBezTo>
                        <a:pt x="7044" y="25622"/>
                        <a:pt x="5712" y="25337"/>
                        <a:pt x="4474" y="24765"/>
                      </a:cubicBezTo>
                      <a:cubicBezTo>
                        <a:pt x="3237" y="24193"/>
                        <a:pt x="2285" y="23527"/>
                        <a:pt x="1618" y="22669"/>
                      </a:cubicBezTo>
                      <a:cubicBezTo>
                        <a:pt x="952" y="21812"/>
                        <a:pt x="571" y="20764"/>
                        <a:pt x="286" y="19526"/>
                      </a:cubicBezTo>
                      <a:cubicBezTo>
                        <a:pt x="95" y="18669"/>
                        <a:pt x="0" y="17335"/>
                        <a:pt x="0" y="15526"/>
                      </a:cubicBezTo>
                      <a:lnTo>
                        <a:pt x="0" y="0"/>
                      </a:lnTo>
                      <a:lnTo>
                        <a:pt x="4284" y="0"/>
                      </a:lnTo>
                      <a:lnTo>
                        <a:pt x="4284" y="13906"/>
                      </a:lnTo>
                      <a:cubicBezTo>
                        <a:pt x="4284" y="16097"/>
                        <a:pt x="4379" y="17621"/>
                        <a:pt x="4569" y="18383"/>
                      </a:cubicBezTo>
                      <a:cubicBezTo>
                        <a:pt x="4855" y="19526"/>
                        <a:pt x="5426" y="20383"/>
                        <a:pt x="6283" y="21050"/>
                      </a:cubicBezTo>
                      <a:cubicBezTo>
                        <a:pt x="7140" y="21717"/>
                        <a:pt x="8187" y="22003"/>
                        <a:pt x="9520" y="22003"/>
                      </a:cubicBezTo>
                      <a:cubicBezTo>
                        <a:pt x="10852" y="22003"/>
                        <a:pt x="11995" y="21717"/>
                        <a:pt x="13137" y="21050"/>
                      </a:cubicBezTo>
                      <a:cubicBezTo>
                        <a:pt x="14279" y="20383"/>
                        <a:pt x="15041" y="19526"/>
                        <a:pt x="15517" y="18383"/>
                      </a:cubicBezTo>
                      <a:cubicBezTo>
                        <a:pt x="15993" y="17240"/>
                        <a:pt x="16183" y="15621"/>
                        <a:pt x="16183" y="13525"/>
                      </a:cubicBezTo>
                      <a:lnTo>
                        <a:pt x="16183" y="95"/>
                      </a:lnTo>
                      <a:lnTo>
                        <a:pt x="20467" y="95"/>
                      </a:lnTo>
                      <a:lnTo>
                        <a:pt x="20467" y="25146"/>
                      </a:lnTo>
                      <a:lnTo>
                        <a:pt x="16469" y="25146"/>
                      </a:lnTo>
                      <a:close/>
                    </a:path>
                  </a:pathLst>
                </a:custGeom>
                <a:solidFill>
                  <a:srgbClr val="23509E"/>
                </a:solidFill>
                <a:ln w="9509" cap="flat">
                  <a:noFill/>
                  <a:prstDash val="solid"/>
                  <a:miter/>
                </a:ln>
              </p:spPr>
              <p:txBody>
                <a:bodyPr rtlCol="0" anchor="ctr"/>
                <a:lstStyle/>
                <a:p>
                  <a:endParaRPr lang="en-US"/>
                </a:p>
              </p:txBody>
            </p:sp>
            <p:sp>
              <p:nvSpPr>
                <p:cNvPr id="846" name="Freeform 845">
                  <a:extLst>
                    <a:ext uri="{FF2B5EF4-FFF2-40B4-BE49-F238E27FC236}">
                      <a16:creationId xmlns:a16="http://schemas.microsoft.com/office/drawing/2014/main" id="{3DBB1EE0-7378-FA42-A92F-39ED1462C360}"/>
                    </a:ext>
                  </a:extLst>
                </p:cNvPr>
                <p:cNvSpPr/>
                <p:nvPr/>
              </p:nvSpPr>
              <p:spPr>
                <a:xfrm>
                  <a:off x="8372138" y="4973192"/>
                  <a:ext cx="20562" cy="26193"/>
                </a:xfrm>
                <a:custGeom>
                  <a:avLst/>
                  <a:gdLst>
                    <a:gd name="connsiteX0" fmla="*/ 0 w 20562"/>
                    <a:gd name="connsiteY0" fmla="*/ 18002 h 26193"/>
                    <a:gd name="connsiteX1" fmla="*/ 4189 w 20562"/>
                    <a:gd name="connsiteY1" fmla="*/ 17336 h 26193"/>
                    <a:gd name="connsiteX2" fmla="*/ 6188 w 20562"/>
                    <a:gd name="connsiteY2" fmla="*/ 21241 h 26193"/>
                    <a:gd name="connsiteX3" fmla="*/ 10662 w 20562"/>
                    <a:gd name="connsiteY3" fmla="*/ 22574 h 26193"/>
                    <a:gd name="connsiteX4" fmla="*/ 15041 w 20562"/>
                    <a:gd name="connsiteY4" fmla="*/ 21431 h 26193"/>
                    <a:gd name="connsiteX5" fmla="*/ 16469 w 20562"/>
                    <a:gd name="connsiteY5" fmla="*/ 18669 h 26193"/>
                    <a:gd name="connsiteX6" fmla="*/ 15232 w 20562"/>
                    <a:gd name="connsiteY6" fmla="*/ 16383 h 26193"/>
                    <a:gd name="connsiteX7" fmla="*/ 10853 w 20562"/>
                    <a:gd name="connsiteY7" fmla="*/ 14954 h 26193"/>
                    <a:gd name="connsiteX8" fmla="*/ 4379 w 20562"/>
                    <a:gd name="connsiteY8" fmla="*/ 12954 h 26193"/>
                    <a:gd name="connsiteX9" fmla="*/ 1618 w 20562"/>
                    <a:gd name="connsiteY9" fmla="*/ 10573 h 26193"/>
                    <a:gd name="connsiteX10" fmla="*/ 666 w 20562"/>
                    <a:gd name="connsiteY10" fmla="*/ 7239 h 26193"/>
                    <a:gd name="connsiteX11" fmla="*/ 1428 w 20562"/>
                    <a:gd name="connsiteY11" fmla="*/ 4096 h 26193"/>
                    <a:gd name="connsiteX12" fmla="*/ 3522 w 20562"/>
                    <a:gd name="connsiteY12" fmla="*/ 1715 h 26193"/>
                    <a:gd name="connsiteX13" fmla="*/ 6188 w 20562"/>
                    <a:gd name="connsiteY13" fmla="*/ 476 h 26193"/>
                    <a:gd name="connsiteX14" fmla="*/ 9805 w 20562"/>
                    <a:gd name="connsiteY14" fmla="*/ 0 h 26193"/>
                    <a:gd name="connsiteX15" fmla="*/ 14946 w 20562"/>
                    <a:gd name="connsiteY15" fmla="*/ 857 h 26193"/>
                    <a:gd name="connsiteX16" fmla="*/ 18278 w 20562"/>
                    <a:gd name="connsiteY16" fmla="*/ 3143 h 26193"/>
                    <a:gd name="connsiteX17" fmla="*/ 19706 w 20562"/>
                    <a:gd name="connsiteY17" fmla="*/ 7049 h 26193"/>
                    <a:gd name="connsiteX18" fmla="*/ 15517 w 20562"/>
                    <a:gd name="connsiteY18" fmla="*/ 7620 h 26193"/>
                    <a:gd name="connsiteX19" fmla="*/ 13899 w 20562"/>
                    <a:gd name="connsiteY19" fmla="*/ 4572 h 26193"/>
                    <a:gd name="connsiteX20" fmla="*/ 10091 w 20562"/>
                    <a:gd name="connsiteY20" fmla="*/ 3524 h 26193"/>
                    <a:gd name="connsiteX21" fmla="*/ 5902 w 20562"/>
                    <a:gd name="connsiteY21" fmla="*/ 4477 h 26193"/>
                    <a:gd name="connsiteX22" fmla="*/ 4665 w 20562"/>
                    <a:gd name="connsiteY22" fmla="*/ 6763 h 26193"/>
                    <a:gd name="connsiteX23" fmla="*/ 5141 w 20562"/>
                    <a:gd name="connsiteY23" fmla="*/ 8287 h 26193"/>
                    <a:gd name="connsiteX24" fmla="*/ 6759 w 20562"/>
                    <a:gd name="connsiteY24" fmla="*/ 9430 h 26193"/>
                    <a:gd name="connsiteX25" fmla="*/ 10472 w 20562"/>
                    <a:gd name="connsiteY25" fmla="*/ 10478 h 26193"/>
                    <a:gd name="connsiteX26" fmla="*/ 16755 w 20562"/>
                    <a:gd name="connsiteY26" fmla="*/ 12478 h 26193"/>
                    <a:gd name="connsiteX27" fmla="*/ 19515 w 20562"/>
                    <a:gd name="connsiteY27" fmla="*/ 14669 h 26193"/>
                    <a:gd name="connsiteX28" fmla="*/ 20563 w 20562"/>
                    <a:gd name="connsiteY28" fmla="*/ 18288 h 26193"/>
                    <a:gd name="connsiteX29" fmla="*/ 19325 w 20562"/>
                    <a:gd name="connsiteY29" fmla="*/ 22289 h 26193"/>
                    <a:gd name="connsiteX30" fmla="*/ 15707 w 20562"/>
                    <a:gd name="connsiteY30" fmla="*/ 25146 h 26193"/>
                    <a:gd name="connsiteX31" fmla="*/ 10472 w 20562"/>
                    <a:gd name="connsiteY31" fmla="*/ 26194 h 26193"/>
                    <a:gd name="connsiteX32" fmla="*/ 3046 w 20562"/>
                    <a:gd name="connsiteY32" fmla="*/ 24194 h 26193"/>
                    <a:gd name="connsiteX33" fmla="*/ 0 w 20562"/>
                    <a:gd name="connsiteY33" fmla="*/ 18002 h 2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0562" h="26193">
                      <a:moveTo>
                        <a:pt x="0" y="18002"/>
                      </a:moveTo>
                      <a:lnTo>
                        <a:pt x="4189" y="17336"/>
                      </a:lnTo>
                      <a:cubicBezTo>
                        <a:pt x="4379" y="19050"/>
                        <a:pt x="5045" y="20288"/>
                        <a:pt x="6188" y="21241"/>
                      </a:cubicBezTo>
                      <a:cubicBezTo>
                        <a:pt x="7235" y="22098"/>
                        <a:pt x="8758" y="22574"/>
                        <a:pt x="10662" y="22574"/>
                      </a:cubicBezTo>
                      <a:cubicBezTo>
                        <a:pt x="12566" y="22574"/>
                        <a:pt x="14089" y="22193"/>
                        <a:pt x="15041" y="21431"/>
                      </a:cubicBezTo>
                      <a:cubicBezTo>
                        <a:pt x="15993" y="20669"/>
                        <a:pt x="16469" y="19717"/>
                        <a:pt x="16469" y="18669"/>
                      </a:cubicBezTo>
                      <a:cubicBezTo>
                        <a:pt x="16469" y="17717"/>
                        <a:pt x="16088" y="16954"/>
                        <a:pt x="15232" y="16383"/>
                      </a:cubicBezTo>
                      <a:cubicBezTo>
                        <a:pt x="14660" y="16002"/>
                        <a:pt x="13232" y="15526"/>
                        <a:pt x="10853" y="14954"/>
                      </a:cubicBezTo>
                      <a:cubicBezTo>
                        <a:pt x="7711" y="14192"/>
                        <a:pt x="5617" y="13525"/>
                        <a:pt x="4379" y="12954"/>
                      </a:cubicBezTo>
                      <a:cubicBezTo>
                        <a:pt x="3141" y="12383"/>
                        <a:pt x="2285" y="11621"/>
                        <a:pt x="1618" y="10573"/>
                      </a:cubicBezTo>
                      <a:cubicBezTo>
                        <a:pt x="952" y="9525"/>
                        <a:pt x="666" y="8477"/>
                        <a:pt x="666" y="7239"/>
                      </a:cubicBezTo>
                      <a:cubicBezTo>
                        <a:pt x="666" y="6096"/>
                        <a:pt x="952" y="5048"/>
                        <a:pt x="1428" y="4096"/>
                      </a:cubicBezTo>
                      <a:cubicBezTo>
                        <a:pt x="1904" y="3143"/>
                        <a:pt x="2665" y="2381"/>
                        <a:pt x="3522" y="1715"/>
                      </a:cubicBezTo>
                      <a:cubicBezTo>
                        <a:pt x="4189" y="1238"/>
                        <a:pt x="5045" y="857"/>
                        <a:pt x="6188" y="476"/>
                      </a:cubicBezTo>
                      <a:cubicBezTo>
                        <a:pt x="7330" y="95"/>
                        <a:pt x="8568" y="0"/>
                        <a:pt x="9805" y="0"/>
                      </a:cubicBezTo>
                      <a:cubicBezTo>
                        <a:pt x="11804" y="0"/>
                        <a:pt x="13518" y="286"/>
                        <a:pt x="14946" y="857"/>
                      </a:cubicBezTo>
                      <a:cubicBezTo>
                        <a:pt x="16469" y="1429"/>
                        <a:pt x="17516" y="2191"/>
                        <a:pt x="18278" y="3143"/>
                      </a:cubicBezTo>
                      <a:cubicBezTo>
                        <a:pt x="18944" y="4096"/>
                        <a:pt x="19515" y="5429"/>
                        <a:pt x="19706" y="7049"/>
                      </a:cubicBezTo>
                      <a:lnTo>
                        <a:pt x="15517" y="7620"/>
                      </a:lnTo>
                      <a:cubicBezTo>
                        <a:pt x="15327" y="6287"/>
                        <a:pt x="14755" y="5334"/>
                        <a:pt x="13899" y="4572"/>
                      </a:cubicBezTo>
                      <a:cubicBezTo>
                        <a:pt x="13042" y="3810"/>
                        <a:pt x="11709" y="3524"/>
                        <a:pt x="10091" y="3524"/>
                      </a:cubicBezTo>
                      <a:cubicBezTo>
                        <a:pt x="8187" y="3524"/>
                        <a:pt x="6759" y="3810"/>
                        <a:pt x="5902" y="4477"/>
                      </a:cubicBezTo>
                      <a:cubicBezTo>
                        <a:pt x="5045" y="5144"/>
                        <a:pt x="4665" y="5906"/>
                        <a:pt x="4665" y="6763"/>
                      </a:cubicBezTo>
                      <a:cubicBezTo>
                        <a:pt x="4665" y="7334"/>
                        <a:pt x="4855" y="7811"/>
                        <a:pt x="5141" y="8287"/>
                      </a:cubicBezTo>
                      <a:cubicBezTo>
                        <a:pt x="5521" y="8763"/>
                        <a:pt x="5997" y="9144"/>
                        <a:pt x="6759" y="9430"/>
                      </a:cubicBezTo>
                      <a:cubicBezTo>
                        <a:pt x="7140" y="9620"/>
                        <a:pt x="8473" y="9906"/>
                        <a:pt x="10472" y="10478"/>
                      </a:cubicBezTo>
                      <a:cubicBezTo>
                        <a:pt x="13518" y="11240"/>
                        <a:pt x="15612" y="11906"/>
                        <a:pt x="16755" y="12478"/>
                      </a:cubicBezTo>
                      <a:cubicBezTo>
                        <a:pt x="17897" y="12954"/>
                        <a:pt x="18849" y="13716"/>
                        <a:pt x="19515" y="14669"/>
                      </a:cubicBezTo>
                      <a:cubicBezTo>
                        <a:pt x="20182" y="15621"/>
                        <a:pt x="20563" y="16859"/>
                        <a:pt x="20563" y="18288"/>
                      </a:cubicBezTo>
                      <a:cubicBezTo>
                        <a:pt x="20563" y="19717"/>
                        <a:pt x="20182" y="21050"/>
                        <a:pt x="19325" y="22289"/>
                      </a:cubicBezTo>
                      <a:cubicBezTo>
                        <a:pt x="18468" y="23527"/>
                        <a:pt x="17326" y="24479"/>
                        <a:pt x="15707" y="25146"/>
                      </a:cubicBezTo>
                      <a:cubicBezTo>
                        <a:pt x="14184" y="25813"/>
                        <a:pt x="12375" y="26194"/>
                        <a:pt x="10472" y="26194"/>
                      </a:cubicBezTo>
                      <a:cubicBezTo>
                        <a:pt x="7235" y="26194"/>
                        <a:pt x="4760" y="25527"/>
                        <a:pt x="3046" y="24194"/>
                      </a:cubicBezTo>
                      <a:cubicBezTo>
                        <a:pt x="1618" y="22670"/>
                        <a:pt x="476" y="20669"/>
                        <a:pt x="0" y="18002"/>
                      </a:cubicBezTo>
                      <a:close/>
                    </a:path>
                  </a:pathLst>
                </a:custGeom>
                <a:solidFill>
                  <a:srgbClr val="23509E"/>
                </a:solidFill>
                <a:ln w="9509" cap="flat">
                  <a:noFill/>
                  <a:prstDash val="solid"/>
                  <a:miter/>
                </a:ln>
              </p:spPr>
              <p:txBody>
                <a:bodyPr rtlCol="0" anchor="ctr"/>
                <a:lstStyle/>
                <a:p>
                  <a:endParaRPr lang="en-US"/>
                </a:p>
              </p:txBody>
            </p:sp>
            <p:sp>
              <p:nvSpPr>
                <p:cNvPr id="847" name="Freeform 846">
                  <a:extLst>
                    <a:ext uri="{FF2B5EF4-FFF2-40B4-BE49-F238E27FC236}">
                      <a16:creationId xmlns:a16="http://schemas.microsoft.com/office/drawing/2014/main" id="{7F2807BC-D3E1-434A-A7EC-AE596537CCD7}"/>
                    </a:ext>
                  </a:extLst>
                </p:cNvPr>
                <p:cNvSpPr/>
                <p:nvPr/>
              </p:nvSpPr>
              <p:spPr>
                <a:xfrm>
                  <a:off x="8397461" y="4970145"/>
                  <a:ext cx="22847" cy="22955"/>
                </a:xfrm>
                <a:custGeom>
                  <a:avLst/>
                  <a:gdLst>
                    <a:gd name="connsiteX0" fmla="*/ 9424 w 22847"/>
                    <a:gd name="connsiteY0" fmla="*/ 22955 h 22955"/>
                    <a:gd name="connsiteX1" fmla="*/ 9424 w 22847"/>
                    <a:gd name="connsiteY1" fmla="*/ 13430 h 22955"/>
                    <a:gd name="connsiteX2" fmla="*/ 0 w 22847"/>
                    <a:gd name="connsiteY2" fmla="*/ 13430 h 22955"/>
                    <a:gd name="connsiteX3" fmla="*/ 0 w 22847"/>
                    <a:gd name="connsiteY3" fmla="*/ 9430 h 22955"/>
                    <a:gd name="connsiteX4" fmla="*/ 9424 w 22847"/>
                    <a:gd name="connsiteY4" fmla="*/ 9430 h 22955"/>
                    <a:gd name="connsiteX5" fmla="*/ 9424 w 22847"/>
                    <a:gd name="connsiteY5" fmla="*/ 0 h 22955"/>
                    <a:gd name="connsiteX6" fmla="*/ 13423 w 22847"/>
                    <a:gd name="connsiteY6" fmla="*/ 0 h 22955"/>
                    <a:gd name="connsiteX7" fmla="*/ 13423 w 22847"/>
                    <a:gd name="connsiteY7" fmla="*/ 9430 h 22955"/>
                    <a:gd name="connsiteX8" fmla="*/ 22847 w 22847"/>
                    <a:gd name="connsiteY8" fmla="*/ 9430 h 22955"/>
                    <a:gd name="connsiteX9" fmla="*/ 22847 w 22847"/>
                    <a:gd name="connsiteY9" fmla="*/ 13430 h 22955"/>
                    <a:gd name="connsiteX10" fmla="*/ 13423 w 22847"/>
                    <a:gd name="connsiteY10" fmla="*/ 13430 h 22955"/>
                    <a:gd name="connsiteX11" fmla="*/ 13423 w 22847"/>
                    <a:gd name="connsiteY11" fmla="*/ 22955 h 22955"/>
                    <a:gd name="connsiteX12" fmla="*/ 9424 w 22847"/>
                    <a:gd name="connsiteY12" fmla="*/ 22955 h 22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847" h="22955">
                      <a:moveTo>
                        <a:pt x="9424" y="22955"/>
                      </a:moveTo>
                      <a:lnTo>
                        <a:pt x="9424" y="13430"/>
                      </a:lnTo>
                      <a:lnTo>
                        <a:pt x="0" y="13430"/>
                      </a:lnTo>
                      <a:lnTo>
                        <a:pt x="0" y="9430"/>
                      </a:lnTo>
                      <a:lnTo>
                        <a:pt x="9424" y="9430"/>
                      </a:lnTo>
                      <a:lnTo>
                        <a:pt x="9424" y="0"/>
                      </a:lnTo>
                      <a:lnTo>
                        <a:pt x="13423" y="0"/>
                      </a:lnTo>
                      <a:lnTo>
                        <a:pt x="13423" y="9430"/>
                      </a:lnTo>
                      <a:lnTo>
                        <a:pt x="22847" y="9430"/>
                      </a:lnTo>
                      <a:lnTo>
                        <a:pt x="22847" y="13430"/>
                      </a:lnTo>
                      <a:lnTo>
                        <a:pt x="13423" y="13430"/>
                      </a:lnTo>
                      <a:lnTo>
                        <a:pt x="13423" y="22955"/>
                      </a:lnTo>
                      <a:lnTo>
                        <a:pt x="9424" y="22955"/>
                      </a:lnTo>
                      <a:close/>
                    </a:path>
                  </a:pathLst>
                </a:custGeom>
                <a:solidFill>
                  <a:srgbClr val="23509E"/>
                </a:solidFill>
                <a:ln w="9509" cap="flat">
                  <a:noFill/>
                  <a:prstDash val="solid"/>
                  <a:miter/>
                </a:ln>
              </p:spPr>
              <p:txBody>
                <a:bodyPr rtlCol="0" anchor="ctr"/>
                <a:lstStyle/>
                <a:p>
                  <a:endParaRPr lang="en-US"/>
                </a:p>
              </p:txBody>
            </p:sp>
            <p:sp>
              <p:nvSpPr>
                <p:cNvPr id="848" name="Freeform 847">
                  <a:extLst>
                    <a:ext uri="{FF2B5EF4-FFF2-40B4-BE49-F238E27FC236}">
                      <a16:creationId xmlns:a16="http://schemas.microsoft.com/office/drawing/2014/main" id="{AFFC6694-3881-9B41-A7B4-CF196C97C3D2}"/>
                    </a:ext>
                  </a:extLst>
                </p:cNvPr>
                <p:cNvSpPr/>
                <p:nvPr/>
              </p:nvSpPr>
              <p:spPr>
                <a:xfrm>
                  <a:off x="8440109" y="4964049"/>
                  <a:ext cx="26369" cy="34575"/>
                </a:xfrm>
                <a:custGeom>
                  <a:avLst/>
                  <a:gdLst>
                    <a:gd name="connsiteX0" fmla="*/ 0 w 26369"/>
                    <a:gd name="connsiteY0" fmla="*/ 34576 h 34575"/>
                    <a:gd name="connsiteX1" fmla="*/ 0 w 26369"/>
                    <a:gd name="connsiteY1" fmla="*/ 0 h 34575"/>
                    <a:gd name="connsiteX2" fmla="*/ 13042 w 26369"/>
                    <a:gd name="connsiteY2" fmla="*/ 0 h 34575"/>
                    <a:gd name="connsiteX3" fmla="*/ 18278 w 26369"/>
                    <a:gd name="connsiteY3" fmla="*/ 286 h 34575"/>
                    <a:gd name="connsiteX4" fmla="*/ 22562 w 26369"/>
                    <a:gd name="connsiteY4" fmla="*/ 1905 h 34575"/>
                    <a:gd name="connsiteX5" fmla="*/ 25322 w 26369"/>
                    <a:gd name="connsiteY5" fmla="*/ 5239 h 34575"/>
                    <a:gd name="connsiteX6" fmla="*/ 26369 w 26369"/>
                    <a:gd name="connsiteY6" fmla="*/ 10001 h 34575"/>
                    <a:gd name="connsiteX7" fmla="*/ 23609 w 26369"/>
                    <a:gd name="connsiteY7" fmla="*/ 17431 h 34575"/>
                    <a:gd name="connsiteX8" fmla="*/ 13518 w 26369"/>
                    <a:gd name="connsiteY8" fmla="*/ 20479 h 34575"/>
                    <a:gd name="connsiteX9" fmla="*/ 4665 w 26369"/>
                    <a:gd name="connsiteY9" fmla="*/ 20479 h 34575"/>
                    <a:gd name="connsiteX10" fmla="*/ 4665 w 26369"/>
                    <a:gd name="connsiteY10" fmla="*/ 34576 h 34575"/>
                    <a:gd name="connsiteX11" fmla="*/ 0 w 26369"/>
                    <a:gd name="connsiteY11" fmla="*/ 34576 h 34575"/>
                    <a:gd name="connsiteX12" fmla="*/ 4569 w 26369"/>
                    <a:gd name="connsiteY12" fmla="*/ 16478 h 34575"/>
                    <a:gd name="connsiteX13" fmla="*/ 13518 w 26369"/>
                    <a:gd name="connsiteY13" fmla="*/ 16478 h 34575"/>
                    <a:gd name="connsiteX14" fmla="*/ 19801 w 26369"/>
                    <a:gd name="connsiteY14" fmla="*/ 14859 h 34575"/>
                    <a:gd name="connsiteX15" fmla="*/ 21705 w 26369"/>
                    <a:gd name="connsiteY15" fmla="*/ 10192 h 34575"/>
                    <a:gd name="connsiteX16" fmla="*/ 20562 w 26369"/>
                    <a:gd name="connsiteY16" fmla="*/ 6477 h 34575"/>
                    <a:gd name="connsiteX17" fmla="*/ 17706 w 26369"/>
                    <a:gd name="connsiteY17" fmla="*/ 4477 h 34575"/>
                    <a:gd name="connsiteX18" fmla="*/ 13422 w 26369"/>
                    <a:gd name="connsiteY18" fmla="*/ 4191 h 34575"/>
                    <a:gd name="connsiteX19" fmla="*/ 4569 w 26369"/>
                    <a:gd name="connsiteY19" fmla="*/ 4191 h 34575"/>
                    <a:gd name="connsiteX20" fmla="*/ 4569 w 26369"/>
                    <a:gd name="connsiteY20" fmla="*/ 16478 h 34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369" h="34575">
                      <a:moveTo>
                        <a:pt x="0" y="34576"/>
                      </a:moveTo>
                      <a:lnTo>
                        <a:pt x="0" y="0"/>
                      </a:lnTo>
                      <a:lnTo>
                        <a:pt x="13042" y="0"/>
                      </a:lnTo>
                      <a:cubicBezTo>
                        <a:pt x="15327" y="0"/>
                        <a:pt x="17040" y="95"/>
                        <a:pt x="18278" y="286"/>
                      </a:cubicBezTo>
                      <a:cubicBezTo>
                        <a:pt x="19991" y="571"/>
                        <a:pt x="21419" y="1143"/>
                        <a:pt x="22562" y="1905"/>
                      </a:cubicBezTo>
                      <a:cubicBezTo>
                        <a:pt x="23704" y="2667"/>
                        <a:pt x="24656" y="3810"/>
                        <a:pt x="25322" y="5239"/>
                      </a:cubicBezTo>
                      <a:cubicBezTo>
                        <a:pt x="25988" y="6667"/>
                        <a:pt x="26369" y="8287"/>
                        <a:pt x="26369" y="10001"/>
                      </a:cubicBezTo>
                      <a:cubicBezTo>
                        <a:pt x="26369" y="12954"/>
                        <a:pt x="25417" y="15430"/>
                        <a:pt x="23609" y="17431"/>
                      </a:cubicBezTo>
                      <a:cubicBezTo>
                        <a:pt x="21705" y="19431"/>
                        <a:pt x="18373" y="20479"/>
                        <a:pt x="13518" y="20479"/>
                      </a:cubicBezTo>
                      <a:lnTo>
                        <a:pt x="4665" y="20479"/>
                      </a:lnTo>
                      <a:lnTo>
                        <a:pt x="4665" y="34576"/>
                      </a:lnTo>
                      <a:lnTo>
                        <a:pt x="0" y="34576"/>
                      </a:lnTo>
                      <a:close/>
                      <a:moveTo>
                        <a:pt x="4569" y="16478"/>
                      </a:moveTo>
                      <a:lnTo>
                        <a:pt x="13518" y="16478"/>
                      </a:lnTo>
                      <a:cubicBezTo>
                        <a:pt x="16469" y="16478"/>
                        <a:pt x="18563" y="15907"/>
                        <a:pt x="19801" y="14859"/>
                      </a:cubicBezTo>
                      <a:cubicBezTo>
                        <a:pt x="21038" y="13716"/>
                        <a:pt x="21705" y="12192"/>
                        <a:pt x="21705" y="10192"/>
                      </a:cubicBezTo>
                      <a:cubicBezTo>
                        <a:pt x="21705" y="8763"/>
                        <a:pt x="21324" y="7525"/>
                        <a:pt x="20562" y="6477"/>
                      </a:cubicBezTo>
                      <a:cubicBezTo>
                        <a:pt x="19801" y="5429"/>
                        <a:pt x="18849" y="4763"/>
                        <a:pt x="17706" y="4477"/>
                      </a:cubicBezTo>
                      <a:cubicBezTo>
                        <a:pt x="16945" y="4286"/>
                        <a:pt x="15517" y="4191"/>
                        <a:pt x="13422" y="4191"/>
                      </a:cubicBezTo>
                      <a:lnTo>
                        <a:pt x="4569" y="4191"/>
                      </a:lnTo>
                      <a:lnTo>
                        <a:pt x="4569" y="16478"/>
                      </a:lnTo>
                      <a:close/>
                    </a:path>
                  </a:pathLst>
                </a:custGeom>
                <a:solidFill>
                  <a:srgbClr val="23509E"/>
                </a:solidFill>
                <a:ln w="9509" cap="flat">
                  <a:noFill/>
                  <a:prstDash val="solid"/>
                  <a:miter/>
                </a:ln>
              </p:spPr>
              <p:txBody>
                <a:bodyPr rtlCol="0" anchor="ctr"/>
                <a:lstStyle/>
                <a:p>
                  <a:endParaRPr lang="en-US"/>
                </a:p>
              </p:txBody>
            </p:sp>
            <p:sp>
              <p:nvSpPr>
                <p:cNvPr id="849" name="Freeform 848">
                  <a:extLst>
                    <a:ext uri="{FF2B5EF4-FFF2-40B4-BE49-F238E27FC236}">
                      <a16:creationId xmlns:a16="http://schemas.microsoft.com/office/drawing/2014/main" id="{0C1C9972-4DAF-FA4A-9DDC-601310F0A6F7}"/>
                    </a:ext>
                  </a:extLst>
                </p:cNvPr>
                <p:cNvSpPr/>
                <p:nvPr/>
              </p:nvSpPr>
              <p:spPr>
                <a:xfrm>
                  <a:off x="8471714" y="4973002"/>
                  <a:ext cx="13613" cy="25622"/>
                </a:xfrm>
                <a:custGeom>
                  <a:avLst/>
                  <a:gdLst>
                    <a:gd name="connsiteX0" fmla="*/ 0 w 13613"/>
                    <a:gd name="connsiteY0" fmla="*/ 25622 h 25622"/>
                    <a:gd name="connsiteX1" fmla="*/ 0 w 13613"/>
                    <a:gd name="connsiteY1" fmla="*/ 571 h 25622"/>
                    <a:gd name="connsiteX2" fmla="*/ 3808 w 13613"/>
                    <a:gd name="connsiteY2" fmla="*/ 571 h 25622"/>
                    <a:gd name="connsiteX3" fmla="*/ 3808 w 13613"/>
                    <a:gd name="connsiteY3" fmla="*/ 4381 h 25622"/>
                    <a:gd name="connsiteX4" fmla="*/ 6474 w 13613"/>
                    <a:gd name="connsiteY4" fmla="*/ 857 h 25622"/>
                    <a:gd name="connsiteX5" fmla="*/ 9234 w 13613"/>
                    <a:gd name="connsiteY5" fmla="*/ 0 h 25622"/>
                    <a:gd name="connsiteX6" fmla="*/ 13613 w 13613"/>
                    <a:gd name="connsiteY6" fmla="*/ 1333 h 25622"/>
                    <a:gd name="connsiteX7" fmla="*/ 12185 w 13613"/>
                    <a:gd name="connsiteY7" fmla="*/ 5239 h 25622"/>
                    <a:gd name="connsiteX8" fmla="*/ 9044 w 13613"/>
                    <a:gd name="connsiteY8" fmla="*/ 4286 h 25622"/>
                    <a:gd name="connsiteX9" fmla="*/ 6569 w 13613"/>
                    <a:gd name="connsiteY9" fmla="*/ 5143 h 25622"/>
                    <a:gd name="connsiteX10" fmla="*/ 4950 w 13613"/>
                    <a:gd name="connsiteY10" fmla="*/ 7429 h 25622"/>
                    <a:gd name="connsiteX11" fmla="*/ 4284 w 13613"/>
                    <a:gd name="connsiteY11" fmla="*/ 12382 h 25622"/>
                    <a:gd name="connsiteX12" fmla="*/ 4284 w 13613"/>
                    <a:gd name="connsiteY12" fmla="*/ 25527 h 25622"/>
                    <a:gd name="connsiteX13" fmla="*/ 0 w 13613"/>
                    <a:gd name="connsiteY13" fmla="*/ 25527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13" h="25622">
                      <a:moveTo>
                        <a:pt x="0" y="25622"/>
                      </a:moveTo>
                      <a:lnTo>
                        <a:pt x="0" y="571"/>
                      </a:lnTo>
                      <a:lnTo>
                        <a:pt x="3808" y="571"/>
                      </a:lnTo>
                      <a:lnTo>
                        <a:pt x="3808" y="4381"/>
                      </a:lnTo>
                      <a:cubicBezTo>
                        <a:pt x="4760" y="2572"/>
                        <a:pt x="5712" y="1429"/>
                        <a:pt x="6474" y="857"/>
                      </a:cubicBezTo>
                      <a:cubicBezTo>
                        <a:pt x="7330" y="286"/>
                        <a:pt x="8187" y="0"/>
                        <a:pt x="9234" y="0"/>
                      </a:cubicBezTo>
                      <a:cubicBezTo>
                        <a:pt x="10662" y="0"/>
                        <a:pt x="12090" y="476"/>
                        <a:pt x="13613" y="1333"/>
                      </a:cubicBezTo>
                      <a:lnTo>
                        <a:pt x="12185" y="5239"/>
                      </a:lnTo>
                      <a:cubicBezTo>
                        <a:pt x="11138" y="4667"/>
                        <a:pt x="10091" y="4286"/>
                        <a:pt x="9044" y="4286"/>
                      </a:cubicBezTo>
                      <a:cubicBezTo>
                        <a:pt x="8092" y="4286"/>
                        <a:pt x="7330" y="4572"/>
                        <a:pt x="6569" y="5143"/>
                      </a:cubicBezTo>
                      <a:cubicBezTo>
                        <a:pt x="5807" y="5715"/>
                        <a:pt x="5331" y="6477"/>
                        <a:pt x="4950" y="7429"/>
                      </a:cubicBezTo>
                      <a:cubicBezTo>
                        <a:pt x="4474" y="8953"/>
                        <a:pt x="4284" y="10573"/>
                        <a:pt x="4284" y="12382"/>
                      </a:cubicBezTo>
                      <a:lnTo>
                        <a:pt x="4284" y="25527"/>
                      </a:lnTo>
                      <a:lnTo>
                        <a:pt x="0" y="25527"/>
                      </a:lnTo>
                      <a:close/>
                    </a:path>
                  </a:pathLst>
                </a:custGeom>
                <a:solidFill>
                  <a:srgbClr val="23509E"/>
                </a:solidFill>
                <a:ln w="9509" cap="flat">
                  <a:noFill/>
                  <a:prstDash val="solid"/>
                  <a:miter/>
                </a:ln>
              </p:spPr>
              <p:txBody>
                <a:bodyPr rtlCol="0" anchor="ctr"/>
                <a:lstStyle/>
                <a:p>
                  <a:endParaRPr lang="en-US"/>
                </a:p>
              </p:txBody>
            </p:sp>
            <p:sp>
              <p:nvSpPr>
                <p:cNvPr id="850" name="Freeform 849">
                  <a:extLst>
                    <a:ext uri="{FF2B5EF4-FFF2-40B4-BE49-F238E27FC236}">
                      <a16:creationId xmlns:a16="http://schemas.microsoft.com/office/drawing/2014/main" id="{CE226ED5-88D4-0745-BFD5-64B855BBBFB3}"/>
                    </a:ext>
                  </a:extLst>
                </p:cNvPr>
                <p:cNvSpPr/>
                <p:nvPr/>
              </p:nvSpPr>
              <p:spPr>
                <a:xfrm>
                  <a:off x="8486279" y="4973097"/>
                  <a:ext cx="23513" cy="26193"/>
                </a:xfrm>
                <a:custGeom>
                  <a:avLst/>
                  <a:gdLst>
                    <a:gd name="connsiteX0" fmla="*/ 0 w 23513"/>
                    <a:gd name="connsiteY0" fmla="*/ 13049 h 26193"/>
                    <a:gd name="connsiteX1" fmla="*/ 3903 w 23513"/>
                    <a:gd name="connsiteY1" fmla="*/ 2762 h 26193"/>
                    <a:gd name="connsiteX2" fmla="*/ 11805 w 23513"/>
                    <a:gd name="connsiteY2" fmla="*/ 0 h 26193"/>
                    <a:gd name="connsiteX3" fmla="*/ 20277 w 23513"/>
                    <a:gd name="connsiteY3" fmla="*/ 3429 h 26193"/>
                    <a:gd name="connsiteX4" fmla="*/ 23514 w 23513"/>
                    <a:gd name="connsiteY4" fmla="*/ 12763 h 26193"/>
                    <a:gd name="connsiteX5" fmla="*/ 22086 w 23513"/>
                    <a:gd name="connsiteY5" fmla="*/ 20383 h 26193"/>
                    <a:gd name="connsiteX6" fmla="*/ 17897 w 23513"/>
                    <a:gd name="connsiteY6" fmla="*/ 24670 h 26193"/>
                    <a:gd name="connsiteX7" fmla="*/ 11900 w 23513"/>
                    <a:gd name="connsiteY7" fmla="*/ 26194 h 26193"/>
                    <a:gd name="connsiteX8" fmla="*/ 3427 w 23513"/>
                    <a:gd name="connsiteY8" fmla="*/ 22860 h 26193"/>
                    <a:gd name="connsiteX9" fmla="*/ 0 w 23513"/>
                    <a:gd name="connsiteY9" fmla="*/ 13049 h 26193"/>
                    <a:gd name="connsiteX10" fmla="*/ 4379 w 23513"/>
                    <a:gd name="connsiteY10" fmla="*/ 13049 h 26193"/>
                    <a:gd name="connsiteX11" fmla="*/ 6474 w 23513"/>
                    <a:gd name="connsiteY11" fmla="*/ 20288 h 26193"/>
                    <a:gd name="connsiteX12" fmla="*/ 11709 w 23513"/>
                    <a:gd name="connsiteY12" fmla="*/ 22670 h 26193"/>
                    <a:gd name="connsiteX13" fmla="*/ 16945 w 23513"/>
                    <a:gd name="connsiteY13" fmla="*/ 20288 h 26193"/>
                    <a:gd name="connsiteX14" fmla="*/ 19039 w 23513"/>
                    <a:gd name="connsiteY14" fmla="*/ 12954 h 26193"/>
                    <a:gd name="connsiteX15" fmla="*/ 16945 w 23513"/>
                    <a:gd name="connsiteY15" fmla="*/ 5905 h 26193"/>
                    <a:gd name="connsiteX16" fmla="*/ 11709 w 23513"/>
                    <a:gd name="connsiteY16" fmla="*/ 3524 h 26193"/>
                    <a:gd name="connsiteX17" fmla="*/ 6474 w 23513"/>
                    <a:gd name="connsiteY17" fmla="*/ 5905 h 26193"/>
                    <a:gd name="connsiteX18" fmla="*/ 4379 w 23513"/>
                    <a:gd name="connsiteY18" fmla="*/ 13049 h 2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513" h="26193">
                      <a:moveTo>
                        <a:pt x="0" y="13049"/>
                      </a:moveTo>
                      <a:cubicBezTo>
                        <a:pt x="0" y="8382"/>
                        <a:pt x="1333" y="4953"/>
                        <a:pt x="3903" y="2762"/>
                      </a:cubicBezTo>
                      <a:cubicBezTo>
                        <a:pt x="6093" y="953"/>
                        <a:pt x="8663" y="0"/>
                        <a:pt x="11805" y="0"/>
                      </a:cubicBezTo>
                      <a:cubicBezTo>
                        <a:pt x="15232" y="0"/>
                        <a:pt x="18088" y="1143"/>
                        <a:pt x="20277" y="3429"/>
                      </a:cubicBezTo>
                      <a:cubicBezTo>
                        <a:pt x="22467" y="5715"/>
                        <a:pt x="23514" y="8763"/>
                        <a:pt x="23514" y="12763"/>
                      </a:cubicBezTo>
                      <a:cubicBezTo>
                        <a:pt x="23514" y="16002"/>
                        <a:pt x="23038" y="18479"/>
                        <a:pt x="22086" y="20383"/>
                      </a:cubicBezTo>
                      <a:cubicBezTo>
                        <a:pt x="21134" y="22193"/>
                        <a:pt x="19706" y="23622"/>
                        <a:pt x="17897" y="24670"/>
                      </a:cubicBezTo>
                      <a:cubicBezTo>
                        <a:pt x="16088" y="25717"/>
                        <a:pt x="13994" y="26194"/>
                        <a:pt x="11900" y="26194"/>
                      </a:cubicBezTo>
                      <a:cubicBezTo>
                        <a:pt x="8377" y="26194"/>
                        <a:pt x="5522" y="25051"/>
                        <a:pt x="3427" y="22860"/>
                      </a:cubicBezTo>
                      <a:cubicBezTo>
                        <a:pt x="1047" y="20479"/>
                        <a:pt x="0" y="17240"/>
                        <a:pt x="0" y="13049"/>
                      </a:cubicBezTo>
                      <a:close/>
                      <a:moveTo>
                        <a:pt x="4379" y="13049"/>
                      </a:moveTo>
                      <a:cubicBezTo>
                        <a:pt x="4379" y="16288"/>
                        <a:pt x="5045" y="18669"/>
                        <a:pt x="6474" y="20288"/>
                      </a:cubicBezTo>
                      <a:cubicBezTo>
                        <a:pt x="7901" y="21908"/>
                        <a:pt x="9615" y="22670"/>
                        <a:pt x="11709" y="22670"/>
                      </a:cubicBezTo>
                      <a:cubicBezTo>
                        <a:pt x="13804" y="22670"/>
                        <a:pt x="15612" y="21908"/>
                        <a:pt x="16945" y="20288"/>
                      </a:cubicBezTo>
                      <a:cubicBezTo>
                        <a:pt x="18373" y="18669"/>
                        <a:pt x="19039" y="16288"/>
                        <a:pt x="19039" y="12954"/>
                      </a:cubicBezTo>
                      <a:cubicBezTo>
                        <a:pt x="19039" y="9811"/>
                        <a:pt x="18373" y="7525"/>
                        <a:pt x="16945" y="5905"/>
                      </a:cubicBezTo>
                      <a:cubicBezTo>
                        <a:pt x="15517" y="4286"/>
                        <a:pt x="13804" y="3524"/>
                        <a:pt x="11709" y="3524"/>
                      </a:cubicBezTo>
                      <a:cubicBezTo>
                        <a:pt x="9615" y="3524"/>
                        <a:pt x="7806" y="4286"/>
                        <a:pt x="6474" y="5905"/>
                      </a:cubicBezTo>
                      <a:cubicBezTo>
                        <a:pt x="5045" y="7429"/>
                        <a:pt x="4379" y="9811"/>
                        <a:pt x="4379" y="13049"/>
                      </a:cubicBezTo>
                      <a:close/>
                    </a:path>
                  </a:pathLst>
                </a:custGeom>
                <a:solidFill>
                  <a:srgbClr val="23509E"/>
                </a:solidFill>
                <a:ln w="9509" cap="flat">
                  <a:noFill/>
                  <a:prstDash val="solid"/>
                  <a:miter/>
                </a:ln>
              </p:spPr>
              <p:txBody>
                <a:bodyPr rtlCol="0" anchor="ctr"/>
                <a:lstStyle/>
                <a:p>
                  <a:endParaRPr lang="en-US"/>
                </a:p>
              </p:txBody>
            </p:sp>
            <p:sp>
              <p:nvSpPr>
                <p:cNvPr id="851" name="Freeform 850">
                  <a:extLst>
                    <a:ext uri="{FF2B5EF4-FFF2-40B4-BE49-F238E27FC236}">
                      <a16:creationId xmlns:a16="http://schemas.microsoft.com/office/drawing/2014/main" id="{1325C12C-0384-C94D-9E82-503A4621945E}"/>
                    </a:ext>
                  </a:extLst>
                </p:cNvPr>
                <p:cNvSpPr/>
                <p:nvPr/>
              </p:nvSpPr>
              <p:spPr>
                <a:xfrm>
                  <a:off x="8512934" y="4973002"/>
                  <a:ext cx="22085" cy="35718"/>
                </a:xfrm>
                <a:custGeom>
                  <a:avLst/>
                  <a:gdLst>
                    <a:gd name="connsiteX0" fmla="*/ 952 w 22085"/>
                    <a:gd name="connsiteY0" fmla="*/ 27718 h 35718"/>
                    <a:gd name="connsiteX1" fmla="*/ 5045 w 22085"/>
                    <a:gd name="connsiteY1" fmla="*/ 28289 h 35718"/>
                    <a:gd name="connsiteX2" fmla="*/ 6473 w 22085"/>
                    <a:gd name="connsiteY2" fmla="*/ 31051 h 35718"/>
                    <a:gd name="connsiteX3" fmla="*/ 10757 w 22085"/>
                    <a:gd name="connsiteY3" fmla="*/ 32194 h 35718"/>
                    <a:gd name="connsiteX4" fmla="*/ 15327 w 22085"/>
                    <a:gd name="connsiteY4" fmla="*/ 31051 h 35718"/>
                    <a:gd name="connsiteX5" fmla="*/ 17516 w 22085"/>
                    <a:gd name="connsiteY5" fmla="*/ 27718 h 35718"/>
                    <a:gd name="connsiteX6" fmla="*/ 17802 w 22085"/>
                    <a:gd name="connsiteY6" fmla="*/ 22288 h 35718"/>
                    <a:gd name="connsiteX7" fmla="*/ 10852 w 22085"/>
                    <a:gd name="connsiteY7" fmla="*/ 25527 h 35718"/>
                    <a:gd name="connsiteX8" fmla="*/ 2856 w 22085"/>
                    <a:gd name="connsiteY8" fmla="*/ 21812 h 35718"/>
                    <a:gd name="connsiteX9" fmla="*/ 0 w 22085"/>
                    <a:gd name="connsiteY9" fmla="*/ 12859 h 35718"/>
                    <a:gd name="connsiteX10" fmla="*/ 1333 w 22085"/>
                    <a:gd name="connsiteY10" fmla="*/ 6286 h 35718"/>
                    <a:gd name="connsiteX11" fmla="*/ 5045 w 22085"/>
                    <a:gd name="connsiteY11" fmla="*/ 1619 h 35718"/>
                    <a:gd name="connsiteX12" fmla="*/ 10852 w 22085"/>
                    <a:gd name="connsiteY12" fmla="*/ 0 h 35718"/>
                    <a:gd name="connsiteX13" fmla="*/ 18183 w 22085"/>
                    <a:gd name="connsiteY13" fmla="*/ 3619 h 35718"/>
                    <a:gd name="connsiteX14" fmla="*/ 18183 w 22085"/>
                    <a:gd name="connsiteY14" fmla="*/ 571 h 35718"/>
                    <a:gd name="connsiteX15" fmla="*/ 22085 w 22085"/>
                    <a:gd name="connsiteY15" fmla="*/ 571 h 35718"/>
                    <a:gd name="connsiteX16" fmla="*/ 22085 w 22085"/>
                    <a:gd name="connsiteY16" fmla="*/ 22193 h 35718"/>
                    <a:gd name="connsiteX17" fmla="*/ 20943 w 22085"/>
                    <a:gd name="connsiteY17" fmla="*/ 30480 h 35718"/>
                    <a:gd name="connsiteX18" fmla="*/ 17135 w 22085"/>
                    <a:gd name="connsiteY18" fmla="*/ 34290 h 35718"/>
                    <a:gd name="connsiteX19" fmla="*/ 10757 w 22085"/>
                    <a:gd name="connsiteY19" fmla="*/ 35719 h 35718"/>
                    <a:gd name="connsiteX20" fmla="*/ 3522 w 22085"/>
                    <a:gd name="connsiteY20" fmla="*/ 33718 h 35718"/>
                    <a:gd name="connsiteX21" fmla="*/ 952 w 22085"/>
                    <a:gd name="connsiteY21" fmla="*/ 27718 h 35718"/>
                    <a:gd name="connsiteX22" fmla="*/ 4474 w 22085"/>
                    <a:gd name="connsiteY22" fmla="*/ 12668 h 35718"/>
                    <a:gd name="connsiteX23" fmla="*/ 6473 w 22085"/>
                    <a:gd name="connsiteY23" fmla="*/ 19812 h 35718"/>
                    <a:gd name="connsiteX24" fmla="*/ 11328 w 22085"/>
                    <a:gd name="connsiteY24" fmla="*/ 22098 h 35718"/>
                    <a:gd name="connsiteX25" fmla="*/ 16183 w 22085"/>
                    <a:gd name="connsiteY25" fmla="*/ 19812 h 35718"/>
                    <a:gd name="connsiteX26" fmla="*/ 18183 w 22085"/>
                    <a:gd name="connsiteY26" fmla="*/ 12763 h 35718"/>
                    <a:gd name="connsiteX27" fmla="*/ 16183 w 22085"/>
                    <a:gd name="connsiteY27" fmla="*/ 5810 h 35718"/>
                    <a:gd name="connsiteX28" fmla="*/ 11233 w 22085"/>
                    <a:gd name="connsiteY28" fmla="*/ 3429 h 35718"/>
                    <a:gd name="connsiteX29" fmla="*/ 6473 w 22085"/>
                    <a:gd name="connsiteY29" fmla="*/ 5715 h 35718"/>
                    <a:gd name="connsiteX30" fmla="*/ 4474 w 22085"/>
                    <a:gd name="connsiteY30" fmla="*/ 12668 h 35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2085" h="35718">
                      <a:moveTo>
                        <a:pt x="952" y="27718"/>
                      </a:moveTo>
                      <a:lnTo>
                        <a:pt x="5045" y="28289"/>
                      </a:lnTo>
                      <a:cubicBezTo>
                        <a:pt x="5236" y="29527"/>
                        <a:pt x="5712" y="30480"/>
                        <a:pt x="6473" y="31051"/>
                      </a:cubicBezTo>
                      <a:cubicBezTo>
                        <a:pt x="7520" y="31813"/>
                        <a:pt x="8949" y="32194"/>
                        <a:pt x="10757" y="32194"/>
                      </a:cubicBezTo>
                      <a:cubicBezTo>
                        <a:pt x="12756" y="32194"/>
                        <a:pt x="14279" y="31813"/>
                        <a:pt x="15327" y="31051"/>
                      </a:cubicBezTo>
                      <a:cubicBezTo>
                        <a:pt x="16374" y="30289"/>
                        <a:pt x="17135" y="29146"/>
                        <a:pt x="17516" y="27718"/>
                      </a:cubicBezTo>
                      <a:cubicBezTo>
                        <a:pt x="17706" y="26860"/>
                        <a:pt x="17802" y="25051"/>
                        <a:pt x="17802" y="22288"/>
                      </a:cubicBezTo>
                      <a:cubicBezTo>
                        <a:pt x="15993" y="24479"/>
                        <a:pt x="13613" y="25527"/>
                        <a:pt x="10852" y="25527"/>
                      </a:cubicBezTo>
                      <a:cubicBezTo>
                        <a:pt x="7425" y="25527"/>
                        <a:pt x="4760" y="24289"/>
                        <a:pt x="2856" y="21812"/>
                      </a:cubicBezTo>
                      <a:cubicBezTo>
                        <a:pt x="952" y="19336"/>
                        <a:pt x="0" y="16383"/>
                        <a:pt x="0" y="12859"/>
                      </a:cubicBezTo>
                      <a:cubicBezTo>
                        <a:pt x="0" y="10477"/>
                        <a:pt x="476" y="8287"/>
                        <a:pt x="1333" y="6286"/>
                      </a:cubicBezTo>
                      <a:cubicBezTo>
                        <a:pt x="2189" y="4286"/>
                        <a:pt x="3427" y="2667"/>
                        <a:pt x="5045" y="1619"/>
                      </a:cubicBezTo>
                      <a:cubicBezTo>
                        <a:pt x="6664" y="476"/>
                        <a:pt x="8663" y="0"/>
                        <a:pt x="10852" y="0"/>
                      </a:cubicBezTo>
                      <a:cubicBezTo>
                        <a:pt x="13803" y="0"/>
                        <a:pt x="16279" y="1238"/>
                        <a:pt x="18183" y="3619"/>
                      </a:cubicBezTo>
                      <a:lnTo>
                        <a:pt x="18183" y="571"/>
                      </a:lnTo>
                      <a:lnTo>
                        <a:pt x="22085" y="571"/>
                      </a:lnTo>
                      <a:lnTo>
                        <a:pt x="22085" y="22193"/>
                      </a:lnTo>
                      <a:cubicBezTo>
                        <a:pt x="22085" y="26098"/>
                        <a:pt x="21705" y="28861"/>
                        <a:pt x="20943" y="30480"/>
                      </a:cubicBezTo>
                      <a:cubicBezTo>
                        <a:pt x="20182" y="32099"/>
                        <a:pt x="18849" y="33433"/>
                        <a:pt x="17135" y="34290"/>
                      </a:cubicBezTo>
                      <a:cubicBezTo>
                        <a:pt x="15422" y="35147"/>
                        <a:pt x="13327" y="35719"/>
                        <a:pt x="10757" y="35719"/>
                      </a:cubicBezTo>
                      <a:cubicBezTo>
                        <a:pt x="7806" y="35719"/>
                        <a:pt x="5331" y="35052"/>
                        <a:pt x="3522" y="33718"/>
                      </a:cubicBezTo>
                      <a:cubicBezTo>
                        <a:pt x="1809" y="32480"/>
                        <a:pt x="952" y="30385"/>
                        <a:pt x="952" y="27718"/>
                      </a:cubicBezTo>
                      <a:close/>
                      <a:moveTo>
                        <a:pt x="4474" y="12668"/>
                      </a:moveTo>
                      <a:cubicBezTo>
                        <a:pt x="4474" y="15907"/>
                        <a:pt x="5140" y="18383"/>
                        <a:pt x="6473" y="19812"/>
                      </a:cubicBezTo>
                      <a:cubicBezTo>
                        <a:pt x="7806" y="21336"/>
                        <a:pt x="9424" y="22098"/>
                        <a:pt x="11328" y="22098"/>
                      </a:cubicBezTo>
                      <a:cubicBezTo>
                        <a:pt x="13232" y="22098"/>
                        <a:pt x="14946" y="21336"/>
                        <a:pt x="16183" y="19812"/>
                      </a:cubicBezTo>
                      <a:cubicBezTo>
                        <a:pt x="17516" y="18288"/>
                        <a:pt x="18183" y="16002"/>
                        <a:pt x="18183" y="12763"/>
                      </a:cubicBezTo>
                      <a:cubicBezTo>
                        <a:pt x="18183" y="9715"/>
                        <a:pt x="17516" y="7429"/>
                        <a:pt x="16183" y="5810"/>
                      </a:cubicBezTo>
                      <a:cubicBezTo>
                        <a:pt x="14851" y="4286"/>
                        <a:pt x="13232" y="3429"/>
                        <a:pt x="11233" y="3429"/>
                      </a:cubicBezTo>
                      <a:cubicBezTo>
                        <a:pt x="9329" y="3429"/>
                        <a:pt x="7711" y="4191"/>
                        <a:pt x="6473" y="5715"/>
                      </a:cubicBezTo>
                      <a:cubicBezTo>
                        <a:pt x="5140" y="7429"/>
                        <a:pt x="4474" y="9620"/>
                        <a:pt x="4474" y="12668"/>
                      </a:cubicBezTo>
                      <a:close/>
                    </a:path>
                  </a:pathLst>
                </a:custGeom>
                <a:solidFill>
                  <a:srgbClr val="23509E"/>
                </a:solidFill>
                <a:ln w="9509" cap="flat">
                  <a:noFill/>
                  <a:prstDash val="solid"/>
                  <a:miter/>
                </a:ln>
              </p:spPr>
              <p:txBody>
                <a:bodyPr rtlCol="0" anchor="ctr"/>
                <a:lstStyle/>
                <a:p>
                  <a:endParaRPr lang="en-US"/>
                </a:p>
              </p:txBody>
            </p:sp>
            <p:sp>
              <p:nvSpPr>
                <p:cNvPr id="852" name="Freeform 851">
                  <a:extLst>
                    <a:ext uri="{FF2B5EF4-FFF2-40B4-BE49-F238E27FC236}">
                      <a16:creationId xmlns:a16="http://schemas.microsoft.com/office/drawing/2014/main" id="{6A4205F4-6F06-B34F-8D7E-010CB7065BDE}"/>
                    </a:ext>
                  </a:extLst>
                </p:cNvPr>
                <p:cNvSpPr/>
                <p:nvPr/>
              </p:nvSpPr>
              <p:spPr>
                <a:xfrm>
                  <a:off x="8541493" y="4973002"/>
                  <a:ext cx="13613" cy="25622"/>
                </a:xfrm>
                <a:custGeom>
                  <a:avLst/>
                  <a:gdLst>
                    <a:gd name="connsiteX0" fmla="*/ 0 w 13613"/>
                    <a:gd name="connsiteY0" fmla="*/ 25622 h 25622"/>
                    <a:gd name="connsiteX1" fmla="*/ 0 w 13613"/>
                    <a:gd name="connsiteY1" fmla="*/ 571 h 25622"/>
                    <a:gd name="connsiteX2" fmla="*/ 3808 w 13613"/>
                    <a:gd name="connsiteY2" fmla="*/ 571 h 25622"/>
                    <a:gd name="connsiteX3" fmla="*/ 3808 w 13613"/>
                    <a:gd name="connsiteY3" fmla="*/ 4381 h 25622"/>
                    <a:gd name="connsiteX4" fmla="*/ 6473 w 13613"/>
                    <a:gd name="connsiteY4" fmla="*/ 857 h 25622"/>
                    <a:gd name="connsiteX5" fmla="*/ 9234 w 13613"/>
                    <a:gd name="connsiteY5" fmla="*/ 0 h 25622"/>
                    <a:gd name="connsiteX6" fmla="*/ 13613 w 13613"/>
                    <a:gd name="connsiteY6" fmla="*/ 1333 h 25622"/>
                    <a:gd name="connsiteX7" fmla="*/ 12185 w 13613"/>
                    <a:gd name="connsiteY7" fmla="*/ 5239 h 25622"/>
                    <a:gd name="connsiteX8" fmla="*/ 9044 w 13613"/>
                    <a:gd name="connsiteY8" fmla="*/ 4286 h 25622"/>
                    <a:gd name="connsiteX9" fmla="*/ 6569 w 13613"/>
                    <a:gd name="connsiteY9" fmla="*/ 5143 h 25622"/>
                    <a:gd name="connsiteX10" fmla="*/ 4950 w 13613"/>
                    <a:gd name="connsiteY10" fmla="*/ 7429 h 25622"/>
                    <a:gd name="connsiteX11" fmla="*/ 4284 w 13613"/>
                    <a:gd name="connsiteY11" fmla="*/ 12382 h 25622"/>
                    <a:gd name="connsiteX12" fmla="*/ 4284 w 13613"/>
                    <a:gd name="connsiteY12" fmla="*/ 25527 h 25622"/>
                    <a:gd name="connsiteX13" fmla="*/ 0 w 13613"/>
                    <a:gd name="connsiteY13" fmla="*/ 25527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13" h="25622">
                      <a:moveTo>
                        <a:pt x="0" y="25622"/>
                      </a:moveTo>
                      <a:lnTo>
                        <a:pt x="0" y="571"/>
                      </a:lnTo>
                      <a:lnTo>
                        <a:pt x="3808" y="571"/>
                      </a:lnTo>
                      <a:lnTo>
                        <a:pt x="3808" y="4381"/>
                      </a:lnTo>
                      <a:cubicBezTo>
                        <a:pt x="4760" y="2572"/>
                        <a:pt x="5712" y="1429"/>
                        <a:pt x="6473" y="857"/>
                      </a:cubicBezTo>
                      <a:cubicBezTo>
                        <a:pt x="7330" y="286"/>
                        <a:pt x="8187" y="0"/>
                        <a:pt x="9234" y="0"/>
                      </a:cubicBezTo>
                      <a:cubicBezTo>
                        <a:pt x="10662" y="0"/>
                        <a:pt x="12090" y="476"/>
                        <a:pt x="13613" y="1333"/>
                      </a:cubicBezTo>
                      <a:lnTo>
                        <a:pt x="12185" y="5239"/>
                      </a:lnTo>
                      <a:cubicBezTo>
                        <a:pt x="11138" y="4667"/>
                        <a:pt x="10091" y="4286"/>
                        <a:pt x="9044" y="4286"/>
                      </a:cubicBezTo>
                      <a:cubicBezTo>
                        <a:pt x="8092" y="4286"/>
                        <a:pt x="7330" y="4572"/>
                        <a:pt x="6569" y="5143"/>
                      </a:cubicBezTo>
                      <a:cubicBezTo>
                        <a:pt x="5807" y="5715"/>
                        <a:pt x="5331" y="6477"/>
                        <a:pt x="4950" y="7429"/>
                      </a:cubicBezTo>
                      <a:cubicBezTo>
                        <a:pt x="4474" y="8953"/>
                        <a:pt x="4284" y="10573"/>
                        <a:pt x="4284" y="12382"/>
                      </a:cubicBezTo>
                      <a:lnTo>
                        <a:pt x="4284" y="25527"/>
                      </a:lnTo>
                      <a:lnTo>
                        <a:pt x="0" y="25527"/>
                      </a:lnTo>
                      <a:close/>
                    </a:path>
                  </a:pathLst>
                </a:custGeom>
                <a:solidFill>
                  <a:srgbClr val="23509E"/>
                </a:solidFill>
                <a:ln w="9509" cap="flat">
                  <a:noFill/>
                  <a:prstDash val="solid"/>
                  <a:miter/>
                </a:ln>
              </p:spPr>
              <p:txBody>
                <a:bodyPr rtlCol="0" anchor="ctr"/>
                <a:lstStyle/>
                <a:p>
                  <a:endParaRPr lang="en-US"/>
                </a:p>
              </p:txBody>
            </p:sp>
            <p:sp>
              <p:nvSpPr>
                <p:cNvPr id="853" name="Freeform 852">
                  <a:extLst>
                    <a:ext uri="{FF2B5EF4-FFF2-40B4-BE49-F238E27FC236}">
                      <a16:creationId xmlns:a16="http://schemas.microsoft.com/office/drawing/2014/main" id="{CD3D156C-4824-744F-94D7-EF40D1E1FB01}"/>
                    </a:ext>
                  </a:extLst>
                </p:cNvPr>
                <p:cNvSpPr/>
                <p:nvPr/>
              </p:nvSpPr>
              <p:spPr>
                <a:xfrm>
                  <a:off x="8556153" y="4973192"/>
                  <a:ext cx="23037" cy="26098"/>
                </a:xfrm>
                <a:custGeom>
                  <a:avLst/>
                  <a:gdLst>
                    <a:gd name="connsiteX0" fmla="*/ 17802 w 23037"/>
                    <a:gd name="connsiteY0" fmla="*/ 22384 h 26098"/>
                    <a:gd name="connsiteX1" fmla="*/ 13232 w 23037"/>
                    <a:gd name="connsiteY1" fmla="*/ 25241 h 26098"/>
                    <a:gd name="connsiteX2" fmla="*/ 8568 w 23037"/>
                    <a:gd name="connsiteY2" fmla="*/ 26099 h 26098"/>
                    <a:gd name="connsiteX3" fmla="*/ 2190 w 23037"/>
                    <a:gd name="connsiteY3" fmla="*/ 24098 h 26098"/>
                    <a:gd name="connsiteX4" fmla="*/ 0 w 23037"/>
                    <a:gd name="connsiteY4" fmla="*/ 18955 h 26098"/>
                    <a:gd name="connsiteX5" fmla="*/ 857 w 23037"/>
                    <a:gd name="connsiteY5" fmla="*/ 15621 h 26098"/>
                    <a:gd name="connsiteX6" fmla="*/ 3046 w 23037"/>
                    <a:gd name="connsiteY6" fmla="*/ 13145 h 26098"/>
                    <a:gd name="connsiteX7" fmla="*/ 6093 w 23037"/>
                    <a:gd name="connsiteY7" fmla="*/ 11716 h 26098"/>
                    <a:gd name="connsiteX8" fmla="*/ 9901 w 23037"/>
                    <a:gd name="connsiteY8" fmla="*/ 11049 h 26098"/>
                    <a:gd name="connsiteX9" fmla="*/ 17421 w 23037"/>
                    <a:gd name="connsiteY9" fmla="*/ 9620 h 26098"/>
                    <a:gd name="connsiteX10" fmla="*/ 17421 w 23037"/>
                    <a:gd name="connsiteY10" fmla="*/ 8477 h 26098"/>
                    <a:gd name="connsiteX11" fmla="*/ 16184 w 23037"/>
                    <a:gd name="connsiteY11" fmla="*/ 4858 h 26098"/>
                    <a:gd name="connsiteX12" fmla="*/ 11328 w 23037"/>
                    <a:gd name="connsiteY12" fmla="*/ 3429 h 26098"/>
                    <a:gd name="connsiteX13" fmla="*/ 6949 w 23037"/>
                    <a:gd name="connsiteY13" fmla="*/ 4477 h 26098"/>
                    <a:gd name="connsiteX14" fmla="*/ 4855 w 23037"/>
                    <a:gd name="connsiteY14" fmla="*/ 8192 h 26098"/>
                    <a:gd name="connsiteX15" fmla="*/ 666 w 23037"/>
                    <a:gd name="connsiteY15" fmla="*/ 7620 h 26098"/>
                    <a:gd name="connsiteX16" fmla="*/ 2570 w 23037"/>
                    <a:gd name="connsiteY16" fmla="*/ 3334 h 26098"/>
                    <a:gd name="connsiteX17" fmla="*/ 6283 w 23037"/>
                    <a:gd name="connsiteY17" fmla="*/ 857 h 26098"/>
                    <a:gd name="connsiteX18" fmla="*/ 11995 w 23037"/>
                    <a:gd name="connsiteY18" fmla="*/ 0 h 26098"/>
                    <a:gd name="connsiteX19" fmla="*/ 17231 w 23037"/>
                    <a:gd name="connsiteY19" fmla="*/ 762 h 26098"/>
                    <a:gd name="connsiteX20" fmla="*/ 20182 w 23037"/>
                    <a:gd name="connsiteY20" fmla="*/ 2667 h 26098"/>
                    <a:gd name="connsiteX21" fmla="*/ 21515 w 23037"/>
                    <a:gd name="connsiteY21" fmla="*/ 5525 h 26098"/>
                    <a:gd name="connsiteX22" fmla="*/ 21705 w 23037"/>
                    <a:gd name="connsiteY22" fmla="*/ 9430 h 26098"/>
                    <a:gd name="connsiteX23" fmla="*/ 21705 w 23037"/>
                    <a:gd name="connsiteY23" fmla="*/ 15050 h 26098"/>
                    <a:gd name="connsiteX24" fmla="*/ 21991 w 23037"/>
                    <a:gd name="connsiteY24" fmla="*/ 22574 h 26098"/>
                    <a:gd name="connsiteX25" fmla="*/ 23038 w 23037"/>
                    <a:gd name="connsiteY25" fmla="*/ 25622 h 26098"/>
                    <a:gd name="connsiteX26" fmla="*/ 18563 w 23037"/>
                    <a:gd name="connsiteY26" fmla="*/ 25622 h 26098"/>
                    <a:gd name="connsiteX27" fmla="*/ 17802 w 23037"/>
                    <a:gd name="connsiteY27" fmla="*/ 22384 h 26098"/>
                    <a:gd name="connsiteX28" fmla="*/ 17421 w 23037"/>
                    <a:gd name="connsiteY28" fmla="*/ 12859 h 26098"/>
                    <a:gd name="connsiteX29" fmla="*/ 10472 w 23037"/>
                    <a:gd name="connsiteY29" fmla="*/ 14478 h 26098"/>
                    <a:gd name="connsiteX30" fmla="*/ 6759 w 23037"/>
                    <a:gd name="connsiteY30" fmla="*/ 15335 h 26098"/>
                    <a:gd name="connsiteX31" fmla="*/ 5045 w 23037"/>
                    <a:gd name="connsiteY31" fmla="*/ 16669 h 26098"/>
                    <a:gd name="connsiteX32" fmla="*/ 4474 w 23037"/>
                    <a:gd name="connsiteY32" fmla="*/ 18669 h 26098"/>
                    <a:gd name="connsiteX33" fmla="*/ 5712 w 23037"/>
                    <a:gd name="connsiteY33" fmla="*/ 21527 h 26098"/>
                    <a:gd name="connsiteX34" fmla="*/ 9425 w 23037"/>
                    <a:gd name="connsiteY34" fmla="*/ 22670 h 26098"/>
                    <a:gd name="connsiteX35" fmla="*/ 13804 w 23037"/>
                    <a:gd name="connsiteY35" fmla="*/ 21622 h 26098"/>
                    <a:gd name="connsiteX36" fmla="*/ 16564 w 23037"/>
                    <a:gd name="connsiteY36" fmla="*/ 18669 h 26098"/>
                    <a:gd name="connsiteX37" fmla="*/ 17231 w 23037"/>
                    <a:gd name="connsiteY37" fmla="*/ 14383 h 26098"/>
                    <a:gd name="connsiteX38" fmla="*/ 17231 w 23037"/>
                    <a:gd name="connsiteY38" fmla="*/ 12859 h 2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3037" h="26098">
                      <a:moveTo>
                        <a:pt x="17802" y="22384"/>
                      </a:moveTo>
                      <a:cubicBezTo>
                        <a:pt x="16184" y="23717"/>
                        <a:pt x="14756" y="24670"/>
                        <a:pt x="13232" y="25241"/>
                      </a:cubicBezTo>
                      <a:cubicBezTo>
                        <a:pt x="11805" y="25813"/>
                        <a:pt x="10186" y="26099"/>
                        <a:pt x="8568" y="26099"/>
                      </a:cubicBezTo>
                      <a:cubicBezTo>
                        <a:pt x="5807" y="26099"/>
                        <a:pt x="3713" y="25432"/>
                        <a:pt x="2190" y="24098"/>
                      </a:cubicBezTo>
                      <a:cubicBezTo>
                        <a:pt x="666" y="22765"/>
                        <a:pt x="0" y="21050"/>
                        <a:pt x="0" y="18955"/>
                      </a:cubicBezTo>
                      <a:cubicBezTo>
                        <a:pt x="0" y="17717"/>
                        <a:pt x="286" y="16574"/>
                        <a:pt x="857" y="15621"/>
                      </a:cubicBezTo>
                      <a:cubicBezTo>
                        <a:pt x="1428" y="14573"/>
                        <a:pt x="2190" y="13811"/>
                        <a:pt x="3046" y="13145"/>
                      </a:cubicBezTo>
                      <a:cubicBezTo>
                        <a:pt x="3903" y="12573"/>
                        <a:pt x="4950" y="12097"/>
                        <a:pt x="6093" y="11716"/>
                      </a:cubicBezTo>
                      <a:cubicBezTo>
                        <a:pt x="6949" y="11525"/>
                        <a:pt x="8187" y="11240"/>
                        <a:pt x="9901" y="11049"/>
                      </a:cubicBezTo>
                      <a:cubicBezTo>
                        <a:pt x="13328" y="10668"/>
                        <a:pt x="15803" y="10192"/>
                        <a:pt x="17421" y="9620"/>
                      </a:cubicBezTo>
                      <a:cubicBezTo>
                        <a:pt x="17421" y="9049"/>
                        <a:pt x="17421" y="8668"/>
                        <a:pt x="17421" y="8477"/>
                      </a:cubicBezTo>
                      <a:cubicBezTo>
                        <a:pt x="17421" y="6763"/>
                        <a:pt x="17040" y="5525"/>
                        <a:pt x="16184" y="4858"/>
                      </a:cubicBezTo>
                      <a:cubicBezTo>
                        <a:pt x="15137" y="3905"/>
                        <a:pt x="13518" y="3429"/>
                        <a:pt x="11328" y="3429"/>
                      </a:cubicBezTo>
                      <a:cubicBezTo>
                        <a:pt x="9329" y="3429"/>
                        <a:pt x="7901" y="3810"/>
                        <a:pt x="6949" y="4477"/>
                      </a:cubicBezTo>
                      <a:cubicBezTo>
                        <a:pt x="5997" y="5144"/>
                        <a:pt x="5331" y="6382"/>
                        <a:pt x="4855" y="8192"/>
                      </a:cubicBezTo>
                      <a:lnTo>
                        <a:pt x="666" y="7620"/>
                      </a:lnTo>
                      <a:cubicBezTo>
                        <a:pt x="1047" y="5810"/>
                        <a:pt x="1618" y="4382"/>
                        <a:pt x="2570" y="3334"/>
                      </a:cubicBezTo>
                      <a:cubicBezTo>
                        <a:pt x="3427" y="2286"/>
                        <a:pt x="4665" y="1429"/>
                        <a:pt x="6283" y="857"/>
                      </a:cubicBezTo>
                      <a:cubicBezTo>
                        <a:pt x="7901" y="286"/>
                        <a:pt x="9805" y="0"/>
                        <a:pt x="11995" y="0"/>
                      </a:cubicBezTo>
                      <a:cubicBezTo>
                        <a:pt x="14089" y="0"/>
                        <a:pt x="15898" y="286"/>
                        <a:pt x="17231" y="762"/>
                      </a:cubicBezTo>
                      <a:cubicBezTo>
                        <a:pt x="18563" y="1238"/>
                        <a:pt x="19515" y="1905"/>
                        <a:pt x="20182" y="2667"/>
                      </a:cubicBezTo>
                      <a:cubicBezTo>
                        <a:pt x="20848" y="3429"/>
                        <a:pt x="21229" y="4382"/>
                        <a:pt x="21515" y="5525"/>
                      </a:cubicBezTo>
                      <a:cubicBezTo>
                        <a:pt x="21610" y="6287"/>
                        <a:pt x="21705" y="7525"/>
                        <a:pt x="21705" y="9430"/>
                      </a:cubicBezTo>
                      <a:lnTo>
                        <a:pt x="21705" y="15050"/>
                      </a:lnTo>
                      <a:cubicBezTo>
                        <a:pt x="21705" y="18955"/>
                        <a:pt x="21800" y="21527"/>
                        <a:pt x="21991" y="22574"/>
                      </a:cubicBezTo>
                      <a:cubicBezTo>
                        <a:pt x="22181" y="23622"/>
                        <a:pt x="22562" y="24670"/>
                        <a:pt x="23038" y="25622"/>
                      </a:cubicBezTo>
                      <a:lnTo>
                        <a:pt x="18563" y="25622"/>
                      </a:lnTo>
                      <a:cubicBezTo>
                        <a:pt x="18183" y="24575"/>
                        <a:pt x="17897" y="23527"/>
                        <a:pt x="17802" y="22384"/>
                      </a:cubicBezTo>
                      <a:close/>
                      <a:moveTo>
                        <a:pt x="17421" y="12859"/>
                      </a:moveTo>
                      <a:cubicBezTo>
                        <a:pt x="15898" y="13525"/>
                        <a:pt x="13613" y="14002"/>
                        <a:pt x="10472" y="14478"/>
                      </a:cubicBezTo>
                      <a:cubicBezTo>
                        <a:pt x="8758" y="14764"/>
                        <a:pt x="7521" y="15050"/>
                        <a:pt x="6759" y="15335"/>
                      </a:cubicBezTo>
                      <a:cubicBezTo>
                        <a:pt x="5997" y="15621"/>
                        <a:pt x="5522" y="16097"/>
                        <a:pt x="5045" y="16669"/>
                      </a:cubicBezTo>
                      <a:cubicBezTo>
                        <a:pt x="4665" y="17240"/>
                        <a:pt x="4474" y="17907"/>
                        <a:pt x="4474" y="18669"/>
                      </a:cubicBezTo>
                      <a:cubicBezTo>
                        <a:pt x="4474" y="19812"/>
                        <a:pt x="4855" y="20765"/>
                        <a:pt x="5712" y="21527"/>
                      </a:cubicBezTo>
                      <a:cubicBezTo>
                        <a:pt x="6569" y="22289"/>
                        <a:pt x="7806" y="22670"/>
                        <a:pt x="9425" y="22670"/>
                      </a:cubicBezTo>
                      <a:cubicBezTo>
                        <a:pt x="11043" y="22670"/>
                        <a:pt x="12471" y="22289"/>
                        <a:pt x="13804" y="21622"/>
                      </a:cubicBezTo>
                      <a:cubicBezTo>
                        <a:pt x="15041" y="20860"/>
                        <a:pt x="15993" y="19907"/>
                        <a:pt x="16564" y="18669"/>
                      </a:cubicBezTo>
                      <a:cubicBezTo>
                        <a:pt x="17040" y="17717"/>
                        <a:pt x="17231" y="16288"/>
                        <a:pt x="17231" y="14383"/>
                      </a:cubicBezTo>
                      <a:lnTo>
                        <a:pt x="17231" y="12859"/>
                      </a:lnTo>
                      <a:close/>
                    </a:path>
                  </a:pathLst>
                </a:custGeom>
                <a:solidFill>
                  <a:srgbClr val="23509E"/>
                </a:solidFill>
                <a:ln w="9509" cap="flat">
                  <a:noFill/>
                  <a:prstDash val="solid"/>
                  <a:miter/>
                </a:ln>
              </p:spPr>
              <p:txBody>
                <a:bodyPr rtlCol="0" anchor="ctr"/>
                <a:lstStyle/>
                <a:p>
                  <a:endParaRPr lang="en-US"/>
                </a:p>
              </p:txBody>
            </p:sp>
            <p:sp>
              <p:nvSpPr>
                <p:cNvPr id="854" name="Freeform 853">
                  <a:extLst>
                    <a:ext uri="{FF2B5EF4-FFF2-40B4-BE49-F238E27FC236}">
                      <a16:creationId xmlns:a16="http://schemas.microsoft.com/office/drawing/2014/main" id="{16569E46-99D1-E146-AC1D-C55B8447A4F8}"/>
                    </a:ext>
                  </a:extLst>
                </p:cNvPr>
                <p:cNvSpPr/>
                <p:nvPr/>
              </p:nvSpPr>
              <p:spPr>
                <a:xfrm>
                  <a:off x="8584427" y="4973002"/>
                  <a:ext cx="33889" cy="25622"/>
                </a:xfrm>
                <a:custGeom>
                  <a:avLst/>
                  <a:gdLst>
                    <a:gd name="connsiteX0" fmla="*/ 0 w 33889"/>
                    <a:gd name="connsiteY0" fmla="*/ 25622 h 25622"/>
                    <a:gd name="connsiteX1" fmla="*/ 0 w 33889"/>
                    <a:gd name="connsiteY1" fmla="*/ 571 h 25622"/>
                    <a:gd name="connsiteX2" fmla="*/ 3808 w 33889"/>
                    <a:gd name="connsiteY2" fmla="*/ 571 h 25622"/>
                    <a:gd name="connsiteX3" fmla="*/ 3808 w 33889"/>
                    <a:gd name="connsiteY3" fmla="*/ 4096 h 25622"/>
                    <a:gd name="connsiteX4" fmla="*/ 6949 w 33889"/>
                    <a:gd name="connsiteY4" fmla="*/ 1143 h 25622"/>
                    <a:gd name="connsiteX5" fmla="*/ 11424 w 33889"/>
                    <a:gd name="connsiteY5" fmla="*/ 0 h 25622"/>
                    <a:gd name="connsiteX6" fmla="*/ 15993 w 33889"/>
                    <a:gd name="connsiteY6" fmla="*/ 1143 h 25622"/>
                    <a:gd name="connsiteX7" fmla="*/ 18468 w 33889"/>
                    <a:gd name="connsiteY7" fmla="*/ 4381 h 25622"/>
                    <a:gd name="connsiteX8" fmla="*/ 26179 w 33889"/>
                    <a:gd name="connsiteY8" fmla="*/ 0 h 25622"/>
                    <a:gd name="connsiteX9" fmla="*/ 31891 w 33889"/>
                    <a:gd name="connsiteY9" fmla="*/ 2096 h 25622"/>
                    <a:gd name="connsiteX10" fmla="*/ 33890 w 33889"/>
                    <a:gd name="connsiteY10" fmla="*/ 8477 h 25622"/>
                    <a:gd name="connsiteX11" fmla="*/ 33890 w 33889"/>
                    <a:gd name="connsiteY11" fmla="*/ 25622 h 25622"/>
                    <a:gd name="connsiteX12" fmla="*/ 29702 w 33889"/>
                    <a:gd name="connsiteY12" fmla="*/ 25622 h 25622"/>
                    <a:gd name="connsiteX13" fmla="*/ 29702 w 33889"/>
                    <a:gd name="connsiteY13" fmla="*/ 9811 h 25622"/>
                    <a:gd name="connsiteX14" fmla="*/ 29321 w 33889"/>
                    <a:gd name="connsiteY14" fmla="*/ 6191 h 25622"/>
                    <a:gd name="connsiteX15" fmla="*/ 27798 w 33889"/>
                    <a:gd name="connsiteY15" fmla="*/ 4381 h 25622"/>
                    <a:gd name="connsiteX16" fmla="*/ 25227 w 33889"/>
                    <a:gd name="connsiteY16" fmla="*/ 3715 h 25622"/>
                    <a:gd name="connsiteX17" fmla="*/ 20848 w 33889"/>
                    <a:gd name="connsiteY17" fmla="*/ 5429 h 25622"/>
                    <a:gd name="connsiteX18" fmla="*/ 19135 w 33889"/>
                    <a:gd name="connsiteY18" fmla="*/ 11049 h 25622"/>
                    <a:gd name="connsiteX19" fmla="*/ 19135 w 33889"/>
                    <a:gd name="connsiteY19" fmla="*/ 25622 h 25622"/>
                    <a:gd name="connsiteX20" fmla="*/ 14851 w 33889"/>
                    <a:gd name="connsiteY20" fmla="*/ 25622 h 25622"/>
                    <a:gd name="connsiteX21" fmla="*/ 14851 w 33889"/>
                    <a:gd name="connsiteY21" fmla="*/ 9334 h 25622"/>
                    <a:gd name="connsiteX22" fmla="*/ 13804 w 33889"/>
                    <a:gd name="connsiteY22" fmla="*/ 5048 h 25622"/>
                    <a:gd name="connsiteX23" fmla="*/ 10377 w 33889"/>
                    <a:gd name="connsiteY23" fmla="*/ 3619 h 25622"/>
                    <a:gd name="connsiteX24" fmla="*/ 7045 w 33889"/>
                    <a:gd name="connsiteY24" fmla="*/ 4572 h 25622"/>
                    <a:gd name="connsiteX25" fmla="*/ 4855 w 33889"/>
                    <a:gd name="connsiteY25" fmla="*/ 7334 h 25622"/>
                    <a:gd name="connsiteX26" fmla="*/ 4189 w 33889"/>
                    <a:gd name="connsiteY26" fmla="*/ 12573 h 25622"/>
                    <a:gd name="connsiteX27" fmla="*/ 4189 w 33889"/>
                    <a:gd name="connsiteY27" fmla="*/ 25527 h 25622"/>
                    <a:gd name="connsiteX28" fmla="*/ 0 w 33889"/>
                    <a:gd name="connsiteY28" fmla="*/ 25527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3889" h="25622">
                      <a:moveTo>
                        <a:pt x="0" y="25622"/>
                      </a:moveTo>
                      <a:lnTo>
                        <a:pt x="0" y="571"/>
                      </a:lnTo>
                      <a:lnTo>
                        <a:pt x="3808" y="571"/>
                      </a:lnTo>
                      <a:lnTo>
                        <a:pt x="3808" y="4096"/>
                      </a:lnTo>
                      <a:cubicBezTo>
                        <a:pt x="4570" y="2857"/>
                        <a:pt x="5617" y="1905"/>
                        <a:pt x="6949" y="1143"/>
                      </a:cubicBezTo>
                      <a:cubicBezTo>
                        <a:pt x="8282" y="381"/>
                        <a:pt x="9710" y="0"/>
                        <a:pt x="11424" y="0"/>
                      </a:cubicBezTo>
                      <a:cubicBezTo>
                        <a:pt x="13232" y="0"/>
                        <a:pt x="14756" y="381"/>
                        <a:pt x="15993" y="1143"/>
                      </a:cubicBezTo>
                      <a:cubicBezTo>
                        <a:pt x="17136" y="1905"/>
                        <a:pt x="17992" y="2953"/>
                        <a:pt x="18468" y="4381"/>
                      </a:cubicBezTo>
                      <a:cubicBezTo>
                        <a:pt x="20468" y="1429"/>
                        <a:pt x="23038" y="0"/>
                        <a:pt x="26179" y="0"/>
                      </a:cubicBezTo>
                      <a:cubicBezTo>
                        <a:pt x="28654" y="0"/>
                        <a:pt x="30558" y="667"/>
                        <a:pt x="31891" y="2096"/>
                      </a:cubicBezTo>
                      <a:cubicBezTo>
                        <a:pt x="33224" y="3429"/>
                        <a:pt x="33890" y="5620"/>
                        <a:pt x="33890" y="8477"/>
                      </a:cubicBezTo>
                      <a:lnTo>
                        <a:pt x="33890" y="25622"/>
                      </a:lnTo>
                      <a:lnTo>
                        <a:pt x="29702" y="25622"/>
                      </a:lnTo>
                      <a:lnTo>
                        <a:pt x="29702" y="9811"/>
                      </a:lnTo>
                      <a:cubicBezTo>
                        <a:pt x="29702" y="8096"/>
                        <a:pt x="29606" y="6858"/>
                        <a:pt x="29321" y="6191"/>
                      </a:cubicBezTo>
                      <a:cubicBezTo>
                        <a:pt x="29035" y="5429"/>
                        <a:pt x="28559" y="4858"/>
                        <a:pt x="27798" y="4381"/>
                      </a:cubicBezTo>
                      <a:cubicBezTo>
                        <a:pt x="27036" y="3905"/>
                        <a:pt x="26179" y="3715"/>
                        <a:pt x="25227" y="3715"/>
                      </a:cubicBezTo>
                      <a:cubicBezTo>
                        <a:pt x="23514" y="3715"/>
                        <a:pt x="21990" y="4286"/>
                        <a:pt x="20848" y="5429"/>
                      </a:cubicBezTo>
                      <a:cubicBezTo>
                        <a:pt x="19706" y="6572"/>
                        <a:pt x="19135" y="8477"/>
                        <a:pt x="19135" y="11049"/>
                      </a:cubicBezTo>
                      <a:lnTo>
                        <a:pt x="19135" y="25622"/>
                      </a:lnTo>
                      <a:lnTo>
                        <a:pt x="14851" y="25622"/>
                      </a:lnTo>
                      <a:lnTo>
                        <a:pt x="14851" y="9334"/>
                      </a:lnTo>
                      <a:cubicBezTo>
                        <a:pt x="14851" y="7429"/>
                        <a:pt x="14470" y="6001"/>
                        <a:pt x="13804" y="5048"/>
                      </a:cubicBezTo>
                      <a:cubicBezTo>
                        <a:pt x="13137" y="4096"/>
                        <a:pt x="11995" y="3619"/>
                        <a:pt x="10377" y="3619"/>
                      </a:cubicBezTo>
                      <a:cubicBezTo>
                        <a:pt x="9139" y="3619"/>
                        <a:pt x="8092" y="3905"/>
                        <a:pt x="7045" y="4572"/>
                      </a:cubicBezTo>
                      <a:cubicBezTo>
                        <a:pt x="5997" y="5239"/>
                        <a:pt x="5331" y="6096"/>
                        <a:pt x="4855" y="7334"/>
                      </a:cubicBezTo>
                      <a:cubicBezTo>
                        <a:pt x="4379" y="8572"/>
                        <a:pt x="4189" y="10287"/>
                        <a:pt x="4189" y="12573"/>
                      </a:cubicBezTo>
                      <a:lnTo>
                        <a:pt x="4189" y="25527"/>
                      </a:lnTo>
                      <a:lnTo>
                        <a:pt x="0" y="25527"/>
                      </a:lnTo>
                      <a:close/>
                    </a:path>
                  </a:pathLst>
                </a:custGeom>
                <a:solidFill>
                  <a:srgbClr val="23509E"/>
                </a:solidFill>
                <a:ln w="9509" cap="flat">
                  <a:noFill/>
                  <a:prstDash val="solid"/>
                  <a:miter/>
                </a:ln>
              </p:spPr>
              <p:txBody>
                <a:bodyPr rtlCol="0" anchor="ctr"/>
                <a:lstStyle/>
                <a:p>
                  <a:endParaRPr lang="en-US"/>
                </a:p>
              </p:txBody>
            </p:sp>
            <p:sp>
              <p:nvSpPr>
                <p:cNvPr id="855" name="Freeform 854">
                  <a:extLst>
                    <a:ext uri="{FF2B5EF4-FFF2-40B4-BE49-F238E27FC236}">
                      <a16:creationId xmlns:a16="http://schemas.microsoft.com/office/drawing/2014/main" id="{8DF64223-281D-9247-87F0-E8355C1E0131}"/>
                    </a:ext>
                  </a:extLst>
                </p:cNvPr>
                <p:cNvSpPr/>
                <p:nvPr/>
              </p:nvSpPr>
              <p:spPr>
                <a:xfrm>
                  <a:off x="8624600" y="4973002"/>
                  <a:ext cx="33889" cy="25622"/>
                </a:xfrm>
                <a:custGeom>
                  <a:avLst/>
                  <a:gdLst>
                    <a:gd name="connsiteX0" fmla="*/ 0 w 33889"/>
                    <a:gd name="connsiteY0" fmla="*/ 25622 h 25622"/>
                    <a:gd name="connsiteX1" fmla="*/ 0 w 33889"/>
                    <a:gd name="connsiteY1" fmla="*/ 571 h 25622"/>
                    <a:gd name="connsiteX2" fmla="*/ 3808 w 33889"/>
                    <a:gd name="connsiteY2" fmla="*/ 571 h 25622"/>
                    <a:gd name="connsiteX3" fmla="*/ 3808 w 33889"/>
                    <a:gd name="connsiteY3" fmla="*/ 4096 h 25622"/>
                    <a:gd name="connsiteX4" fmla="*/ 6949 w 33889"/>
                    <a:gd name="connsiteY4" fmla="*/ 1143 h 25622"/>
                    <a:gd name="connsiteX5" fmla="*/ 11424 w 33889"/>
                    <a:gd name="connsiteY5" fmla="*/ 0 h 25622"/>
                    <a:gd name="connsiteX6" fmla="*/ 15993 w 33889"/>
                    <a:gd name="connsiteY6" fmla="*/ 1143 h 25622"/>
                    <a:gd name="connsiteX7" fmla="*/ 18468 w 33889"/>
                    <a:gd name="connsiteY7" fmla="*/ 4381 h 25622"/>
                    <a:gd name="connsiteX8" fmla="*/ 26179 w 33889"/>
                    <a:gd name="connsiteY8" fmla="*/ 0 h 25622"/>
                    <a:gd name="connsiteX9" fmla="*/ 31891 w 33889"/>
                    <a:gd name="connsiteY9" fmla="*/ 2096 h 25622"/>
                    <a:gd name="connsiteX10" fmla="*/ 33890 w 33889"/>
                    <a:gd name="connsiteY10" fmla="*/ 8477 h 25622"/>
                    <a:gd name="connsiteX11" fmla="*/ 33890 w 33889"/>
                    <a:gd name="connsiteY11" fmla="*/ 25622 h 25622"/>
                    <a:gd name="connsiteX12" fmla="*/ 29702 w 33889"/>
                    <a:gd name="connsiteY12" fmla="*/ 25622 h 25622"/>
                    <a:gd name="connsiteX13" fmla="*/ 29702 w 33889"/>
                    <a:gd name="connsiteY13" fmla="*/ 9811 h 25622"/>
                    <a:gd name="connsiteX14" fmla="*/ 29321 w 33889"/>
                    <a:gd name="connsiteY14" fmla="*/ 6191 h 25622"/>
                    <a:gd name="connsiteX15" fmla="*/ 27798 w 33889"/>
                    <a:gd name="connsiteY15" fmla="*/ 4381 h 25622"/>
                    <a:gd name="connsiteX16" fmla="*/ 25227 w 33889"/>
                    <a:gd name="connsiteY16" fmla="*/ 3715 h 25622"/>
                    <a:gd name="connsiteX17" fmla="*/ 20848 w 33889"/>
                    <a:gd name="connsiteY17" fmla="*/ 5429 h 25622"/>
                    <a:gd name="connsiteX18" fmla="*/ 19135 w 33889"/>
                    <a:gd name="connsiteY18" fmla="*/ 11049 h 25622"/>
                    <a:gd name="connsiteX19" fmla="*/ 19135 w 33889"/>
                    <a:gd name="connsiteY19" fmla="*/ 25622 h 25622"/>
                    <a:gd name="connsiteX20" fmla="*/ 14851 w 33889"/>
                    <a:gd name="connsiteY20" fmla="*/ 25622 h 25622"/>
                    <a:gd name="connsiteX21" fmla="*/ 14851 w 33889"/>
                    <a:gd name="connsiteY21" fmla="*/ 9334 h 25622"/>
                    <a:gd name="connsiteX22" fmla="*/ 13804 w 33889"/>
                    <a:gd name="connsiteY22" fmla="*/ 5048 h 25622"/>
                    <a:gd name="connsiteX23" fmla="*/ 10376 w 33889"/>
                    <a:gd name="connsiteY23" fmla="*/ 3619 h 25622"/>
                    <a:gd name="connsiteX24" fmla="*/ 7045 w 33889"/>
                    <a:gd name="connsiteY24" fmla="*/ 4572 h 25622"/>
                    <a:gd name="connsiteX25" fmla="*/ 4855 w 33889"/>
                    <a:gd name="connsiteY25" fmla="*/ 7334 h 25622"/>
                    <a:gd name="connsiteX26" fmla="*/ 4189 w 33889"/>
                    <a:gd name="connsiteY26" fmla="*/ 12573 h 25622"/>
                    <a:gd name="connsiteX27" fmla="*/ 4189 w 33889"/>
                    <a:gd name="connsiteY27" fmla="*/ 25527 h 25622"/>
                    <a:gd name="connsiteX28" fmla="*/ 0 w 33889"/>
                    <a:gd name="connsiteY28" fmla="*/ 25527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3889" h="25622">
                      <a:moveTo>
                        <a:pt x="0" y="25622"/>
                      </a:moveTo>
                      <a:lnTo>
                        <a:pt x="0" y="571"/>
                      </a:lnTo>
                      <a:lnTo>
                        <a:pt x="3808" y="571"/>
                      </a:lnTo>
                      <a:lnTo>
                        <a:pt x="3808" y="4096"/>
                      </a:lnTo>
                      <a:cubicBezTo>
                        <a:pt x="4570" y="2857"/>
                        <a:pt x="5617" y="1905"/>
                        <a:pt x="6949" y="1143"/>
                      </a:cubicBezTo>
                      <a:cubicBezTo>
                        <a:pt x="8282" y="381"/>
                        <a:pt x="9710" y="0"/>
                        <a:pt x="11424" y="0"/>
                      </a:cubicBezTo>
                      <a:cubicBezTo>
                        <a:pt x="13232" y="0"/>
                        <a:pt x="14756" y="381"/>
                        <a:pt x="15993" y="1143"/>
                      </a:cubicBezTo>
                      <a:cubicBezTo>
                        <a:pt x="17136" y="1905"/>
                        <a:pt x="17992" y="2953"/>
                        <a:pt x="18468" y="4381"/>
                      </a:cubicBezTo>
                      <a:cubicBezTo>
                        <a:pt x="20468" y="1429"/>
                        <a:pt x="23038" y="0"/>
                        <a:pt x="26179" y="0"/>
                      </a:cubicBezTo>
                      <a:cubicBezTo>
                        <a:pt x="28654" y="0"/>
                        <a:pt x="30558" y="667"/>
                        <a:pt x="31891" y="2096"/>
                      </a:cubicBezTo>
                      <a:cubicBezTo>
                        <a:pt x="33224" y="3429"/>
                        <a:pt x="33890" y="5620"/>
                        <a:pt x="33890" y="8477"/>
                      </a:cubicBezTo>
                      <a:lnTo>
                        <a:pt x="33890" y="25622"/>
                      </a:lnTo>
                      <a:lnTo>
                        <a:pt x="29702" y="25622"/>
                      </a:lnTo>
                      <a:lnTo>
                        <a:pt x="29702" y="9811"/>
                      </a:lnTo>
                      <a:cubicBezTo>
                        <a:pt x="29702" y="8096"/>
                        <a:pt x="29606" y="6858"/>
                        <a:pt x="29321" y="6191"/>
                      </a:cubicBezTo>
                      <a:cubicBezTo>
                        <a:pt x="29035" y="5429"/>
                        <a:pt x="28559" y="4858"/>
                        <a:pt x="27798" y="4381"/>
                      </a:cubicBezTo>
                      <a:cubicBezTo>
                        <a:pt x="27036" y="3905"/>
                        <a:pt x="26274" y="3715"/>
                        <a:pt x="25227" y="3715"/>
                      </a:cubicBezTo>
                      <a:cubicBezTo>
                        <a:pt x="23514" y="3715"/>
                        <a:pt x="21990" y="4286"/>
                        <a:pt x="20848" y="5429"/>
                      </a:cubicBezTo>
                      <a:cubicBezTo>
                        <a:pt x="19706" y="6572"/>
                        <a:pt x="19135" y="8477"/>
                        <a:pt x="19135" y="11049"/>
                      </a:cubicBezTo>
                      <a:lnTo>
                        <a:pt x="19135" y="25622"/>
                      </a:lnTo>
                      <a:lnTo>
                        <a:pt x="14851" y="25622"/>
                      </a:lnTo>
                      <a:lnTo>
                        <a:pt x="14851" y="9334"/>
                      </a:lnTo>
                      <a:cubicBezTo>
                        <a:pt x="14851" y="7429"/>
                        <a:pt x="14470" y="6001"/>
                        <a:pt x="13804" y="5048"/>
                      </a:cubicBezTo>
                      <a:cubicBezTo>
                        <a:pt x="13137" y="4096"/>
                        <a:pt x="11995" y="3619"/>
                        <a:pt x="10376" y="3619"/>
                      </a:cubicBezTo>
                      <a:cubicBezTo>
                        <a:pt x="9139" y="3619"/>
                        <a:pt x="8092" y="3905"/>
                        <a:pt x="7045" y="4572"/>
                      </a:cubicBezTo>
                      <a:cubicBezTo>
                        <a:pt x="5997" y="5239"/>
                        <a:pt x="5331" y="6096"/>
                        <a:pt x="4855" y="7334"/>
                      </a:cubicBezTo>
                      <a:cubicBezTo>
                        <a:pt x="4379" y="8572"/>
                        <a:pt x="4189" y="10287"/>
                        <a:pt x="4189" y="12573"/>
                      </a:cubicBezTo>
                      <a:lnTo>
                        <a:pt x="4189" y="25527"/>
                      </a:lnTo>
                      <a:lnTo>
                        <a:pt x="0" y="25527"/>
                      </a:lnTo>
                      <a:close/>
                    </a:path>
                  </a:pathLst>
                </a:custGeom>
                <a:solidFill>
                  <a:srgbClr val="23509E"/>
                </a:solidFill>
                <a:ln w="9509" cap="flat">
                  <a:noFill/>
                  <a:prstDash val="solid"/>
                  <a:miter/>
                </a:ln>
              </p:spPr>
              <p:txBody>
                <a:bodyPr rtlCol="0" anchor="ctr"/>
                <a:lstStyle/>
                <a:p>
                  <a:endParaRPr lang="en-US"/>
                </a:p>
              </p:txBody>
            </p:sp>
            <p:sp>
              <p:nvSpPr>
                <p:cNvPr id="856" name="Freeform 855">
                  <a:extLst>
                    <a:ext uri="{FF2B5EF4-FFF2-40B4-BE49-F238E27FC236}">
                      <a16:creationId xmlns:a16="http://schemas.microsoft.com/office/drawing/2014/main" id="{E2A7C597-A812-2A44-A2A5-E92FEEBD98F4}"/>
                    </a:ext>
                  </a:extLst>
                </p:cNvPr>
                <p:cNvSpPr/>
                <p:nvPr/>
              </p:nvSpPr>
              <p:spPr>
                <a:xfrm>
                  <a:off x="8663535" y="4973002"/>
                  <a:ext cx="23037" cy="26288"/>
                </a:xfrm>
                <a:custGeom>
                  <a:avLst/>
                  <a:gdLst>
                    <a:gd name="connsiteX0" fmla="*/ 18468 w 23037"/>
                    <a:gd name="connsiteY0" fmla="*/ 17621 h 26288"/>
                    <a:gd name="connsiteX1" fmla="*/ 22847 w 23037"/>
                    <a:gd name="connsiteY1" fmla="*/ 18193 h 26288"/>
                    <a:gd name="connsiteX2" fmla="*/ 19039 w 23037"/>
                    <a:gd name="connsiteY2" fmla="*/ 24193 h 26288"/>
                    <a:gd name="connsiteX3" fmla="*/ 11900 w 23037"/>
                    <a:gd name="connsiteY3" fmla="*/ 26289 h 26288"/>
                    <a:gd name="connsiteX4" fmla="*/ 3237 w 23037"/>
                    <a:gd name="connsiteY4" fmla="*/ 22860 h 26288"/>
                    <a:gd name="connsiteX5" fmla="*/ 0 w 23037"/>
                    <a:gd name="connsiteY5" fmla="*/ 13335 h 26288"/>
                    <a:gd name="connsiteX6" fmla="*/ 3237 w 23037"/>
                    <a:gd name="connsiteY6" fmla="*/ 3524 h 26288"/>
                    <a:gd name="connsiteX7" fmla="*/ 11709 w 23037"/>
                    <a:gd name="connsiteY7" fmla="*/ 0 h 26288"/>
                    <a:gd name="connsiteX8" fmla="*/ 19896 w 23037"/>
                    <a:gd name="connsiteY8" fmla="*/ 3429 h 26288"/>
                    <a:gd name="connsiteX9" fmla="*/ 23038 w 23037"/>
                    <a:gd name="connsiteY9" fmla="*/ 13049 h 26288"/>
                    <a:gd name="connsiteX10" fmla="*/ 23038 w 23037"/>
                    <a:gd name="connsiteY10" fmla="*/ 14192 h 26288"/>
                    <a:gd name="connsiteX11" fmla="*/ 4379 w 23037"/>
                    <a:gd name="connsiteY11" fmla="*/ 14192 h 26288"/>
                    <a:gd name="connsiteX12" fmla="*/ 6759 w 23037"/>
                    <a:gd name="connsiteY12" fmla="*/ 20479 h 26288"/>
                    <a:gd name="connsiteX13" fmla="*/ 11995 w 23037"/>
                    <a:gd name="connsiteY13" fmla="*/ 22669 h 26288"/>
                    <a:gd name="connsiteX14" fmla="*/ 15993 w 23037"/>
                    <a:gd name="connsiteY14" fmla="*/ 21431 h 26288"/>
                    <a:gd name="connsiteX15" fmla="*/ 18468 w 23037"/>
                    <a:gd name="connsiteY15" fmla="*/ 17621 h 26288"/>
                    <a:gd name="connsiteX16" fmla="*/ 4474 w 23037"/>
                    <a:gd name="connsiteY16" fmla="*/ 10763 h 26288"/>
                    <a:gd name="connsiteX17" fmla="*/ 18468 w 23037"/>
                    <a:gd name="connsiteY17" fmla="*/ 10763 h 26288"/>
                    <a:gd name="connsiteX18" fmla="*/ 16850 w 23037"/>
                    <a:gd name="connsiteY18" fmla="*/ 6001 h 26288"/>
                    <a:gd name="connsiteX19" fmla="*/ 11614 w 23037"/>
                    <a:gd name="connsiteY19" fmla="*/ 3524 h 26288"/>
                    <a:gd name="connsiteX20" fmla="*/ 6664 w 23037"/>
                    <a:gd name="connsiteY20" fmla="*/ 5524 h 26288"/>
                    <a:gd name="connsiteX21" fmla="*/ 4474 w 23037"/>
                    <a:gd name="connsiteY21" fmla="*/ 10763 h 2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037" h="26288">
                      <a:moveTo>
                        <a:pt x="18468" y="17621"/>
                      </a:moveTo>
                      <a:lnTo>
                        <a:pt x="22847" y="18193"/>
                      </a:lnTo>
                      <a:cubicBezTo>
                        <a:pt x="22181" y="20764"/>
                        <a:pt x="20848" y="22765"/>
                        <a:pt x="19039" y="24193"/>
                      </a:cubicBezTo>
                      <a:cubicBezTo>
                        <a:pt x="17136" y="25622"/>
                        <a:pt x="14756" y="26289"/>
                        <a:pt x="11900" y="26289"/>
                      </a:cubicBezTo>
                      <a:cubicBezTo>
                        <a:pt x="8282" y="26289"/>
                        <a:pt x="5331" y="25146"/>
                        <a:pt x="3237" y="22860"/>
                      </a:cubicBezTo>
                      <a:cubicBezTo>
                        <a:pt x="1047" y="20574"/>
                        <a:pt x="0" y="17431"/>
                        <a:pt x="0" y="13335"/>
                      </a:cubicBezTo>
                      <a:cubicBezTo>
                        <a:pt x="0" y="9144"/>
                        <a:pt x="1047" y="5810"/>
                        <a:pt x="3237" y="3524"/>
                      </a:cubicBezTo>
                      <a:cubicBezTo>
                        <a:pt x="5426" y="1238"/>
                        <a:pt x="8187" y="0"/>
                        <a:pt x="11709" y="0"/>
                      </a:cubicBezTo>
                      <a:cubicBezTo>
                        <a:pt x="15041" y="0"/>
                        <a:pt x="17802" y="1143"/>
                        <a:pt x="19896" y="3429"/>
                      </a:cubicBezTo>
                      <a:cubicBezTo>
                        <a:pt x="21991" y="5715"/>
                        <a:pt x="23038" y="8953"/>
                        <a:pt x="23038" y="13049"/>
                      </a:cubicBezTo>
                      <a:cubicBezTo>
                        <a:pt x="23038" y="13335"/>
                        <a:pt x="23038" y="13716"/>
                        <a:pt x="23038" y="14192"/>
                      </a:cubicBezTo>
                      <a:lnTo>
                        <a:pt x="4379" y="14192"/>
                      </a:lnTo>
                      <a:cubicBezTo>
                        <a:pt x="4570" y="16954"/>
                        <a:pt x="5331" y="19050"/>
                        <a:pt x="6759" y="20479"/>
                      </a:cubicBezTo>
                      <a:cubicBezTo>
                        <a:pt x="8187" y="21907"/>
                        <a:pt x="9901" y="22669"/>
                        <a:pt x="11995" y="22669"/>
                      </a:cubicBezTo>
                      <a:cubicBezTo>
                        <a:pt x="13518" y="22669"/>
                        <a:pt x="14851" y="22288"/>
                        <a:pt x="15993" y="21431"/>
                      </a:cubicBezTo>
                      <a:cubicBezTo>
                        <a:pt x="16945" y="20669"/>
                        <a:pt x="17802" y="19336"/>
                        <a:pt x="18468" y="17621"/>
                      </a:cubicBezTo>
                      <a:close/>
                      <a:moveTo>
                        <a:pt x="4474" y="10763"/>
                      </a:moveTo>
                      <a:lnTo>
                        <a:pt x="18468" y="10763"/>
                      </a:lnTo>
                      <a:cubicBezTo>
                        <a:pt x="18278" y="8668"/>
                        <a:pt x="17707" y="7048"/>
                        <a:pt x="16850" y="6001"/>
                      </a:cubicBezTo>
                      <a:cubicBezTo>
                        <a:pt x="15517" y="4381"/>
                        <a:pt x="13708" y="3524"/>
                        <a:pt x="11614" y="3524"/>
                      </a:cubicBezTo>
                      <a:cubicBezTo>
                        <a:pt x="9710" y="3524"/>
                        <a:pt x="7997" y="4191"/>
                        <a:pt x="6664" y="5524"/>
                      </a:cubicBezTo>
                      <a:cubicBezTo>
                        <a:pt x="5426" y="6763"/>
                        <a:pt x="4665" y="8572"/>
                        <a:pt x="4474" y="10763"/>
                      </a:cubicBezTo>
                      <a:close/>
                    </a:path>
                  </a:pathLst>
                </a:custGeom>
                <a:solidFill>
                  <a:srgbClr val="23509E"/>
                </a:solidFill>
                <a:ln w="9509" cap="flat">
                  <a:noFill/>
                  <a:prstDash val="solid"/>
                  <a:miter/>
                </a:ln>
              </p:spPr>
              <p:txBody>
                <a:bodyPr rtlCol="0" anchor="ctr"/>
                <a:lstStyle/>
                <a:p>
                  <a:endParaRPr lang="en-US"/>
                </a:p>
              </p:txBody>
            </p:sp>
          </p:grpSp>
          <p:grpSp>
            <p:nvGrpSpPr>
              <p:cNvPr id="821" name="Graphic 76">
                <a:extLst>
                  <a:ext uri="{FF2B5EF4-FFF2-40B4-BE49-F238E27FC236}">
                    <a16:creationId xmlns:a16="http://schemas.microsoft.com/office/drawing/2014/main" id="{7805219B-80C0-6F4E-A676-BDCCC2877F80}"/>
                  </a:ext>
                </a:extLst>
              </p:cNvPr>
              <p:cNvGrpSpPr/>
              <p:nvPr/>
            </p:nvGrpSpPr>
            <p:grpSpPr>
              <a:xfrm>
                <a:off x="8206020" y="5017579"/>
                <a:ext cx="478077" cy="44767"/>
                <a:chOff x="8206020" y="5017579"/>
                <a:chExt cx="478077" cy="44767"/>
              </a:xfrm>
              <a:solidFill>
                <a:srgbClr val="23509E"/>
              </a:solidFill>
            </p:grpSpPr>
            <p:sp>
              <p:nvSpPr>
                <p:cNvPr id="822" name="Freeform 821">
                  <a:extLst>
                    <a:ext uri="{FF2B5EF4-FFF2-40B4-BE49-F238E27FC236}">
                      <a16:creationId xmlns:a16="http://schemas.microsoft.com/office/drawing/2014/main" id="{60EB2B84-0704-B045-8C58-8B498549A080}"/>
                    </a:ext>
                  </a:extLst>
                </p:cNvPr>
                <p:cNvSpPr/>
                <p:nvPr/>
              </p:nvSpPr>
              <p:spPr>
                <a:xfrm>
                  <a:off x="8206020" y="5027199"/>
                  <a:ext cx="23513" cy="26193"/>
                </a:xfrm>
                <a:custGeom>
                  <a:avLst/>
                  <a:gdLst>
                    <a:gd name="connsiteX0" fmla="*/ 0 w 23513"/>
                    <a:gd name="connsiteY0" fmla="*/ 13049 h 26193"/>
                    <a:gd name="connsiteX1" fmla="*/ 3903 w 23513"/>
                    <a:gd name="connsiteY1" fmla="*/ 2762 h 26193"/>
                    <a:gd name="connsiteX2" fmla="*/ 11805 w 23513"/>
                    <a:gd name="connsiteY2" fmla="*/ 0 h 26193"/>
                    <a:gd name="connsiteX3" fmla="*/ 20277 w 23513"/>
                    <a:gd name="connsiteY3" fmla="*/ 3429 h 26193"/>
                    <a:gd name="connsiteX4" fmla="*/ 23514 w 23513"/>
                    <a:gd name="connsiteY4" fmla="*/ 12764 h 26193"/>
                    <a:gd name="connsiteX5" fmla="*/ 22086 w 23513"/>
                    <a:gd name="connsiteY5" fmla="*/ 20383 h 26193"/>
                    <a:gd name="connsiteX6" fmla="*/ 17897 w 23513"/>
                    <a:gd name="connsiteY6" fmla="*/ 24670 h 26193"/>
                    <a:gd name="connsiteX7" fmla="*/ 11900 w 23513"/>
                    <a:gd name="connsiteY7" fmla="*/ 26194 h 26193"/>
                    <a:gd name="connsiteX8" fmla="*/ 3427 w 23513"/>
                    <a:gd name="connsiteY8" fmla="*/ 22860 h 26193"/>
                    <a:gd name="connsiteX9" fmla="*/ 0 w 23513"/>
                    <a:gd name="connsiteY9" fmla="*/ 13049 h 26193"/>
                    <a:gd name="connsiteX10" fmla="*/ 4379 w 23513"/>
                    <a:gd name="connsiteY10" fmla="*/ 13049 h 26193"/>
                    <a:gd name="connsiteX11" fmla="*/ 6474 w 23513"/>
                    <a:gd name="connsiteY11" fmla="*/ 20288 h 26193"/>
                    <a:gd name="connsiteX12" fmla="*/ 11709 w 23513"/>
                    <a:gd name="connsiteY12" fmla="*/ 22670 h 26193"/>
                    <a:gd name="connsiteX13" fmla="*/ 16945 w 23513"/>
                    <a:gd name="connsiteY13" fmla="*/ 20288 h 26193"/>
                    <a:gd name="connsiteX14" fmla="*/ 19039 w 23513"/>
                    <a:gd name="connsiteY14" fmla="*/ 12954 h 26193"/>
                    <a:gd name="connsiteX15" fmla="*/ 16945 w 23513"/>
                    <a:gd name="connsiteY15" fmla="*/ 5906 h 26193"/>
                    <a:gd name="connsiteX16" fmla="*/ 11709 w 23513"/>
                    <a:gd name="connsiteY16" fmla="*/ 3524 h 26193"/>
                    <a:gd name="connsiteX17" fmla="*/ 6474 w 23513"/>
                    <a:gd name="connsiteY17" fmla="*/ 5906 h 26193"/>
                    <a:gd name="connsiteX18" fmla="*/ 4379 w 23513"/>
                    <a:gd name="connsiteY18" fmla="*/ 13049 h 2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513" h="26193">
                      <a:moveTo>
                        <a:pt x="0" y="13049"/>
                      </a:moveTo>
                      <a:cubicBezTo>
                        <a:pt x="0" y="8382"/>
                        <a:pt x="1333" y="4953"/>
                        <a:pt x="3903" y="2762"/>
                      </a:cubicBezTo>
                      <a:cubicBezTo>
                        <a:pt x="6093" y="953"/>
                        <a:pt x="8663" y="0"/>
                        <a:pt x="11805" y="0"/>
                      </a:cubicBezTo>
                      <a:cubicBezTo>
                        <a:pt x="15232" y="0"/>
                        <a:pt x="18088" y="1143"/>
                        <a:pt x="20277" y="3429"/>
                      </a:cubicBezTo>
                      <a:cubicBezTo>
                        <a:pt x="22467" y="5715"/>
                        <a:pt x="23514" y="8763"/>
                        <a:pt x="23514" y="12764"/>
                      </a:cubicBezTo>
                      <a:cubicBezTo>
                        <a:pt x="23514" y="16002"/>
                        <a:pt x="23038" y="18479"/>
                        <a:pt x="22086" y="20383"/>
                      </a:cubicBezTo>
                      <a:cubicBezTo>
                        <a:pt x="21134" y="22193"/>
                        <a:pt x="19706" y="23622"/>
                        <a:pt x="17897" y="24670"/>
                      </a:cubicBezTo>
                      <a:cubicBezTo>
                        <a:pt x="16088" y="25718"/>
                        <a:pt x="13994" y="26194"/>
                        <a:pt x="11900" y="26194"/>
                      </a:cubicBezTo>
                      <a:cubicBezTo>
                        <a:pt x="8377" y="26194"/>
                        <a:pt x="5522" y="25051"/>
                        <a:pt x="3427" y="22860"/>
                      </a:cubicBezTo>
                      <a:cubicBezTo>
                        <a:pt x="1047" y="20479"/>
                        <a:pt x="0" y="17240"/>
                        <a:pt x="0" y="13049"/>
                      </a:cubicBezTo>
                      <a:close/>
                      <a:moveTo>
                        <a:pt x="4379" y="13049"/>
                      </a:moveTo>
                      <a:cubicBezTo>
                        <a:pt x="4379" y="16288"/>
                        <a:pt x="5045" y="18669"/>
                        <a:pt x="6474" y="20288"/>
                      </a:cubicBezTo>
                      <a:cubicBezTo>
                        <a:pt x="7901" y="21908"/>
                        <a:pt x="9615" y="22670"/>
                        <a:pt x="11709" y="22670"/>
                      </a:cubicBezTo>
                      <a:cubicBezTo>
                        <a:pt x="13804" y="22670"/>
                        <a:pt x="15612" y="21908"/>
                        <a:pt x="16945" y="20288"/>
                      </a:cubicBezTo>
                      <a:cubicBezTo>
                        <a:pt x="18373" y="18669"/>
                        <a:pt x="19039" y="16288"/>
                        <a:pt x="19039" y="12954"/>
                      </a:cubicBezTo>
                      <a:cubicBezTo>
                        <a:pt x="19039" y="9811"/>
                        <a:pt x="18373" y="7525"/>
                        <a:pt x="16945" y="5906"/>
                      </a:cubicBezTo>
                      <a:cubicBezTo>
                        <a:pt x="15517" y="4286"/>
                        <a:pt x="13804" y="3524"/>
                        <a:pt x="11709" y="3524"/>
                      </a:cubicBezTo>
                      <a:cubicBezTo>
                        <a:pt x="9615" y="3524"/>
                        <a:pt x="7806" y="4286"/>
                        <a:pt x="6474" y="5906"/>
                      </a:cubicBezTo>
                      <a:cubicBezTo>
                        <a:pt x="5045" y="7430"/>
                        <a:pt x="4379" y="9811"/>
                        <a:pt x="4379" y="13049"/>
                      </a:cubicBezTo>
                      <a:close/>
                    </a:path>
                  </a:pathLst>
                </a:custGeom>
                <a:solidFill>
                  <a:srgbClr val="23509E"/>
                </a:solidFill>
                <a:ln w="9509" cap="flat">
                  <a:noFill/>
                  <a:prstDash val="solid"/>
                  <a:miter/>
                </a:ln>
              </p:spPr>
              <p:txBody>
                <a:bodyPr rtlCol="0" anchor="ctr"/>
                <a:lstStyle/>
                <a:p>
                  <a:endParaRPr lang="en-US"/>
                </a:p>
              </p:txBody>
            </p:sp>
            <p:sp>
              <p:nvSpPr>
                <p:cNvPr id="823" name="Freeform 822">
                  <a:extLst>
                    <a:ext uri="{FF2B5EF4-FFF2-40B4-BE49-F238E27FC236}">
                      <a16:creationId xmlns:a16="http://schemas.microsoft.com/office/drawing/2014/main" id="{F9C945CA-2CD0-7943-B685-C205DF55D97B}"/>
                    </a:ext>
                  </a:extLst>
                </p:cNvPr>
                <p:cNvSpPr/>
                <p:nvPr/>
              </p:nvSpPr>
              <p:spPr>
                <a:xfrm>
                  <a:off x="8231723" y="5017579"/>
                  <a:ext cx="14660" cy="35147"/>
                </a:xfrm>
                <a:custGeom>
                  <a:avLst/>
                  <a:gdLst>
                    <a:gd name="connsiteX0" fmla="*/ 3713 w 14660"/>
                    <a:gd name="connsiteY0" fmla="*/ 35147 h 35147"/>
                    <a:gd name="connsiteX1" fmla="*/ 3713 w 14660"/>
                    <a:gd name="connsiteY1" fmla="*/ 13430 h 35147"/>
                    <a:gd name="connsiteX2" fmla="*/ 0 w 14660"/>
                    <a:gd name="connsiteY2" fmla="*/ 13430 h 35147"/>
                    <a:gd name="connsiteX3" fmla="*/ 0 w 14660"/>
                    <a:gd name="connsiteY3" fmla="*/ 10096 h 35147"/>
                    <a:gd name="connsiteX4" fmla="*/ 3713 w 14660"/>
                    <a:gd name="connsiteY4" fmla="*/ 10096 h 35147"/>
                    <a:gd name="connsiteX5" fmla="*/ 3713 w 14660"/>
                    <a:gd name="connsiteY5" fmla="*/ 7429 h 35147"/>
                    <a:gd name="connsiteX6" fmla="*/ 4189 w 14660"/>
                    <a:gd name="connsiteY6" fmla="*/ 3715 h 35147"/>
                    <a:gd name="connsiteX7" fmla="*/ 6378 w 14660"/>
                    <a:gd name="connsiteY7" fmla="*/ 1048 h 35147"/>
                    <a:gd name="connsiteX8" fmla="*/ 10662 w 14660"/>
                    <a:gd name="connsiteY8" fmla="*/ 0 h 35147"/>
                    <a:gd name="connsiteX9" fmla="*/ 14660 w 14660"/>
                    <a:gd name="connsiteY9" fmla="*/ 381 h 35147"/>
                    <a:gd name="connsiteX10" fmla="*/ 13994 w 14660"/>
                    <a:gd name="connsiteY10" fmla="*/ 4096 h 35147"/>
                    <a:gd name="connsiteX11" fmla="*/ 11519 w 14660"/>
                    <a:gd name="connsiteY11" fmla="*/ 3905 h 35147"/>
                    <a:gd name="connsiteX12" fmla="*/ 8758 w 14660"/>
                    <a:gd name="connsiteY12" fmla="*/ 4763 h 35147"/>
                    <a:gd name="connsiteX13" fmla="*/ 7996 w 14660"/>
                    <a:gd name="connsiteY13" fmla="*/ 7811 h 35147"/>
                    <a:gd name="connsiteX14" fmla="*/ 7996 w 14660"/>
                    <a:gd name="connsiteY14" fmla="*/ 10096 h 35147"/>
                    <a:gd name="connsiteX15" fmla="*/ 12852 w 14660"/>
                    <a:gd name="connsiteY15" fmla="*/ 10096 h 35147"/>
                    <a:gd name="connsiteX16" fmla="*/ 12852 w 14660"/>
                    <a:gd name="connsiteY16" fmla="*/ 13430 h 35147"/>
                    <a:gd name="connsiteX17" fmla="*/ 7996 w 14660"/>
                    <a:gd name="connsiteY17" fmla="*/ 13430 h 35147"/>
                    <a:gd name="connsiteX18" fmla="*/ 7996 w 14660"/>
                    <a:gd name="connsiteY18" fmla="*/ 35147 h 35147"/>
                    <a:gd name="connsiteX19" fmla="*/ 3713 w 14660"/>
                    <a:gd name="connsiteY19" fmla="*/ 35147 h 3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660" h="35147">
                      <a:moveTo>
                        <a:pt x="3713" y="35147"/>
                      </a:moveTo>
                      <a:lnTo>
                        <a:pt x="3713" y="13430"/>
                      </a:lnTo>
                      <a:lnTo>
                        <a:pt x="0" y="13430"/>
                      </a:lnTo>
                      <a:lnTo>
                        <a:pt x="0" y="10096"/>
                      </a:lnTo>
                      <a:lnTo>
                        <a:pt x="3713" y="10096"/>
                      </a:lnTo>
                      <a:lnTo>
                        <a:pt x="3713" y="7429"/>
                      </a:lnTo>
                      <a:cubicBezTo>
                        <a:pt x="3713" y="5715"/>
                        <a:pt x="3903" y="4477"/>
                        <a:pt x="4189" y="3715"/>
                      </a:cubicBezTo>
                      <a:cubicBezTo>
                        <a:pt x="4570" y="2572"/>
                        <a:pt x="5331" y="1715"/>
                        <a:pt x="6378" y="1048"/>
                      </a:cubicBezTo>
                      <a:cubicBezTo>
                        <a:pt x="7425" y="381"/>
                        <a:pt x="8853" y="0"/>
                        <a:pt x="10662" y="0"/>
                      </a:cubicBezTo>
                      <a:cubicBezTo>
                        <a:pt x="11900" y="0"/>
                        <a:pt x="13137" y="95"/>
                        <a:pt x="14660" y="381"/>
                      </a:cubicBezTo>
                      <a:lnTo>
                        <a:pt x="13994" y="4096"/>
                      </a:lnTo>
                      <a:cubicBezTo>
                        <a:pt x="13137" y="3905"/>
                        <a:pt x="12280" y="3905"/>
                        <a:pt x="11519" y="3905"/>
                      </a:cubicBezTo>
                      <a:cubicBezTo>
                        <a:pt x="10186" y="3905"/>
                        <a:pt x="9329" y="4191"/>
                        <a:pt x="8758" y="4763"/>
                      </a:cubicBezTo>
                      <a:cubicBezTo>
                        <a:pt x="8187" y="5334"/>
                        <a:pt x="7996" y="6382"/>
                        <a:pt x="7996" y="7811"/>
                      </a:cubicBezTo>
                      <a:lnTo>
                        <a:pt x="7996" y="10096"/>
                      </a:lnTo>
                      <a:lnTo>
                        <a:pt x="12852" y="10096"/>
                      </a:lnTo>
                      <a:lnTo>
                        <a:pt x="12852" y="13430"/>
                      </a:lnTo>
                      <a:lnTo>
                        <a:pt x="7996" y="13430"/>
                      </a:lnTo>
                      <a:lnTo>
                        <a:pt x="7996" y="35147"/>
                      </a:lnTo>
                      <a:lnTo>
                        <a:pt x="3713" y="35147"/>
                      </a:lnTo>
                      <a:close/>
                    </a:path>
                  </a:pathLst>
                </a:custGeom>
                <a:solidFill>
                  <a:srgbClr val="23509E"/>
                </a:solidFill>
                <a:ln w="9509" cap="flat">
                  <a:noFill/>
                  <a:prstDash val="solid"/>
                  <a:miter/>
                </a:ln>
              </p:spPr>
              <p:txBody>
                <a:bodyPr rtlCol="0" anchor="ctr"/>
                <a:lstStyle/>
                <a:p>
                  <a:endParaRPr lang="en-US"/>
                </a:p>
              </p:txBody>
            </p:sp>
            <p:sp>
              <p:nvSpPr>
                <p:cNvPr id="824" name="Freeform 823">
                  <a:extLst>
                    <a:ext uri="{FF2B5EF4-FFF2-40B4-BE49-F238E27FC236}">
                      <a16:creationId xmlns:a16="http://schemas.microsoft.com/office/drawing/2014/main" id="{4EC969A4-A95D-804E-812C-7B79B274C3DB}"/>
                    </a:ext>
                  </a:extLst>
                </p:cNvPr>
                <p:cNvSpPr/>
                <p:nvPr/>
              </p:nvSpPr>
              <p:spPr>
                <a:xfrm>
                  <a:off x="8258759" y="5018817"/>
                  <a:ext cx="12280" cy="34194"/>
                </a:xfrm>
                <a:custGeom>
                  <a:avLst/>
                  <a:gdLst>
                    <a:gd name="connsiteX0" fmla="*/ 11709 w 12280"/>
                    <a:gd name="connsiteY0" fmla="*/ 30099 h 34194"/>
                    <a:gd name="connsiteX1" fmla="*/ 12280 w 12280"/>
                    <a:gd name="connsiteY1" fmla="*/ 33814 h 34194"/>
                    <a:gd name="connsiteX2" fmla="*/ 9044 w 12280"/>
                    <a:gd name="connsiteY2" fmla="*/ 34195 h 34194"/>
                    <a:gd name="connsiteX3" fmla="*/ 5426 w 12280"/>
                    <a:gd name="connsiteY3" fmla="*/ 33433 h 34194"/>
                    <a:gd name="connsiteX4" fmla="*/ 3618 w 12280"/>
                    <a:gd name="connsiteY4" fmla="*/ 31528 h 34194"/>
                    <a:gd name="connsiteX5" fmla="*/ 3142 w 12280"/>
                    <a:gd name="connsiteY5" fmla="*/ 26479 h 34194"/>
                    <a:gd name="connsiteX6" fmla="*/ 3142 w 12280"/>
                    <a:gd name="connsiteY6" fmla="*/ 12097 h 34194"/>
                    <a:gd name="connsiteX7" fmla="*/ 0 w 12280"/>
                    <a:gd name="connsiteY7" fmla="*/ 12097 h 34194"/>
                    <a:gd name="connsiteX8" fmla="*/ 0 w 12280"/>
                    <a:gd name="connsiteY8" fmla="*/ 8763 h 34194"/>
                    <a:gd name="connsiteX9" fmla="*/ 3142 w 12280"/>
                    <a:gd name="connsiteY9" fmla="*/ 8763 h 34194"/>
                    <a:gd name="connsiteX10" fmla="*/ 3142 w 12280"/>
                    <a:gd name="connsiteY10" fmla="*/ 2572 h 34194"/>
                    <a:gd name="connsiteX11" fmla="*/ 7330 w 12280"/>
                    <a:gd name="connsiteY11" fmla="*/ 0 h 34194"/>
                    <a:gd name="connsiteX12" fmla="*/ 7330 w 12280"/>
                    <a:gd name="connsiteY12" fmla="*/ 8763 h 34194"/>
                    <a:gd name="connsiteX13" fmla="*/ 11614 w 12280"/>
                    <a:gd name="connsiteY13" fmla="*/ 8763 h 34194"/>
                    <a:gd name="connsiteX14" fmla="*/ 11614 w 12280"/>
                    <a:gd name="connsiteY14" fmla="*/ 12097 h 34194"/>
                    <a:gd name="connsiteX15" fmla="*/ 7330 w 12280"/>
                    <a:gd name="connsiteY15" fmla="*/ 12097 h 34194"/>
                    <a:gd name="connsiteX16" fmla="*/ 7330 w 12280"/>
                    <a:gd name="connsiteY16" fmla="*/ 26765 h 34194"/>
                    <a:gd name="connsiteX17" fmla="*/ 7521 w 12280"/>
                    <a:gd name="connsiteY17" fmla="*/ 29146 h 34194"/>
                    <a:gd name="connsiteX18" fmla="*/ 8282 w 12280"/>
                    <a:gd name="connsiteY18" fmla="*/ 30004 h 34194"/>
                    <a:gd name="connsiteX19" fmla="*/ 9710 w 12280"/>
                    <a:gd name="connsiteY19" fmla="*/ 30289 h 34194"/>
                    <a:gd name="connsiteX20" fmla="*/ 11709 w 12280"/>
                    <a:gd name="connsiteY20" fmla="*/ 30099 h 34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80" h="34194">
                      <a:moveTo>
                        <a:pt x="11709" y="30099"/>
                      </a:moveTo>
                      <a:lnTo>
                        <a:pt x="12280" y="33814"/>
                      </a:lnTo>
                      <a:cubicBezTo>
                        <a:pt x="11043" y="34100"/>
                        <a:pt x="9996" y="34195"/>
                        <a:pt x="9044" y="34195"/>
                      </a:cubicBezTo>
                      <a:cubicBezTo>
                        <a:pt x="7521" y="34195"/>
                        <a:pt x="6283" y="33909"/>
                        <a:pt x="5426" y="33433"/>
                      </a:cubicBezTo>
                      <a:cubicBezTo>
                        <a:pt x="4570" y="32956"/>
                        <a:pt x="3998" y="32290"/>
                        <a:pt x="3618" y="31528"/>
                      </a:cubicBezTo>
                      <a:cubicBezTo>
                        <a:pt x="3237" y="30766"/>
                        <a:pt x="3142" y="29051"/>
                        <a:pt x="3142" y="26479"/>
                      </a:cubicBezTo>
                      <a:lnTo>
                        <a:pt x="3142" y="12097"/>
                      </a:lnTo>
                      <a:lnTo>
                        <a:pt x="0" y="12097"/>
                      </a:lnTo>
                      <a:lnTo>
                        <a:pt x="0" y="8763"/>
                      </a:lnTo>
                      <a:lnTo>
                        <a:pt x="3142" y="8763"/>
                      </a:lnTo>
                      <a:lnTo>
                        <a:pt x="3142" y="2572"/>
                      </a:lnTo>
                      <a:lnTo>
                        <a:pt x="7330" y="0"/>
                      </a:lnTo>
                      <a:lnTo>
                        <a:pt x="7330" y="8763"/>
                      </a:lnTo>
                      <a:lnTo>
                        <a:pt x="11614" y="8763"/>
                      </a:lnTo>
                      <a:lnTo>
                        <a:pt x="11614" y="12097"/>
                      </a:lnTo>
                      <a:lnTo>
                        <a:pt x="7330" y="12097"/>
                      </a:lnTo>
                      <a:lnTo>
                        <a:pt x="7330" y="26765"/>
                      </a:lnTo>
                      <a:cubicBezTo>
                        <a:pt x="7330" y="28004"/>
                        <a:pt x="7425" y="28765"/>
                        <a:pt x="7521" y="29146"/>
                      </a:cubicBezTo>
                      <a:cubicBezTo>
                        <a:pt x="7711" y="29527"/>
                        <a:pt x="7901" y="29813"/>
                        <a:pt x="8282" y="30004"/>
                      </a:cubicBezTo>
                      <a:cubicBezTo>
                        <a:pt x="8663" y="30194"/>
                        <a:pt x="9139" y="30289"/>
                        <a:pt x="9710" y="30289"/>
                      </a:cubicBezTo>
                      <a:cubicBezTo>
                        <a:pt x="10376" y="30289"/>
                        <a:pt x="10948" y="30194"/>
                        <a:pt x="11709" y="30099"/>
                      </a:cubicBezTo>
                      <a:close/>
                    </a:path>
                  </a:pathLst>
                </a:custGeom>
                <a:solidFill>
                  <a:srgbClr val="23509E"/>
                </a:solidFill>
                <a:ln w="9509" cap="flat">
                  <a:noFill/>
                  <a:prstDash val="solid"/>
                  <a:miter/>
                </a:ln>
              </p:spPr>
              <p:txBody>
                <a:bodyPr rtlCol="0" anchor="ctr"/>
                <a:lstStyle/>
                <a:p>
                  <a:endParaRPr lang="en-US"/>
                </a:p>
              </p:txBody>
            </p:sp>
            <p:sp>
              <p:nvSpPr>
                <p:cNvPr id="825" name="Freeform 824">
                  <a:extLst>
                    <a:ext uri="{FF2B5EF4-FFF2-40B4-BE49-F238E27FC236}">
                      <a16:creationId xmlns:a16="http://schemas.microsoft.com/office/drawing/2014/main" id="{51A095A9-228B-9745-8F3A-604C521AD07A}"/>
                    </a:ext>
                  </a:extLst>
                </p:cNvPr>
                <p:cNvSpPr/>
                <p:nvPr/>
              </p:nvSpPr>
              <p:spPr>
                <a:xfrm>
                  <a:off x="8274657" y="5018150"/>
                  <a:ext cx="20467" cy="34670"/>
                </a:xfrm>
                <a:custGeom>
                  <a:avLst/>
                  <a:gdLst>
                    <a:gd name="connsiteX0" fmla="*/ 0 w 20467"/>
                    <a:gd name="connsiteY0" fmla="*/ 34576 h 34670"/>
                    <a:gd name="connsiteX1" fmla="*/ 0 w 20467"/>
                    <a:gd name="connsiteY1" fmla="*/ 0 h 34670"/>
                    <a:gd name="connsiteX2" fmla="*/ 4284 w 20467"/>
                    <a:gd name="connsiteY2" fmla="*/ 0 h 34670"/>
                    <a:gd name="connsiteX3" fmla="*/ 4284 w 20467"/>
                    <a:gd name="connsiteY3" fmla="*/ 12383 h 34670"/>
                    <a:gd name="connsiteX4" fmla="*/ 11804 w 20467"/>
                    <a:gd name="connsiteY4" fmla="*/ 8954 h 34670"/>
                    <a:gd name="connsiteX5" fmla="*/ 16659 w 20467"/>
                    <a:gd name="connsiteY5" fmla="*/ 10096 h 34670"/>
                    <a:gd name="connsiteX6" fmla="*/ 19610 w 20467"/>
                    <a:gd name="connsiteY6" fmla="*/ 13145 h 34670"/>
                    <a:gd name="connsiteX7" fmla="*/ 20467 w 20467"/>
                    <a:gd name="connsiteY7" fmla="*/ 18764 h 34670"/>
                    <a:gd name="connsiteX8" fmla="*/ 20467 w 20467"/>
                    <a:gd name="connsiteY8" fmla="*/ 34671 h 34670"/>
                    <a:gd name="connsiteX9" fmla="*/ 16183 w 20467"/>
                    <a:gd name="connsiteY9" fmla="*/ 34671 h 34670"/>
                    <a:gd name="connsiteX10" fmla="*/ 16183 w 20467"/>
                    <a:gd name="connsiteY10" fmla="*/ 18764 h 34670"/>
                    <a:gd name="connsiteX11" fmla="*/ 14851 w 20467"/>
                    <a:gd name="connsiteY11" fmla="*/ 14097 h 34670"/>
                    <a:gd name="connsiteX12" fmla="*/ 10948 w 20467"/>
                    <a:gd name="connsiteY12" fmla="*/ 12668 h 34670"/>
                    <a:gd name="connsiteX13" fmla="*/ 7425 w 20467"/>
                    <a:gd name="connsiteY13" fmla="*/ 13621 h 34670"/>
                    <a:gd name="connsiteX14" fmla="*/ 5045 w 20467"/>
                    <a:gd name="connsiteY14" fmla="*/ 16288 h 34670"/>
                    <a:gd name="connsiteX15" fmla="*/ 4379 w 20467"/>
                    <a:gd name="connsiteY15" fmla="*/ 20955 h 34670"/>
                    <a:gd name="connsiteX16" fmla="*/ 4379 w 20467"/>
                    <a:gd name="connsiteY16" fmla="*/ 34671 h 34670"/>
                    <a:gd name="connsiteX17" fmla="*/ 0 w 20467"/>
                    <a:gd name="connsiteY17" fmla="*/ 34671 h 34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467" h="34670">
                      <a:moveTo>
                        <a:pt x="0" y="34576"/>
                      </a:moveTo>
                      <a:lnTo>
                        <a:pt x="0" y="0"/>
                      </a:lnTo>
                      <a:lnTo>
                        <a:pt x="4284" y="0"/>
                      </a:lnTo>
                      <a:lnTo>
                        <a:pt x="4284" y="12383"/>
                      </a:lnTo>
                      <a:cubicBezTo>
                        <a:pt x="6283" y="10096"/>
                        <a:pt x="8758" y="8954"/>
                        <a:pt x="11804" y="8954"/>
                      </a:cubicBezTo>
                      <a:cubicBezTo>
                        <a:pt x="13613" y="8954"/>
                        <a:pt x="15231" y="9335"/>
                        <a:pt x="16659" y="10096"/>
                      </a:cubicBezTo>
                      <a:cubicBezTo>
                        <a:pt x="17992" y="10858"/>
                        <a:pt x="19039" y="11811"/>
                        <a:pt x="19610" y="13145"/>
                      </a:cubicBezTo>
                      <a:cubicBezTo>
                        <a:pt x="20182" y="14478"/>
                        <a:pt x="20467" y="16288"/>
                        <a:pt x="20467" y="18764"/>
                      </a:cubicBezTo>
                      <a:lnTo>
                        <a:pt x="20467" y="34671"/>
                      </a:lnTo>
                      <a:lnTo>
                        <a:pt x="16183" y="34671"/>
                      </a:lnTo>
                      <a:lnTo>
                        <a:pt x="16183" y="18764"/>
                      </a:lnTo>
                      <a:cubicBezTo>
                        <a:pt x="16183" y="16669"/>
                        <a:pt x="15707" y="15145"/>
                        <a:pt x="14851" y="14097"/>
                      </a:cubicBezTo>
                      <a:cubicBezTo>
                        <a:pt x="13899" y="13145"/>
                        <a:pt x="12661" y="12668"/>
                        <a:pt x="10948" y="12668"/>
                      </a:cubicBezTo>
                      <a:cubicBezTo>
                        <a:pt x="9710" y="12668"/>
                        <a:pt x="8472" y="12954"/>
                        <a:pt x="7425" y="13621"/>
                      </a:cubicBezTo>
                      <a:cubicBezTo>
                        <a:pt x="6283" y="14288"/>
                        <a:pt x="5521" y="15145"/>
                        <a:pt x="5045" y="16288"/>
                      </a:cubicBezTo>
                      <a:cubicBezTo>
                        <a:pt x="4569" y="17431"/>
                        <a:pt x="4379" y="18955"/>
                        <a:pt x="4379" y="20955"/>
                      </a:cubicBezTo>
                      <a:lnTo>
                        <a:pt x="4379" y="34671"/>
                      </a:lnTo>
                      <a:lnTo>
                        <a:pt x="0" y="34671"/>
                      </a:lnTo>
                      <a:close/>
                    </a:path>
                  </a:pathLst>
                </a:custGeom>
                <a:solidFill>
                  <a:srgbClr val="23509E"/>
                </a:solidFill>
                <a:ln w="9509" cap="flat">
                  <a:noFill/>
                  <a:prstDash val="solid"/>
                  <a:miter/>
                </a:ln>
              </p:spPr>
              <p:txBody>
                <a:bodyPr rtlCol="0" anchor="ctr"/>
                <a:lstStyle/>
                <a:p>
                  <a:endParaRPr lang="en-US"/>
                </a:p>
              </p:txBody>
            </p:sp>
            <p:sp>
              <p:nvSpPr>
                <p:cNvPr id="826" name="Freeform 825">
                  <a:extLst>
                    <a:ext uri="{FF2B5EF4-FFF2-40B4-BE49-F238E27FC236}">
                      <a16:creationId xmlns:a16="http://schemas.microsoft.com/office/drawing/2014/main" id="{A0CCE46B-2287-3949-BC28-66DA62F53806}"/>
                    </a:ext>
                  </a:extLst>
                </p:cNvPr>
                <p:cNvSpPr/>
                <p:nvPr/>
              </p:nvSpPr>
              <p:spPr>
                <a:xfrm>
                  <a:off x="8300170" y="5027009"/>
                  <a:ext cx="23037" cy="26288"/>
                </a:xfrm>
                <a:custGeom>
                  <a:avLst/>
                  <a:gdLst>
                    <a:gd name="connsiteX0" fmla="*/ 18468 w 23037"/>
                    <a:gd name="connsiteY0" fmla="*/ 17621 h 26288"/>
                    <a:gd name="connsiteX1" fmla="*/ 22847 w 23037"/>
                    <a:gd name="connsiteY1" fmla="*/ 18193 h 26288"/>
                    <a:gd name="connsiteX2" fmla="*/ 19039 w 23037"/>
                    <a:gd name="connsiteY2" fmla="*/ 24193 h 26288"/>
                    <a:gd name="connsiteX3" fmla="*/ 11900 w 23037"/>
                    <a:gd name="connsiteY3" fmla="*/ 26289 h 26288"/>
                    <a:gd name="connsiteX4" fmla="*/ 3237 w 23037"/>
                    <a:gd name="connsiteY4" fmla="*/ 22860 h 26288"/>
                    <a:gd name="connsiteX5" fmla="*/ 0 w 23037"/>
                    <a:gd name="connsiteY5" fmla="*/ 13335 h 26288"/>
                    <a:gd name="connsiteX6" fmla="*/ 3237 w 23037"/>
                    <a:gd name="connsiteY6" fmla="*/ 3524 h 26288"/>
                    <a:gd name="connsiteX7" fmla="*/ 11709 w 23037"/>
                    <a:gd name="connsiteY7" fmla="*/ 0 h 26288"/>
                    <a:gd name="connsiteX8" fmla="*/ 19896 w 23037"/>
                    <a:gd name="connsiteY8" fmla="*/ 3429 h 26288"/>
                    <a:gd name="connsiteX9" fmla="*/ 23037 w 23037"/>
                    <a:gd name="connsiteY9" fmla="*/ 13049 h 26288"/>
                    <a:gd name="connsiteX10" fmla="*/ 23037 w 23037"/>
                    <a:gd name="connsiteY10" fmla="*/ 14192 h 26288"/>
                    <a:gd name="connsiteX11" fmla="*/ 4379 w 23037"/>
                    <a:gd name="connsiteY11" fmla="*/ 14192 h 26288"/>
                    <a:gd name="connsiteX12" fmla="*/ 6759 w 23037"/>
                    <a:gd name="connsiteY12" fmla="*/ 20479 h 26288"/>
                    <a:gd name="connsiteX13" fmla="*/ 11995 w 23037"/>
                    <a:gd name="connsiteY13" fmla="*/ 22669 h 26288"/>
                    <a:gd name="connsiteX14" fmla="*/ 15993 w 23037"/>
                    <a:gd name="connsiteY14" fmla="*/ 21431 h 26288"/>
                    <a:gd name="connsiteX15" fmla="*/ 18468 w 23037"/>
                    <a:gd name="connsiteY15" fmla="*/ 17621 h 26288"/>
                    <a:gd name="connsiteX16" fmla="*/ 4570 w 23037"/>
                    <a:gd name="connsiteY16" fmla="*/ 10763 h 26288"/>
                    <a:gd name="connsiteX17" fmla="*/ 18563 w 23037"/>
                    <a:gd name="connsiteY17" fmla="*/ 10763 h 26288"/>
                    <a:gd name="connsiteX18" fmla="*/ 16945 w 23037"/>
                    <a:gd name="connsiteY18" fmla="*/ 6001 h 26288"/>
                    <a:gd name="connsiteX19" fmla="*/ 11709 w 23037"/>
                    <a:gd name="connsiteY19" fmla="*/ 3524 h 26288"/>
                    <a:gd name="connsiteX20" fmla="*/ 6759 w 23037"/>
                    <a:gd name="connsiteY20" fmla="*/ 5525 h 26288"/>
                    <a:gd name="connsiteX21" fmla="*/ 4570 w 23037"/>
                    <a:gd name="connsiteY21" fmla="*/ 10763 h 2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037" h="26288">
                      <a:moveTo>
                        <a:pt x="18468" y="17621"/>
                      </a:moveTo>
                      <a:lnTo>
                        <a:pt x="22847" y="18193"/>
                      </a:lnTo>
                      <a:cubicBezTo>
                        <a:pt x="22181" y="20764"/>
                        <a:pt x="20848" y="22765"/>
                        <a:pt x="19039" y="24193"/>
                      </a:cubicBezTo>
                      <a:cubicBezTo>
                        <a:pt x="17135" y="25622"/>
                        <a:pt x="14755" y="26289"/>
                        <a:pt x="11900" y="26289"/>
                      </a:cubicBezTo>
                      <a:cubicBezTo>
                        <a:pt x="8282" y="26289"/>
                        <a:pt x="5331" y="25146"/>
                        <a:pt x="3237" y="22860"/>
                      </a:cubicBezTo>
                      <a:cubicBezTo>
                        <a:pt x="1047" y="20574"/>
                        <a:pt x="0" y="17431"/>
                        <a:pt x="0" y="13335"/>
                      </a:cubicBezTo>
                      <a:cubicBezTo>
                        <a:pt x="0" y="9144"/>
                        <a:pt x="1047" y="5810"/>
                        <a:pt x="3237" y="3524"/>
                      </a:cubicBezTo>
                      <a:cubicBezTo>
                        <a:pt x="5426" y="1238"/>
                        <a:pt x="8187" y="0"/>
                        <a:pt x="11709" y="0"/>
                      </a:cubicBezTo>
                      <a:cubicBezTo>
                        <a:pt x="15041" y="0"/>
                        <a:pt x="17802" y="1143"/>
                        <a:pt x="19896" y="3429"/>
                      </a:cubicBezTo>
                      <a:cubicBezTo>
                        <a:pt x="21990" y="5715"/>
                        <a:pt x="23037" y="8954"/>
                        <a:pt x="23037" y="13049"/>
                      </a:cubicBezTo>
                      <a:cubicBezTo>
                        <a:pt x="23037" y="13335"/>
                        <a:pt x="23037" y="13716"/>
                        <a:pt x="23037" y="14192"/>
                      </a:cubicBezTo>
                      <a:lnTo>
                        <a:pt x="4379" y="14192"/>
                      </a:lnTo>
                      <a:cubicBezTo>
                        <a:pt x="4570" y="16954"/>
                        <a:pt x="5331" y="19050"/>
                        <a:pt x="6759" y="20479"/>
                      </a:cubicBezTo>
                      <a:cubicBezTo>
                        <a:pt x="8187" y="21908"/>
                        <a:pt x="9901" y="22669"/>
                        <a:pt x="11995" y="22669"/>
                      </a:cubicBezTo>
                      <a:cubicBezTo>
                        <a:pt x="13518" y="22669"/>
                        <a:pt x="14851" y="22288"/>
                        <a:pt x="15993" y="21431"/>
                      </a:cubicBezTo>
                      <a:cubicBezTo>
                        <a:pt x="16945" y="20764"/>
                        <a:pt x="17802" y="19431"/>
                        <a:pt x="18468" y="17621"/>
                      </a:cubicBezTo>
                      <a:close/>
                      <a:moveTo>
                        <a:pt x="4570" y="10763"/>
                      </a:moveTo>
                      <a:lnTo>
                        <a:pt x="18563" y="10763"/>
                      </a:lnTo>
                      <a:cubicBezTo>
                        <a:pt x="18373" y="8668"/>
                        <a:pt x="17802" y="7048"/>
                        <a:pt x="16945" y="6001"/>
                      </a:cubicBezTo>
                      <a:cubicBezTo>
                        <a:pt x="15612" y="4381"/>
                        <a:pt x="13804" y="3524"/>
                        <a:pt x="11709" y="3524"/>
                      </a:cubicBezTo>
                      <a:cubicBezTo>
                        <a:pt x="9805" y="3524"/>
                        <a:pt x="8092" y="4191"/>
                        <a:pt x="6759" y="5525"/>
                      </a:cubicBezTo>
                      <a:cubicBezTo>
                        <a:pt x="5426" y="6858"/>
                        <a:pt x="4665" y="8572"/>
                        <a:pt x="4570" y="10763"/>
                      </a:cubicBezTo>
                      <a:close/>
                    </a:path>
                  </a:pathLst>
                </a:custGeom>
                <a:solidFill>
                  <a:srgbClr val="23509E"/>
                </a:solidFill>
                <a:ln w="9509" cap="flat">
                  <a:noFill/>
                  <a:prstDash val="solid"/>
                  <a:miter/>
                </a:ln>
              </p:spPr>
              <p:txBody>
                <a:bodyPr rtlCol="0" anchor="ctr"/>
                <a:lstStyle/>
                <a:p>
                  <a:endParaRPr lang="en-US"/>
                </a:p>
              </p:txBody>
            </p:sp>
            <p:sp>
              <p:nvSpPr>
                <p:cNvPr id="827" name="Freeform 826">
                  <a:extLst>
                    <a:ext uri="{FF2B5EF4-FFF2-40B4-BE49-F238E27FC236}">
                      <a16:creationId xmlns:a16="http://schemas.microsoft.com/office/drawing/2014/main" id="{5DCED7A8-154F-E140-992C-DD9DC508498B}"/>
                    </a:ext>
                  </a:extLst>
                </p:cNvPr>
                <p:cNvSpPr/>
                <p:nvPr/>
              </p:nvSpPr>
              <p:spPr>
                <a:xfrm>
                  <a:off x="8342342" y="5018150"/>
                  <a:ext cx="25893" cy="34670"/>
                </a:xfrm>
                <a:custGeom>
                  <a:avLst/>
                  <a:gdLst>
                    <a:gd name="connsiteX0" fmla="*/ 0 w 25893"/>
                    <a:gd name="connsiteY0" fmla="*/ 34576 h 34670"/>
                    <a:gd name="connsiteX1" fmla="*/ 0 w 25893"/>
                    <a:gd name="connsiteY1" fmla="*/ 0 h 34670"/>
                    <a:gd name="connsiteX2" fmla="*/ 25037 w 25893"/>
                    <a:gd name="connsiteY2" fmla="*/ 0 h 34670"/>
                    <a:gd name="connsiteX3" fmla="*/ 25037 w 25893"/>
                    <a:gd name="connsiteY3" fmla="*/ 4096 h 34670"/>
                    <a:gd name="connsiteX4" fmla="*/ 4665 w 25893"/>
                    <a:gd name="connsiteY4" fmla="*/ 4096 h 34670"/>
                    <a:gd name="connsiteX5" fmla="*/ 4665 w 25893"/>
                    <a:gd name="connsiteY5" fmla="*/ 14669 h 34670"/>
                    <a:gd name="connsiteX6" fmla="*/ 23799 w 25893"/>
                    <a:gd name="connsiteY6" fmla="*/ 14669 h 34670"/>
                    <a:gd name="connsiteX7" fmla="*/ 23799 w 25893"/>
                    <a:gd name="connsiteY7" fmla="*/ 18764 h 34670"/>
                    <a:gd name="connsiteX8" fmla="*/ 4665 w 25893"/>
                    <a:gd name="connsiteY8" fmla="*/ 18764 h 34670"/>
                    <a:gd name="connsiteX9" fmla="*/ 4665 w 25893"/>
                    <a:gd name="connsiteY9" fmla="*/ 30575 h 34670"/>
                    <a:gd name="connsiteX10" fmla="*/ 25893 w 25893"/>
                    <a:gd name="connsiteY10" fmla="*/ 30575 h 34670"/>
                    <a:gd name="connsiteX11" fmla="*/ 25893 w 25893"/>
                    <a:gd name="connsiteY11" fmla="*/ 34671 h 34670"/>
                    <a:gd name="connsiteX12" fmla="*/ 0 w 25893"/>
                    <a:gd name="connsiteY12" fmla="*/ 34671 h 34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93" h="34670">
                      <a:moveTo>
                        <a:pt x="0" y="34576"/>
                      </a:moveTo>
                      <a:lnTo>
                        <a:pt x="0" y="0"/>
                      </a:lnTo>
                      <a:lnTo>
                        <a:pt x="25037" y="0"/>
                      </a:lnTo>
                      <a:lnTo>
                        <a:pt x="25037" y="4096"/>
                      </a:lnTo>
                      <a:lnTo>
                        <a:pt x="4665" y="4096"/>
                      </a:lnTo>
                      <a:lnTo>
                        <a:pt x="4665" y="14669"/>
                      </a:lnTo>
                      <a:lnTo>
                        <a:pt x="23799" y="14669"/>
                      </a:lnTo>
                      <a:lnTo>
                        <a:pt x="23799" y="18764"/>
                      </a:lnTo>
                      <a:lnTo>
                        <a:pt x="4665" y="18764"/>
                      </a:lnTo>
                      <a:lnTo>
                        <a:pt x="4665" y="30575"/>
                      </a:lnTo>
                      <a:lnTo>
                        <a:pt x="25893" y="30575"/>
                      </a:lnTo>
                      <a:lnTo>
                        <a:pt x="25893" y="34671"/>
                      </a:lnTo>
                      <a:lnTo>
                        <a:pt x="0" y="34671"/>
                      </a:lnTo>
                      <a:close/>
                    </a:path>
                  </a:pathLst>
                </a:custGeom>
                <a:solidFill>
                  <a:srgbClr val="23509E"/>
                </a:solidFill>
                <a:ln w="9509" cap="flat">
                  <a:noFill/>
                  <a:prstDash val="solid"/>
                  <a:miter/>
                </a:ln>
              </p:spPr>
              <p:txBody>
                <a:bodyPr rtlCol="0" anchor="ctr"/>
                <a:lstStyle/>
                <a:p>
                  <a:endParaRPr lang="en-US"/>
                </a:p>
              </p:txBody>
            </p:sp>
            <p:sp>
              <p:nvSpPr>
                <p:cNvPr id="828" name="Freeform 827">
                  <a:extLst>
                    <a:ext uri="{FF2B5EF4-FFF2-40B4-BE49-F238E27FC236}">
                      <a16:creationId xmlns:a16="http://schemas.microsoft.com/office/drawing/2014/main" id="{CBAE04A4-8AFD-744D-8349-5C2F2D6F4FAA}"/>
                    </a:ext>
                  </a:extLst>
                </p:cNvPr>
                <p:cNvSpPr/>
                <p:nvPr/>
              </p:nvSpPr>
              <p:spPr>
                <a:xfrm>
                  <a:off x="8373852" y="5027675"/>
                  <a:ext cx="20467" cy="25622"/>
                </a:xfrm>
                <a:custGeom>
                  <a:avLst/>
                  <a:gdLst>
                    <a:gd name="connsiteX0" fmla="*/ 16469 w 20467"/>
                    <a:gd name="connsiteY0" fmla="*/ 25051 h 25622"/>
                    <a:gd name="connsiteX1" fmla="*/ 16469 w 20467"/>
                    <a:gd name="connsiteY1" fmla="*/ 21336 h 25622"/>
                    <a:gd name="connsiteX2" fmla="*/ 8568 w 20467"/>
                    <a:gd name="connsiteY2" fmla="*/ 25622 h 25622"/>
                    <a:gd name="connsiteX3" fmla="*/ 4474 w 20467"/>
                    <a:gd name="connsiteY3" fmla="*/ 24765 h 25622"/>
                    <a:gd name="connsiteX4" fmla="*/ 1618 w 20467"/>
                    <a:gd name="connsiteY4" fmla="*/ 22670 h 25622"/>
                    <a:gd name="connsiteX5" fmla="*/ 286 w 20467"/>
                    <a:gd name="connsiteY5" fmla="*/ 19526 h 25622"/>
                    <a:gd name="connsiteX6" fmla="*/ 0 w 20467"/>
                    <a:gd name="connsiteY6" fmla="*/ 15526 h 25622"/>
                    <a:gd name="connsiteX7" fmla="*/ 0 w 20467"/>
                    <a:gd name="connsiteY7" fmla="*/ 0 h 25622"/>
                    <a:gd name="connsiteX8" fmla="*/ 4284 w 20467"/>
                    <a:gd name="connsiteY8" fmla="*/ 0 h 25622"/>
                    <a:gd name="connsiteX9" fmla="*/ 4284 w 20467"/>
                    <a:gd name="connsiteY9" fmla="*/ 13907 h 25622"/>
                    <a:gd name="connsiteX10" fmla="*/ 4570 w 20467"/>
                    <a:gd name="connsiteY10" fmla="*/ 18383 h 25622"/>
                    <a:gd name="connsiteX11" fmla="*/ 6283 w 20467"/>
                    <a:gd name="connsiteY11" fmla="*/ 21050 h 25622"/>
                    <a:gd name="connsiteX12" fmla="*/ 9520 w 20467"/>
                    <a:gd name="connsiteY12" fmla="*/ 22003 h 25622"/>
                    <a:gd name="connsiteX13" fmla="*/ 13137 w 20467"/>
                    <a:gd name="connsiteY13" fmla="*/ 21050 h 25622"/>
                    <a:gd name="connsiteX14" fmla="*/ 15517 w 20467"/>
                    <a:gd name="connsiteY14" fmla="*/ 18383 h 25622"/>
                    <a:gd name="connsiteX15" fmla="*/ 16184 w 20467"/>
                    <a:gd name="connsiteY15" fmla="*/ 13525 h 25622"/>
                    <a:gd name="connsiteX16" fmla="*/ 16184 w 20467"/>
                    <a:gd name="connsiteY16" fmla="*/ 95 h 25622"/>
                    <a:gd name="connsiteX17" fmla="*/ 20467 w 20467"/>
                    <a:gd name="connsiteY17" fmla="*/ 95 h 25622"/>
                    <a:gd name="connsiteX18" fmla="*/ 20467 w 20467"/>
                    <a:gd name="connsiteY18" fmla="*/ 25146 h 25622"/>
                    <a:gd name="connsiteX19" fmla="*/ 16469 w 20467"/>
                    <a:gd name="connsiteY19" fmla="*/ 25146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467" h="25622">
                      <a:moveTo>
                        <a:pt x="16469" y="25051"/>
                      </a:moveTo>
                      <a:lnTo>
                        <a:pt x="16469" y="21336"/>
                      </a:lnTo>
                      <a:cubicBezTo>
                        <a:pt x="14565" y="24194"/>
                        <a:pt x="11900" y="25622"/>
                        <a:pt x="8568" y="25622"/>
                      </a:cubicBezTo>
                      <a:cubicBezTo>
                        <a:pt x="7045" y="25622"/>
                        <a:pt x="5712" y="25337"/>
                        <a:pt x="4474" y="24765"/>
                      </a:cubicBezTo>
                      <a:cubicBezTo>
                        <a:pt x="3237" y="24194"/>
                        <a:pt x="2285" y="23527"/>
                        <a:pt x="1618" y="22670"/>
                      </a:cubicBezTo>
                      <a:cubicBezTo>
                        <a:pt x="952" y="21812"/>
                        <a:pt x="571" y="20765"/>
                        <a:pt x="286" y="19526"/>
                      </a:cubicBezTo>
                      <a:cubicBezTo>
                        <a:pt x="95" y="18669"/>
                        <a:pt x="0" y="17336"/>
                        <a:pt x="0" y="15526"/>
                      </a:cubicBezTo>
                      <a:lnTo>
                        <a:pt x="0" y="0"/>
                      </a:lnTo>
                      <a:lnTo>
                        <a:pt x="4284" y="0"/>
                      </a:lnTo>
                      <a:lnTo>
                        <a:pt x="4284" y="13907"/>
                      </a:lnTo>
                      <a:cubicBezTo>
                        <a:pt x="4284" y="16097"/>
                        <a:pt x="4379" y="17621"/>
                        <a:pt x="4570" y="18383"/>
                      </a:cubicBezTo>
                      <a:cubicBezTo>
                        <a:pt x="4855" y="19526"/>
                        <a:pt x="5426" y="20383"/>
                        <a:pt x="6283" y="21050"/>
                      </a:cubicBezTo>
                      <a:cubicBezTo>
                        <a:pt x="7140" y="21717"/>
                        <a:pt x="8187" y="22003"/>
                        <a:pt x="9520" y="22003"/>
                      </a:cubicBezTo>
                      <a:cubicBezTo>
                        <a:pt x="10853" y="22003"/>
                        <a:pt x="11995" y="21717"/>
                        <a:pt x="13137" y="21050"/>
                      </a:cubicBezTo>
                      <a:cubicBezTo>
                        <a:pt x="14279" y="20383"/>
                        <a:pt x="15041" y="19526"/>
                        <a:pt x="15517" y="18383"/>
                      </a:cubicBezTo>
                      <a:cubicBezTo>
                        <a:pt x="15993" y="17240"/>
                        <a:pt x="16184" y="15621"/>
                        <a:pt x="16184" y="13525"/>
                      </a:cubicBezTo>
                      <a:lnTo>
                        <a:pt x="16184" y="95"/>
                      </a:lnTo>
                      <a:lnTo>
                        <a:pt x="20467" y="95"/>
                      </a:lnTo>
                      <a:lnTo>
                        <a:pt x="20467" y="25146"/>
                      </a:lnTo>
                      <a:lnTo>
                        <a:pt x="16469" y="25146"/>
                      </a:lnTo>
                      <a:close/>
                    </a:path>
                  </a:pathLst>
                </a:custGeom>
                <a:solidFill>
                  <a:srgbClr val="23509E"/>
                </a:solidFill>
                <a:ln w="9509" cap="flat">
                  <a:noFill/>
                  <a:prstDash val="solid"/>
                  <a:miter/>
                </a:ln>
              </p:spPr>
              <p:txBody>
                <a:bodyPr rtlCol="0" anchor="ctr"/>
                <a:lstStyle/>
                <a:p>
                  <a:endParaRPr lang="en-US"/>
                </a:p>
              </p:txBody>
            </p:sp>
            <p:sp>
              <p:nvSpPr>
                <p:cNvPr id="829" name="Freeform 828">
                  <a:extLst>
                    <a:ext uri="{FF2B5EF4-FFF2-40B4-BE49-F238E27FC236}">
                      <a16:creationId xmlns:a16="http://schemas.microsoft.com/office/drawing/2014/main" id="{ED365A05-40FB-6F49-BC94-06F69CCF4AAD}"/>
                    </a:ext>
                  </a:extLst>
                </p:cNvPr>
                <p:cNvSpPr/>
                <p:nvPr/>
              </p:nvSpPr>
              <p:spPr>
                <a:xfrm>
                  <a:off x="8400697" y="5027104"/>
                  <a:ext cx="13613" cy="25622"/>
                </a:xfrm>
                <a:custGeom>
                  <a:avLst/>
                  <a:gdLst>
                    <a:gd name="connsiteX0" fmla="*/ 0 w 13613"/>
                    <a:gd name="connsiteY0" fmla="*/ 25622 h 25622"/>
                    <a:gd name="connsiteX1" fmla="*/ 0 w 13613"/>
                    <a:gd name="connsiteY1" fmla="*/ 571 h 25622"/>
                    <a:gd name="connsiteX2" fmla="*/ 3808 w 13613"/>
                    <a:gd name="connsiteY2" fmla="*/ 571 h 25622"/>
                    <a:gd name="connsiteX3" fmla="*/ 3808 w 13613"/>
                    <a:gd name="connsiteY3" fmla="*/ 4382 h 25622"/>
                    <a:gd name="connsiteX4" fmla="*/ 6473 w 13613"/>
                    <a:gd name="connsiteY4" fmla="*/ 857 h 25622"/>
                    <a:gd name="connsiteX5" fmla="*/ 9234 w 13613"/>
                    <a:gd name="connsiteY5" fmla="*/ 0 h 25622"/>
                    <a:gd name="connsiteX6" fmla="*/ 13613 w 13613"/>
                    <a:gd name="connsiteY6" fmla="*/ 1333 h 25622"/>
                    <a:gd name="connsiteX7" fmla="*/ 12185 w 13613"/>
                    <a:gd name="connsiteY7" fmla="*/ 5239 h 25622"/>
                    <a:gd name="connsiteX8" fmla="*/ 9044 w 13613"/>
                    <a:gd name="connsiteY8" fmla="*/ 4286 h 25622"/>
                    <a:gd name="connsiteX9" fmla="*/ 6569 w 13613"/>
                    <a:gd name="connsiteY9" fmla="*/ 5144 h 25622"/>
                    <a:gd name="connsiteX10" fmla="*/ 4950 w 13613"/>
                    <a:gd name="connsiteY10" fmla="*/ 7429 h 25622"/>
                    <a:gd name="connsiteX11" fmla="*/ 4284 w 13613"/>
                    <a:gd name="connsiteY11" fmla="*/ 12383 h 25622"/>
                    <a:gd name="connsiteX12" fmla="*/ 4284 w 13613"/>
                    <a:gd name="connsiteY12" fmla="*/ 25527 h 25622"/>
                    <a:gd name="connsiteX13" fmla="*/ 0 w 13613"/>
                    <a:gd name="connsiteY13" fmla="*/ 25527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13" h="25622">
                      <a:moveTo>
                        <a:pt x="0" y="25622"/>
                      </a:moveTo>
                      <a:lnTo>
                        <a:pt x="0" y="571"/>
                      </a:lnTo>
                      <a:lnTo>
                        <a:pt x="3808" y="571"/>
                      </a:lnTo>
                      <a:lnTo>
                        <a:pt x="3808" y="4382"/>
                      </a:lnTo>
                      <a:cubicBezTo>
                        <a:pt x="4760" y="2572"/>
                        <a:pt x="5712" y="1429"/>
                        <a:pt x="6473" y="857"/>
                      </a:cubicBezTo>
                      <a:cubicBezTo>
                        <a:pt x="7330" y="286"/>
                        <a:pt x="8187" y="0"/>
                        <a:pt x="9234" y="0"/>
                      </a:cubicBezTo>
                      <a:cubicBezTo>
                        <a:pt x="10662" y="0"/>
                        <a:pt x="12090" y="476"/>
                        <a:pt x="13613" y="1333"/>
                      </a:cubicBezTo>
                      <a:lnTo>
                        <a:pt x="12185" y="5239"/>
                      </a:lnTo>
                      <a:cubicBezTo>
                        <a:pt x="11138" y="4667"/>
                        <a:pt x="10091" y="4286"/>
                        <a:pt x="9044" y="4286"/>
                      </a:cubicBezTo>
                      <a:cubicBezTo>
                        <a:pt x="8092" y="4286"/>
                        <a:pt x="7330" y="4572"/>
                        <a:pt x="6569" y="5144"/>
                      </a:cubicBezTo>
                      <a:cubicBezTo>
                        <a:pt x="5807" y="5715"/>
                        <a:pt x="5331" y="6477"/>
                        <a:pt x="4950" y="7429"/>
                      </a:cubicBezTo>
                      <a:cubicBezTo>
                        <a:pt x="4474" y="8954"/>
                        <a:pt x="4284" y="10573"/>
                        <a:pt x="4284" y="12383"/>
                      </a:cubicBezTo>
                      <a:lnTo>
                        <a:pt x="4284" y="25527"/>
                      </a:lnTo>
                      <a:lnTo>
                        <a:pt x="0" y="25527"/>
                      </a:lnTo>
                      <a:close/>
                    </a:path>
                  </a:pathLst>
                </a:custGeom>
                <a:solidFill>
                  <a:srgbClr val="23509E"/>
                </a:solidFill>
                <a:ln w="9509" cap="flat">
                  <a:noFill/>
                  <a:prstDash val="solid"/>
                  <a:miter/>
                </a:ln>
              </p:spPr>
              <p:txBody>
                <a:bodyPr rtlCol="0" anchor="ctr"/>
                <a:lstStyle/>
                <a:p>
                  <a:endParaRPr lang="en-US"/>
                </a:p>
              </p:txBody>
            </p:sp>
            <p:sp>
              <p:nvSpPr>
                <p:cNvPr id="830" name="Freeform 829">
                  <a:extLst>
                    <a:ext uri="{FF2B5EF4-FFF2-40B4-BE49-F238E27FC236}">
                      <a16:creationId xmlns:a16="http://schemas.microsoft.com/office/drawing/2014/main" id="{F613C608-9F36-6E43-A824-51143CB1BDEA}"/>
                    </a:ext>
                  </a:extLst>
                </p:cNvPr>
                <p:cNvSpPr/>
                <p:nvPr/>
              </p:nvSpPr>
              <p:spPr>
                <a:xfrm>
                  <a:off x="8415262" y="5027199"/>
                  <a:ext cx="23513" cy="26193"/>
                </a:xfrm>
                <a:custGeom>
                  <a:avLst/>
                  <a:gdLst>
                    <a:gd name="connsiteX0" fmla="*/ 0 w 23513"/>
                    <a:gd name="connsiteY0" fmla="*/ 13049 h 26193"/>
                    <a:gd name="connsiteX1" fmla="*/ 3903 w 23513"/>
                    <a:gd name="connsiteY1" fmla="*/ 2762 h 26193"/>
                    <a:gd name="connsiteX2" fmla="*/ 11804 w 23513"/>
                    <a:gd name="connsiteY2" fmla="*/ 0 h 26193"/>
                    <a:gd name="connsiteX3" fmla="*/ 20277 w 23513"/>
                    <a:gd name="connsiteY3" fmla="*/ 3429 h 26193"/>
                    <a:gd name="connsiteX4" fmla="*/ 23514 w 23513"/>
                    <a:gd name="connsiteY4" fmla="*/ 12764 h 26193"/>
                    <a:gd name="connsiteX5" fmla="*/ 22086 w 23513"/>
                    <a:gd name="connsiteY5" fmla="*/ 20383 h 26193"/>
                    <a:gd name="connsiteX6" fmla="*/ 17897 w 23513"/>
                    <a:gd name="connsiteY6" fmla="*/ 24670 h 26193"/>
                    <a:gd name="connsiteX7" fmla="*/ 11900 w 23513"/>
                    <a:gd name="connsiteY7" fmla="*/ 26194 h 26193"/>
                    <a:gd name="connsiteX8" fmla="*/ 3427 w 23513"/>
                    <a:gd name="connsiteY8" fmla="*/ 22860 h 26193"/>
                    <a:gd name="connsiteX9" fmla="*/ 0 w 23513"/>
                    <a:gd name="connsiteY9" fmla="*/ 13049 h 26193"/>
                    <a:gd name="connsiteX10" fmla="*/ 4379 w 23513"/>
                    <a:gd name="connsiteY10" fmla="*/ 13049 h 26193"/>
                    <a:gd name="connsiteX11" fmla="*/ 6473 w 23513"/>
                    <a:gd name="connsiteY11" fmla="*/ 20288 h 26193"/>
                    <a:gd name="connsiteX12" fmla="*/ 11709 w 23513"/>
                    <a:gd name="connsiteY12" fmla="*/ 22670 h 26193"/>
                    <a:gd name="connsiteX13" fmla="*/ 16945 w 23513"/>
                    <a:gd name="connsiteY13" fmla="*/ 20288 h 26193"/>
                    <a:gd name="connsiteX14" fmla="*/ 19039 w 23513"/>
                    <a:gd name="connsiteY14" fmla="*/ 12954 h 26193"/>
                    <a:gd name="connsiteX15" fmla="*/ 16945 w 23513"/>
                    <a:gd name="connsiteY15" fmla="*/ 5906 h 26193"/>
                    <a:gd name="connsiteX16" fmla="*/ 11709 w 23513"/>
                    <a:gd name="connsiteY16" fmla="*/ 3524 h 26193"/>
                    <a:gd name="connsiteX17" fmla="*/ 6473 w 23513"/>
                    <a:gd name="connsiteY17" fmla="*/ 5906 h 26193"/>
                    <a:gd name="connsiteX18" fmla="*/ 4379 w 23513"/>
                    <a:gd name="connsiteY18" fmla="*/ 13049 h 2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513" h="26193">
                      <a:moveTo>
                        <a:pt x="0" y="13049"/>
                      </a:moveTo>
                      <a:cubicBezTo>
                        <a:pt x="0" y="8382"/>
                        <a:pt x="1333" y="4953"/>
                        <a:pt x="3903" y="2762"/>
                      </a:cubicBezTo>
                      <a:cubicBezTo>
                        <a:pt x="6093" y="953"/>
                        <a:pt x="8663" y="0"/>
                        <a:pt x="11804" y="0"/>
                      </a:cubicBezTo>
                      <a:cubicBezTo>
                        <a:pt x="15232" y="0"/>
                        <a:pt x="18087" y="1143"/>
                        <a:pt x="20277" y="3429"/>
                      </a:cubicBezTo>
                      <a:cubicBezTo>
                        <a:pt x="22467" y="5715"/>
                        <a:pt x="23514" y="8763"/>
                        <a:pt x="23514" y="12764"/>
                      </a:cubicBezTo>
                      <a:cubicBezTo>
                        <a:pt x="23514" y="16002"/>
                        <a:pt x="23038" y="18479"/>
                        <a:pt x="22086" y="20383"/>
                      </a:cubicBezTo>
                      <a:cubicBezTo>
                        <a:pt x="21134" y="22193"/>
                        <a:pt x="19706" y="23622"/>
                        <a:pt x="17897" y="24670"/>
                      </a:cubicBezTo>
                      <a:cubicBezTo>
                        <a:pt x="16088" y="25718"/>
                        <a:pt x="13994" y="26194"/>
                        <a:pt x="11900" y="26194"/>
                      </a:cubicBezTo>
                      <a:cubicBezTo>
                        <a:pt x="8377" y="26194"/>
                        <a:pt x="5521" y="25051"/>
                        <a:pt x="3427" y="22860"/>
                      </a:cubicBezTo>
                      <a:cubicBezTo>
                        <a:pt x="1047" y="20479"/>
                        <a:pt x="0" y="17240"/>
                        <a:pt x="0" y="13049"/>
                      </a:cubicBezTo>
                      <a:close/>
                      <a:moveTo>
                        <a:pt x="4379" y="13049"/>
                      </a:moveTo>
                      <a:cubicBezTo>
                        <a:pt x="4379" y="16288"/>
                        <a:pt x="5045" y="18669"/>
                        <a:pt x="6473" y="20288"/>
                      </a:cubicBezTo>
                      <a:cubicBezTo>
                        <a:pt x="7901" y="21908"/>
                        <a:pt x="9615" y="22670"/>
                        <a:pt x="11709" y="22670"/>
                      </a:cubicBezTo>
                      <a:cubicBezTo>
                        <a:pt x="13804" y="22670"/>
                        <a:pt x="15612" y="21908"/>
                        <a:pt x="16945" y="20288"/>
                      </a:cubicBezTo>
                      <a:cubicBezTo>
                        <a:pt x="18373" y="18669"/>
                        <a:pt x="19039" y="16288"/>
                        <a:pt x="19039" y="12954"/>
                      </a:cubicBezTo>
                      <a:cubicBezTo>
                        <a:pt x="19039" y="9811"/>
                        <a:pt x="18373" y="7525"/>
                        <a:pt x="16945" y="5906"/>
                      </a:cubicBezTo>
                      <a:cubicBezTo>
                        <a:pt x="15517" y="4286"/>
                        <a:pt x="13804" y="3524"/>
                        <a:pt x="11709" y="3524"/>
                      </a:cubicBezTo>
                      <a:cubicBezTo>
                        <a:pt x="9615" y="3524"/>
                        <a:pt x="7806" y="4286"/>
                        <a:pt x="6473" y="5906"/>
                      </a:cubicBezTo>
                      <a:cubicBezTo>
                        <a:pt x="5045" y="7430"/>
                        <a:pt x="4379" y="9811"/>
                        <a:pt x="4379" y="13049"/>
                      </a:cubicBezTo>
                      <a:close/>
                    </a:path>
                  </a:pathLst>
                </a:custGeom>
                <a:solidFill>
                  <a:srgbClr val="23509E"/>
                </a:solidFill>
                <a:ln w="9509" cap="flat">
                  <a:noFill/>
                  <a:prstDash val="solid"/>
                  <a:miter/>
                </a:ln>
              </p:spPr>
              <p:txBody>
                <a:bodyPr rtlCol="0" anchor="ctr"/>
                <a:lstStyle/>
                <a:p>
                  <a:endParaRPr lang="en-US"/>
                </a:p>
              </p:txBody>
            </p:sp>
            <p:sp>
              <p:nvSpPr>
                <p:cNvPr id="831" name="Freeform 830">
                  <a:extLst>
                    <a:ext uri="{FF2B5EF4-FFF2-40B4-BE49-F238E27FC236}">
                      <a16:creationId xmlns:a16="http://schemas.microsoft.com/office/drawing/2014/main" id="{1A0579F6-83ED-8A41-AD8D-DEE5560AD04B}"/>
                    </a:ext>
                  </a:extLst>
                </p:cNvPr>
                <p:cNvSpPr/>
                <p:nvPr/>
              </p:nvSpPr>
              <p:spPr>
                <a:xfrm>
                  <a:off x="8443726" y="5027104"/>
                  <a:ext cx="21704" cy="35242"/>
                </a:xfrm>
                <a:custGeom>
                  <a:avLst/>
                  <a:gdLst>
                    <a:gd name="connsiteX0" fmla="*/ 0 w 21704"/>
                    <a:gd name="connsiteY0" fmla="*/ 35242 h 35242"/>
                    <a:gd name="connsiteX1" fmla="*/ 0 w 21704"/>
                    <a:gd name="connsiteY1" fmla="*/ 571 h 35242"/>
                    <a:gd name="connsiteX2" fmla="*/ 3903 w 21704"/>
                    <a:gd name="connsiteY2" fmla="*/ 571 h 35242"/>
                    <a:gd name="connsiteX3" fmla="*/ 3903 w 21704"/>
                    <a:gd name="connsiteY3" fmla="*/ 3810 h 35242"/>
                    <a:gd name="connsiteX4" fmla="*/ 6949 w 21704"/>
                    <a:gd name="connsiteY4" fmla="*/ 953 h 35242"/>
                    <a:gd name="connsiteX5" fmla="*/ 11138 w 21704"/>
                    <a:gd name="connsiteY5" fmla="*/ 0 h 35242"/>
                    <a:gd name="connsiteX6" fmla="*/ 16755 w 21704"/>
                    <a:gd name="connsiteY6" fmla="*/ 1619 h 35242"/>
                    <a:gd name="connsiteX7" fmla="*/ 20468 w 21704"/>
                    <a:gd name="connsiteY7" fmla="*/ 6287 h 35242"/>
                    <a:gd name="connsiteX8" fmla="*/ 21705 w 21704"/>
                    <a:gd name="connsiteY8" fmla="*/ 12859 h 35242"/>
                    <a:gd name="connsiteX9" fmla="*/ 20372 w 21704"/>
                    <a:gd name="connsiteY9" fmla="*/ 19812 h 35242"/>
                    <a:gd name="connsiteX10" fmla="*/ 16374 w 21704"/>
                    <a:gd name="connsiteY10" fmla="*/ 24575 h 35242"/>
                    <a:gd name="connsiteX11" fmla="*/ 10853 w 21704"/>
                    <a:gd name="connsiteY11" fmla="*/ 26194 h 35242"/>
                    <a:gd name="connsiteX12" fmla="*/ 7045 w 21704"/>
                    <a:gd name="connsiteY12" fmla="*/ 25337 h 35242"/>
                    <a:gd name="connsiteX13" fmla="*/ 4284 w 21704"/>
                    <a:gd name="connsiteY13" fmla="*/ 23050 h 35242"/>
                    <a:gd name="connsiteX14" fmla="*/ 4284 w 21704"/>
                    <a:gd name="connsiteY14" fmla="*/ 35242 h 35242"/>
                    <a:gd name="connsiteX15" fmla="*/ 0 w 21704"/>
                    <a:gd name="connsiteY15" fmla="*/ 35242 h 35242"/>
                    <a:gd name="connsiteX16" fmla="*/ 3808 w 21704"/>
                    <a:gd name="connsiteY16" fmla="*/ 13240 h 35242"/>
                    <a:gd name="connsiteX17" fmla="*/ 5807 w 21704"/>
                    <a:gd name="connsiteY17" fmla="*/ 20383 h 35242"/>
                    <a:gd name="connsiteX18" fmla="*/ 10567 w 21704"/>
                    <a:gd name="connsiteY18" fmla="*/ 22670 h 35242"/>
                    <a:gd name="connsiteX19" fmla="*/ 15422 w 21704"/>
                    <a:gd name="connsiteY19" fmla="*/ 20288 h 35242"/>
                    <a:gd name="connsiteX20" fmla="*/ 17421 w 21704"/>
                    <a:gd name="connsiteY20" fmla="*/ 12859 h 35242"/>
                    <a:gd name="connsiteX21" fmla="*/ 15422 w 21704"/>
                    <a:gd name="connsiteY21" fmla="*/ 5715 h 35242"/>
                    <a:gd name="connsiteX22" fmla="*/ 10757 w 21704"/>
                    <a:gd name="connsiteY22" fmla="*/ 3334 h 35242"/>
                    <a:gd name="connsiteX23" fmla="*/ 5997 w 21704"/>
                    <a:gd name="connsiteY23" fmla="*/ 5905 h 35242"/>
                    <a:gd name="connsiteX24" fmla="*/ 3808 w 21704"/>
                    <a:gd name="connsiteY24" fmla="*/ 13240 h 3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1704" h="35242">
                      <a:moveTo>
                        <a:pt x="0" y="35242"/>
                      </a:moveTo>
                      <a:lnTo>
                        <a:pt x="0" y="571"/>
                      </a:lnTo>
                      <a:lnTo>
                        <a:pt x="3903" y="571"/>
                      </a:lnTo>
                      <a:lnTo>
                        <a:pt x="3903" y="3810"/>
                      </a:lnTo>
                      <a:cubicBezTo>
                        <a:pt x="4855" y="2572"/>
                        <a:pt x="5807" y="1619"/>
                        <a:pt x="6949" y="953"/>
                      </a:cubicBezTo>
                      <a:cubicBezTo>
                        <a:pt x="8092" y="286"/>
                        <a:pt x="9520" y="0"/>
                        <a:pt x="11138" y="0"/>
                      </a:cubicBezTo>
                      <a:cubicBezTo>
                        <a:pt x="13232" y="0"/>
                        <a:pt x="15136" y="571"/>
                        <a:pt x="16755" y="1619"/>
                      </a:cubicBezTo>
                      <a:cubicBezTo>
                        <a:pt x="18373" y="2762"/>
                        <a:pt x="19610" y="4286"/>
                        <a:pt x="20468" y="6287"/>
                      </a:cubicBezTo>
                      <a:cubicBezTo>
                        <a:pt x="21324" y="8287"/>
                        <a:pt x="21705" y="10478"/>
                        <a:pt x="21705" y="12859"/>
                      </a:cubicBezTo>
                      <a:cubicBezTo>
                        <a:pt x="21705" y="15430"/>
                        <a:pt x="21229" y="17717"/>
                        <a:pt x="20372" y="19812"/>
                      </a:cubicBezTo>
                      <a:cubicBezTo>
                        <a:pt x="19420" y="21908"/>
                        <a:pt x="18088" y="23432"/>
                        <a:pt x="16374" y="24575"/>
                      </a:cubicBezTo>
                      <a:cubicBezTo>
                        <a:pt x="14660" y="25622"/>
                        <a:pt x="12756" y="26194"/>
                        <a:pt x="10853" y="26194"/>
                      </a:cubicBezTo>
                      <a:cubicBezTo>
                        <a:pt x="9425" y="26194"/>
                        <a:pt x="8187" y="25908"/>
                        <a:pt x="7045" y="25337"/>
                      </a:cubicBezTo>
                      <a:cubicBezTo>
                        <a:pt x="5902" y="24765"/>
                        <a:pt x="5045" y="24003"/>
                        <a:pt x="4284" y="23050"/>
                      </a:cubicBezTo>
                      <a:lnTo>
                        <a:pt x="4284" y="35242"/>
                      </a:lnTo>
                      <a:lnTo>
                        <a:pt x="0" y="35242"/>
                      </a:lnTo>
                      <a:close/>
                      <a:moveTo>
                        <a:pt x="3808" y="13240"/>
                      </a:moveTo>
                      <a:cubicBezTo>
                        <a:pt x="3808" y="16478"/>
                        <a:pt x="4474" y="18859"/>
                        <a:pt x="5807" y="20383"/>
                      </a:cubicBezTo>
                      <a:cubicBezTo>
                        <a:pt x="7140" y="21908"/>
                        <a:pt x="8663" y="22670"/>
                        <a:pt x="10567" y="22670"/>
                      </a:cubicBezTo>
                      <a:cubicBezTo>
                        <a:pt x="12471" y="22670"/>
                        <a:pt x="14089" y="21908"/>
                        <a:pt x="15422" y="20288"/>
                      </a:cubicBezTo>
                      <a:cubicBezTo>
                        <a:pt x="16755" y="18669"/>
                        <a:pt x="17421" y="16192"/>
                        <a:pt x="17421" y="12859"/>
                      </a:cubicBezTo>
                      <a:cubicBezTo>
                        <a:pt x="17421" y="9716"/>
                        <a:pt x="16755" y="7239"/>
                        <a:pt x="15422" y="5715"/>
                      </a:cubicBezTo>
                      <a:cubicBezTo>
                        <a:pt x="14089" y="4096"/>
                        <a:pt x="12566" y="3334"/>
                        <a:pt x="10757" y="3334"/>
                      </a:cubicBezTo>
                      <a:cubicBezTo>
                        <a:pt x="8949" y="3334"/>
                        <a:pt x="7330" y="4191"/>
                        <a:pt x="5997" y="5905"/>
                      </a:cubicBezTo>
                      <a:cubicBezTo>
                        <a:pt x="4474" y="7620"/>
                        <a:pt x="3808" y="10001"/>
                        <a:pt x="3808" y="13240"/>
                      </a:cubicBezTo>
                      <a:close/>
                    </a:path>
                  </a:pathLst>
                </a:custGeom>
                <a:solidFill>
                  <a:srgbClr val="23509E"/>
                </a:solidFill>
                <a:ln w="9509" cap="flat">
                  <a:noFill/>
                  <a:prstDash val="solid"/>
                  <a:miter/>
                </a:ln>
              </p:spPr>
              <p:txBody>
                <a:bodyPr rtlCol="0" anchor="ctr"/>
                <a:lstStyle/>
                <a:p>
                  <a:endParaRPr lang="en-US"/>
                </a:p>
              </p:txBody>
            </p:sp>
            <p:sp>
              <p:nvSpPr>
                <p:cNvPr id="832" name="Freeform 831">
                  <a:extLst>
                    <a:ext uri="{FF2B5EF4-FFF2-40B4-BE49-F238E27FC236}">
                      <a16:creationId xmlns:a16="http://schemas.microsoft.com/office/drawing/2014/main" id="{92EE71EF-11D4-D64C-AD25-093C51DA5908}"/>
                    </a:ext>
                  </a:extLst>
                </p:cNvPr>
                <p:cNvSpPr/>
                <p:nvPr/>
              </p:nvSpPr>
              <p:spPr>
                <a:xfrm>
                  <a:off x="8469144" y="5027009"/>
                  <a:ext cx="23037" cy="26288"/>
                </a:xfrm>
                <a:custGeom>
                  <a:avLst/>
                  <a:gdLst>
                    <a:gd name="connsiteX0" fmla="*/ 18468 w 23037"/>
                    <a:gd name="connsiteY0" fmla="*/ 17621 h 26288"/>
                    <a:gd name="connsiteX1" fmla="*/ 22847 w 23037"/>
                    <a:gd name="connsiteY1" fmla="*/ 18193 h 26288"/>
                    <a:gd name="connsiteX2" fmla="*/ 19039 w 23037"/>
                    <a:gd name="connsiteY2" fmla="*/ 24193 h 26288"/>
                    <a:gd name="connsiteX3" fmla="*/ 11900 w 23037"/>
                    <a:gd name="connsiteY3" fmla="*/ 26289 h 26288"/>
                    <a:gd name="connsiteX4" fmla="*/ 3237 w 23037"/>
                    <a:gd name="connsiteY4" fmla="*/ 22860 h 26288"/>
                    <a:gd name="connsiteX5" fmla="*/ 0 w 23037"/>
                    <a:gd name="connsiteY5" fmla="*/ 13335 h 26288"/>
                    <a:gd name="connsiteX6" fmla="*/ 3237 w 23037"/>
                    <a:gd name="connsiteY6" fmla="*/ 3524 h 26288"/>
                    <a:gd name="connsiteX7" fmla="*/ 11709 w 23037"/>
                    <a:gd name="connsiteY7" fmla="*/ 0 h 26288"/>
                    <a:gd name="connsiteX8" fmla="*/ 19896 w 23037"/>
                    <a:gd name="connsiteY8" fmla="*/ 3429 h 26288"/>
                    <a:gd name="connsiteX9" fmla="*/ 23037 w 23037"/>
                    <a:gd name="connsiteY9" fmla="*/ 13049 h 26288"/>
                    <a:gd name="connsiteX10" fmla="*/ 23037 w 23037"/>
                    <a:gd name="connsiteY10" fmla="*/ 14192 h 26288"/>
                    <a:gd name="connsiteX11" fmla="*/ 4379 w 23037"/>
                    <a:gd name="connsiteY11" fmla="*/ 14192 h 26288"/>
                    <a:gd name="connsiteX12" fmla="*/ 6759 w 23037"/>
                    <a:gd name="connsiteY12" fmla="*/ 20479 h 26288"/>
                    <a:gd name="connsiteX13" fmla="*/ 11995 w 23037"/>
                    <a:gd name="connsiteY13" fmla="*/ 22669 h 26288"/>
                    <a:gd name="connsiteX14" fmla="*/ 15993 w 23037"/>
                    <a:gd name="connsiteY14" fmla="*/ 21431 h 26288"/>
                    <a:gd name="connsiteX15" fmla="*/ 18468 w 23037"/>
                    <a:gd name="connsiteY15" fmla="*/ 17621 h 26288"/>
                    <a:gd name="connsiteX16" fmla="*/ 4570 w 23037"/>
                    <a:gd name="connsiteY16" fmla="*/ 10763 h 26288"/>
                    <a:gd name="connsiteX17" fmla="*/ 18563 w 23037"/>
                    <a:gd name="connsiteY17" fmla="*/ 10763 h 26288"/>
                    <a:gd name="connsiteX18" fmla="*/ 16945 w 23037"/>
                    <a:gd name="connsiteY18" fmla="*/ 6001 h 26288"/>
                    <a:gd name="connsiteX19" fmla="*/ 11709 w 23037"/>
                    <a:gd name="connsiteY19" fmla="*/ 3524 h 26288"/>
                    <a:gd name="connsiteX20" fmla="*/ 6759 w 23037"/>
                    <a:gd name="connsiteY20" fmla="*/ 5525 h 26288"/>
                    <a:gd name="connsiteX21" fmla="*/ 4570 w 23037"/>
                    <a:gd name="connsiteY21" fmla="*/ 10763 h 2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037" h="26288">
                      <a:moveTo>
                        <a:pt x="18468" y="17621"/>
                      </a:moveTo>
                      <a:lnTo>
                        <a:pt x="22847" y="18193"/>
                      </a:lnTo>
                      <a:cubicBezTo>
                        <a:pt x="22181" y="20764"/>
                        <a:pt x="20848" y="22765"/>
                        <a:pt x="19039" y="24193"/>
                      </a:cubicBezTo>
                      <a:cubicBezTo>
                        <a:pt x="17135" y="25622"/>
                        <a:pt x="14755" y="26289"/>
                        <a:pt x="11900" y="26289"/>
                      </a:cubicBezTo>
                      <a:cubicBezTo>
                        <a:pt x="8282" y="26289"/>
                        <a:pt x="5331" y="25146"/>
                        <a:pt x="3237" y="22860"/>
                      </a:cubicBezTo>
                      <a:cubicBezTo>
                        <a:pt x="1047" y="20574"/>
                        <a:pt x="0" y="17431"/>
                        <a:pt x="0" y="13335"/>
                      </a:cubicBezTo>
                      <a:cubicBezTo>
                        <a:pt x="0" y="9144"/>
                        <a:pt x="1047" y="5810"/>
                        <a:pt x="3237" y="3524"/>
                      </a:cubicBezTo>
                      <a:cubicBezTo>
                        <a:pt x="5426" y="1238"/>
                        <a:pt x="8187" y="0"/>
                        <a:pt x="11709" y="0"/>
                      </a:cubicBezTo>
                      <a:cubicBezTo>
                        <a:pt x="15041" y="0"/>
                        <a:pt x="17802" y="1143"/>
                        <a:pt x="19896" y="3429"/>
                      </a:cubicBezTo>
                      <a:cubicBezTo>
                        <a:pt x="21990" y="5715"/>
                        <a:pt x="23037" y="8954"/>
                        <a:pt x="23037" y="13049"/>
                      </a:cubicBezTo>
                      <a:cubicBezTo>
                        <a:pt x="23037" y="13335"/>
                        <a:pt x="23037" y="13716"/>
                        <a:pt x="23037" y="14192"/>
                      </a:cubicBezTo>
                      <a:lnTo>
                        <a:pt x="4379" y="14192"/>
                      </a:lnTo>
                      <a:cubicBezTo>
                        <a:pt x="4570" y="16954"/>
                        <a:pt x="5331" y="19050"/>
                        <a:pt x="6759" y="20479"/>
                      </a:cubicBezTo>
                      <a:cubicBezTo>
                        <a:pt x="8187" y="21908"/>
                        <a:pt x="9901" y="22669"/>
                        <a:pt x="11995" y="22669"/>
                      </a:cubicBezTo>
                      <a:cubicBezTo>
                        <a:pt x="13518" y="22669"/>
                        <a:pt x="14851" y="22288"/>
                        <a:pt x="15993" y="21431"/>
                      </a:cubicBezTo>
                      <a:cubicBezTo>
                        <a:pt x="16945" y="20764"/>
                        <a:pt x="17897" y="19431"/>
                        <a:pt x="18468" y="17621"/>
                      </a:cubicBezTo>
                      <a:close/>
                      <a:moveTo>
                        <a:pt x="4570" y="10763"/>
                      </a:moveTo>
                      <a:lnTo>
                        <a:pt x="18563" y="10763"/>
                      </a:lnTo>
                      <a:cubicBezTo>
                        <a:pt x="18373" y="8668"/>
                        <a:pt x="17802" y="7048"/>
                        <a:pt x="16945" y="6001"/>
                      </a:cubicBezTo>
                      <a:cubicBezTo>
                        <a:pt x="15612" y="4381"/>
                        <a:pt x="13804" y="3524"/>
                        <a:pt x="11709" y="3524"/>
                      </a:cubicBezTo>
                      <a:cubicBezTo>
                        <a:pt x="9805" y="3524"/>
                        <a:pt x="8092" y="4191"/>
                        <a:pt x="6759" y="5525"/>
                      </a:cubicBezTo>
                      <a:cubicBezTo>
                        <a:pt x="5426" y="6858"/>
                        <a:pt x="4760" y="8572"/>
                        <a:pt x="4570" y="10763"/>
                      </a:cubicBezTo>
                      <a:close/>
                    </a:path>
                  </a:pathLst>
                </a:custGeom>
                <a:solidFill>
                  <a:srgbClr val="23509E"/>
                </a:solidFill>
                <a:ln w="9509" cap="flat">
                  <a:noFill/>
                  <a:prstDash val="solid"/>
                  <a:miter/>
                </a:ln>
              </p:spPr>
              <p:txBody>
                <a:bodyPr rtlCol="0" anchor="ctr"/>
                <a:lstStyle/>
                <a:p>
                  <a:endParaRPr lang="en-US"/>
                </a:p>
              </p:txBody>
            </p:sp>
            <p:sp>
              <p:nvSpPr>
                <p:cNvPr id="833" name="Freeform 832">
                  <a:extLst>
                    <a:ext uri="{FF2B5EF4-FFF2-40B4-BE49-F238E27FC236}">
                      <a16:creationId xmlns:a16="http://schemas.microsoft.com/office/drawing/2014/main" id="{D1417922-895C-BD47-B7C0-5123F96EF31C}"/>
                    </a:ext>
                  </a:extLst>
                </p:cNvPr>
                <p:cNvSpPr/>
                <p:nvPr/>
              </p:nvSpPr>
              <p:spPr>
                <a:xfrm>
                  <a:off x="8495894" y="5027295"/>
                  <a:ext cx="23037" cy="26098"/>
                </a:xfrm>
                <a:custGeom>
                  <a:avLst/>
                  <a:gdLst>
                    <a:gd name="connsiteX0" fmla="*/ 17802 w 23037"/>
                    <a:gd name="connsiteY0" fmla="*/ 22384 h 26098"/>
                    <a:gd name="connsiteX1" fmla="*/ 13232 w 23037"/>
                    <a:gd name="connsiteY1" fmla="*/ 25241 h 26098"/>
                    <a:gd name="connsiteX2" fmla="*/ 8568 w 23037"/>
                    <a:gd name="connsiteY2" fmla="*/ 26098 h 26098"/>
                    <a:gd name="connsiteX3" fmla="*/ 2190 w 23037"/>
                    <a:gd name="connsiteY3" fmla="*/ 24098 h 26098"/>
                    <a:gd name="connsiteX4" fmla="*/ 0 w 23037"/>
                    <a:gd name="connsiteY4" fmla="*/ 18955 h 26098"/>
                    <a:gd name="connsiteX5" fmla="*/ 857 w 23037"/>
                    <a:gd name="connsiteY5" fmla="*/ 15621 h 26098"/>
                    <a:gd name="connsiteX6" fmla="*/ 3046 w 23037"/>
                    <a:gd name="connsiteY6" fmla="*/ 13144 h 26098"/>
                    <a:gd name="connsiteX7" fmla="*/ 6093 w 23037"/>
                    <a:gd name="connsiteY7" fmla="*/ 11716 h 26098"/>
                    <a:gd name="connsiteX8" fmla="*/ 9901 w 23037"/>
                    <a:gd name="connsiteY8" fmla="*/ 11049 h 26098"/>
                    <a:gd name="connsiteX9" fmla="*/ 17421 w 23037"/>
                    <a:gd name="connsiteY9" fmla="*/ 9620 h 26098"/>
                    <a:gd name="connsiteX10" fmla="*/ 17421 w 23037"/>
                    <a:gd name="connsiteY10" fmla="*/ 8477 h 26098"/>
                    <a:gd name="connsiteX11" fmla="*/ 16184 w 23037"/>
                    <a:gd name="connsiteY11" fmla="*/ 4858 h 26098"/>
                    <a:gd name="connsiteX12" fmla="*/ 11328 w 23037"/>
                    <a:gd name="connsiteY12" fmla="*/ 3429 h 26098"/>
                    <a:gd name="connsiteX13" fmla="*/ 6949 w 23037"/>
                    <a:gd name="connsiteY13" fmla="*/ 4477 h 26098"/>
                    <a:gd name="connsiteX14" fmla="*/ 4855 w 23037"/>
                    <a:gd name="connsiteY14" fmla="*/ 8192 h 26098"/>
                    <a:gd name="connsiteX15" fmla="*/ 666 w 23037"/>
                    <a:gd name="connsiteY15" fmla="*/ 7620 h 26098"/>
                    <a:gd name="connsiteX16" fmla="*/ 2570 w 23037"/>
                    <a:gd name="connsiteY16" fmla="*/ 3334 h 26098"/>
                    <a:gd name="connsiteX17" fmla="*/ 6283 w 23037"/>
                    <a:gd name="connsiteY17" fmla="*/ 857 h 26098"/>
                    <a:gd name="connsiteX18" fmla="*/ 11995 w 23037"/>
                    <a:gd name="connsiteY18" fmla="*/ 0 h 26098"/>
                    <a:gd name="connsiteX19" fmla="*/ 17231 w 23037"/>
                    <a:gd name="connsiteY19" fmla="*/ 762 h 26098"/>
                    <a:gd name="connsiteX20" fmla="*/ 20182 w 23037"/>
                    <a:gd name="connsiteY20" fmla="*/ 2667 h 26098"/>
                    <a:gd name="connsiteX21" fmla="*/ 21515 w 23037"/>
                    <a:gd name="connsiteY21" fmla="*/ 5525 h 26098"/>
                    <a:gd name="connsiteX22" fmla="*/ 21705 w 23037"/>
                    <a:gd name="connsiteY22" fmla="*/ 9430 h 26098"/>
                    <a:gd name="connsiteX23" fmla="*/ 21705 w 23037"/>
                    <a:gd name="connsiteY23" fmla="*/ 15050 h 26098"/>
                    <a:gd name="connsiteX24" fmla="*/ 21990 w 23037"/>
                    <a:gd name="connsiteY24" fmla="*/ 22574 h 26098"/>
                    <a:gd name="connsiteX25" fmla="*/ 23038 w 23037"/>
                    <a:gd name="connsiteY25" fmla="*/ 25622 h 26098"/>
                    <a:gd name="connsiteX26" fmla="*/ 18563 w 23037"/>
                    <a:gd name="connsiteY26" fmla="*/ 25622 h 26098"/>
                    <a:gd name="connsiteX27" fmla="*/ 17802 w 23037"/>
                    <a:gd name="connsiteY27" fmla="*/ 22384 h 26098"/>
                    <a:gd name="connsiteX28" fmla="*/ 17421 w 23037"/>
                    <a:gd name="connsiteY28" fmla="*/ 12859 h 26098"/>
                    <a:gd name="connsiteX29" fmla="*/ 10472 w 23037"/>
                    <a:gd name="connsiteY29" fmla="*/ 14478 h 26098"/>
                    <a:gd name="connsiteX30" fmla="*/ 6759 w 23037"/>
                    <a:gd name="connsiteY30" fmla="*/ 15335 h 26098"/>
                    <a:gd name="connsiteX31" fmla="*/ 5045 w 23037"/>
                    <a:gd name="connsiteY31" fmla="*/ 16669 h 26098"/>
                    <a:gd name="connsiteX32" fmla="*/ 4474 w 23037"/>
                    <a:gd name="connsiteY32" fmla="*/ 18669 h 26098"/>
                    <a:gd name="connsiteX33" fmla="*/ 5712 w 23037"/>
                    <a:gd name="connsiteY33" fmla="*/ 21526 h 26098"/>
                    <a:gd name="connsiteX34" fmla="*/ 9424 w 23037"/>
                    <a:gd name="connsiteY34" fmla="*/ 22669 h 26098"/>
                    <a:gd name="connsiteX35" fmla="*/ 13804 w 23037"/>
                    <a:gd name="connsiteY35" fmla="*/ 21622 h 26098"/>
                    <a:gd name="connsiteX36" fmla="*/ 16564 w 23037"/>
                    <a:gd name="connsiteY36" fmla="*/ 18669 h 26098"/>
                    <a:gd name="connsiteX37" fmla="*/ 17231 w 23037"/>
                    <a:gd name="connsiteY37" fmla="*/ 14383 h 26098"/>
                    <a:gd name="connsiteX38" fmla="*/ 17231 w 23037"/>
                    <a:gd name="connsiteY38" fmla="*/ 12859 h 2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3037" h="26098">
                      <a:moveTo>
                        <a:pt x="17802" y="22384"/>
                      </a:moveTo>
                      <a:cubicBezTo>
                        <a:pt x="16184" y="23717"/>
                        <a:pt x="14755" y="24670"/>
                        <a:pt x="13232" y="25241"/>
                      </a:cubicBezTo>
                      <a:cubicBezTo>
                        <a:pt x="11804" y="25813"/>
                        <a:pt x="10186" y="26098"/>
                        <a:pt x="8568" y="26098"/>
                      </a:cubicBezTo>
                      <a:cubicBezTo>
                        <a:pt x="5807" y="26098"/>
                        <a:pt x="3713" y="25432"/>
                        <a:pt x="2190" y="24098"/>
                      </a:cubicBezTo>
                      <a:cubicBezTo>
                        <a:pt x="666" y="22765"/>
                        <a:pt x="0" y="21050"/>
                        <a:pt x="0" y="18955"/>
                      </a:cubicBezTo>
                      <a:cubicBezTo>
                        <a:pt x="0" y="17717"/>
                        <a:pt x="286" y="16573"/>
                        <a:pt x="857" y="15621"/>
                      </a:cubicBezTo>
                      <a:cubicBezTo>
                        <a:pt x="1428" y="14573"/>
                        <a:pt x="2190" y="13811"/>
                        <a:pt x="3046" y="13144"/>
                      </a:cubicBezTo>
                      <a:cubicBezTo>
                        <a:pt x="3903" y="12573"/>
                        <a:pt x="4950" y="12097"/>
                        <a:pt x="6093" y="11716"/>
                      </a:cubicBezTo>
                      <a:cubicBezTo>
                        <a:pt x="6949" y="11525"/>
                        <a:pt x="8187" y="11239"/>
                        <a:pt x="9901" y="11049"/>
                      </a:cubicBezTo>
                      <a:cubicBezTo>
                        <a:pt x="13327" y="10668"/>
                        <a:pt x="15803" y="10192"/>
                        <a:pt x="17421" y="9620"/>
                      </a:cubicBezTo>
                      <a:cubicBezTo>
                        <a:pt x="17421" y="9049"/>
                        <a:pt x="17421" y="8668"/>
                        <a:pt x="17421" y="8477"/>
                      </a:cubicBezTo>
                      <a:cubicBezTo>
                        <a:pt x="17421" y="6763"/>
                        <a:pt x="17040" y="5525"/>
                        <a:pt x="16184" y="4858"/>
                      </a:cubicBezTo>
                      <a:cubicBezTo>
                        <a:pt x="15136" y="3905"/>
                        <a:pt x="13518" y="3429"/>
                        <a:pt x="11328" y="3429"/>
                      </a:cubicBezTo>
                      <a:cubicBezTo>
                        <a:pt x="9329" y="3429"/>
                        <a:pt x="7901" y="3810"/>
                        <a:pt x="6949" y="4477"/>
                      </a:cubicBezTo>
                      <a:cubicBezTo>
                        <a:pt x="5997" y="5143"/>
                        <a:pt x="5331" y="6382"/>
                        <a:pt x="4855" y="8192"/>
                      </a:cubicBezTo>
                      <a:lnTo>
                        <a:pt x="666" y="7620"/>
                      </a:lnTo>
                      <a:cubicBezTo>
                        <a:pt x="1047" y="5810"/>
                        <a:pt x="1618" y="4381"/>
                        <a:pt x="2570" y="3334"/>
                      </a:cubicBezTo>
                      <a:cubicBezTo>
                        <a:pt x="3427" y="2286"/>
                        <a:pt x="4665" y="1429"/>
                        <a:pt x="6283" y="857"/>
                      </a:cubicBezTo>
                      <a:cubicBezTo>
                        <a:pt x="7901" y="286"/>
                        <a:pt x="9805" y="0"/>
                        <a:pt x="11995" y="0"/>
                      </a:cubicBezTo>
                      <a:cubicBezTo>
                        <a:pt x="14089" y="0"/>
                        <a:pt x="15898" y="286"/>
                        <a:pt x="17231" y="762"/>
                      </a:cubicBezTo>
                      <a:cubicBezTo>
                        <a:pt x="18563" y="1238"/>
                        <a:pt x="19515" y="1905"/>
                        <a:pt x="20182" y="2667"/>
                      </a:cubicBezTo>
                      <a:cubicBezTo>
                        <a:pt x="20848" y="3429"/>
                        <a:pt x="21229" y="4381"/>
                        <a:pt x="21515" y="5525"/>
                      </a:cubicBezTo>
                      <a:cubicBezTo>
                        <a:pt x="21610" y="6287"/>
                        <a:pt x="21705" y="7525"/>
                        <a:pt x="21705" y="9430"/>
                      </a:cubicBezTo>
                      <a:lnTo>
                        <a:pt x="21705" y="15050"/>
                      </a:lnTo>
                      <a:cubicBezTo>
                        <a:pt x="21705" y="18955"/>
                        <a:pt x="21800" y="21526"/>
                        <a:pt x="21990" y="22574"/>
                      </a:cubicBezTo>
                      <a:cubicBezTo>
                        <a:pt x="22181" y="23622"/>
                        <a:pt x="22562" y="24670"/>
                        <a:pt x="23038" y="25622"/>
                      </a:cubicBezTo>
                      <a:lnTo>
                        <a:pt x="18563" y="25622"/>
                      </a:lnTo>
                      <a:cubicBezTo>
                        <a:pt x="18183" y="24575"/>
                        <a:pt x="17897" y="23527"/>
                        <a:pt x="17802" y="22384"/>
                      </a:cubicBezTo>
                      <a:close/>
                      <a:moveTo>
                        <a:pt x="17421" y="12859"/>
                      </a:moveTo>
                      <a:cubicBezTo>
                        <a:pt x="15898" y="13525"/>
                        <a:pt x="13613" y="14002"/>
                        <a:pt x="10472" y="14478"/>
                      </a:cubicBezTo>
                      <a:cubicBezTo>
                        <a:pt x="8758" y="14764"/>
                        <a:pt x="7521" y="15050"/>
                        <a:pt x="6759" y="15335"/>
                      </a:cubicBezTo>
                      <a:cubicBezTo>
                        <a:pt x="5997" y="15621"/>
                        <a:pt x="5521" y="16097"/>
                        <a:pt x="5045" y="16669"/>
                      </a:cubicBezTo>
                      <a:cubicBezTo>
                        <a:pt x="4665" y="17240"/>
                        <a:pt x="4474" y="17907"/>
                        <a:pt x="4474" y="18669"/>
                      </a:cubicBezTo>
                      <a:cubicBezTo>
                        <a:pt x="4474" y="19812"/>
                        <a:pt x="4855" y="20764"/>
                        <a:pt x="5712" y="21526"/>
                      </a:cubicBezTo>
                      <a:cubicBezTo>
                        <a:pt x="6569" y="22288"/>
                        <a:pt x="7806" y="22669"/>
                        <a:pt x="9424" y="22669"/>
                      </a:cubicBezTo>
                      <a:cubicBezTo>
                        <a:pt x="11043" y="22669"/>
                        <a:pt x="12471" y="22288"/>
                        <a:pt x="13804" y="21622"/>
                      </a:cubicBezTo>
                      <a:cubicBezTo>
                        <a:pt x="15041" y="20860"/>
                        <a:pt x="15993" y="19907"/>
                        <a:pt x="16564" y="18669"/>
                      </a:cubicBezTo>
                      <a:cubicBezTo>
                        <a:pt x="17040" y="17717"/>
                        <a:pt x="17231" y="16288"/>
                        <a:pt x="17231" y="14383"/>
                      </a:cubicBezTo>
                      <a:lnTo>
                        <a:pt x="17231" y="12859"/>
                      </a:lnTo>
                      <a:close/>
                    </a:path>
                  </a:pathLst>
                </a:custGeom>
                <a:solidFill>
                  <a:srgbClr val="23509E"/>
                </a:solidFill>
                <a:ln w="9509" cap="flat">
                  <a:noFill/>
                  <a:prstDash val="solid"/>
                  <a:miter/>
                </a:ln>
              </p:spPr>
              <p:txBody>
                <a:bodyPr rtlCol="0" anchor="ctr"/>
                <a:lstStyle/>
                <a:p>
                  <a:endParaRPr lang="en-US"/>
                </a:p>
              </p:txBody>
            </p:sp>
            <p:sp>
              <p:nvSpPr>
                <p:cNvPr id="834" name="Freeform 833">
                  <a:extLst>
                    <a:ext uri="{FF2B5EF4-FFF2-40B4-BE49-F238E27FC236}">
                      <a16:creationId xmlns:a16="http://schemas.microsoft.com/office/drawing/2014/main" id="{1E18A1A8-F3BB-F945-9328-0D5F76C487C0}"/>
                    </a:ext>
                  </a:extLst>
                </p:cNvPr>
                <p:cNvSpPr/>
                <p:nvPr/>
              </p:nvSpPr>
              <p:spPr>
                <a:xfrm>
                  <a:off x="8524167" y="5027104"/>
                  <a:ext cx="20371" cy="25622"/>
                </a:xfrm>
                <a:custGeom>
                  <a:avLst/>
                  <a:gdLst>
                    <a:gd name="connsiteX0" fmla="*/ 0 w 20371"/>
                    <a:gd name="connsiteY0" fmla="*/ 25622 h 25622"/>
                    <a:gd name="connsiteX1" fmla="*/ 0 w 20371"/>
                    <a:gd name="connsiteY1" fmla="*/ 571 h 25622"/>
                    <a:gd name="connsiteX2" fmla="*/ 3808 w 20371"/>
                    <a:gd name="connsiteY2" fmla="*/ 571 h 25622"/>
                    <a:gd name="connsiteX3" fmla="*/ 3808 w 20371"/>
                    <a:gd name="connsiteY3" fmla="*/ 4096 h 25622"/>
                    <a:gd name="connsiteX4" fmla="*/ 11804 w 20371"/>
                    <a:gd name="connsiteY4" fmla="*/ 0 h 25622"/>
                    <a:gd name="connsiteX5" fmla="*/ 15993 w 20371"/>
                    <a:gd name="connsiteY5" fmla="*/ 857 h 25622"/>
                    <a:gd name="connsiteX6" fmla="*/ 18849 w 20371"/>
                    <a:gd name="connsiteY6" fmla="*/ 2953 h 25622"/>
                    <a:gd name="connsiteX7" fmla="*/ 20182 w 20371"/>
                    <a:gd name="connsiteY7" fmla="*/ 6096 h 25622"/>
                    <a:gd name="connsiteX8" fmla="*/ 20372 w 20371"/>
                    <a:gd name="connsiteY8" fmla="*/ 10192 h 25622"/>
                    <a:gd name="connsiteX9" fmla="*/ 20372 w 20371"/>
                    <a:gd name="connsiteY9" fmla="*/ 25622 h 25622"/>
                    <a:gd name="connsiteX10" fmla="*/ 16088 w 20371"/>
                    <a:gd name="connsiteY10" fmla="*/ 25622 h 25622"/>
                    <a:gd name="connsiteX11" fmla="*/ 16088 w 20371"/>
                    <a:gd name="connsiteY11" fmla="*/ 10382 h 25622"/>
                    <a:gd name="connsiteX12" fmla="*/ 15612 w 20371"/>
                    <a:gd name="connsiteY12" fmla="*/ 6477 h 25622"/>
                    <a:gd name="connsiteX13" fmla="*/ 13899 w 20371"/>
                    <a:gd name="connsiteY13" fmla="*/ 4382 h 25622"/>
                    <a:gd name="connsiteX14" fmla="*/ 10948 w 20371"/>
                    <a:gd name="connsiteY14" fmla="*/ 3620 h 25622"/>
                    <a:gd name="connsiteX15" fmla="*/ 6283 w 20371"/>
                    <a:gd name="connsiteY15" fmla="*/ 5334 h 25622"/>
                    <a:gd name="connsiteX16" fmla="*/ 4284 w 20371"/>
                    <a:gd name="connsiteY16" fmla="*/ 11906 h 25622"/>
                    <a:gd name="connsiteX17" fmla="*/ 4284 w 20371"/>
                    <a:gd name="connsiteY17" fmla="*/ 25622 h 25622"/>
                    <a:gd name="connsiteX18" fmla="*/ 0 w 20371"/>
                    <a:gd name="connsiteY18" fmla="*/ 25622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371" h="25622">
                      <a:moveTo>
                        <a:pt x="0" y="25622"/>
                      </a:moveTo>
                      <a:lnTo>
                        <a:pt x="0" y="571"/>
                      </a:lnTo>
                      <a:lnTo>
                        <a:pt x="3808" y="571"/>
                      </a:lnTo>
                      <a:lnTo>
                        <a:pt x="3808" y="4096"/>
                      </a:lnTo>
                      <a:cubicBezTo>
                        <a:pt x="5617" y="1333"/>
                        <a:pt x="8282" y="0"/>
                        <a:pt x="11804" y="0"/>
                      </a:cubicBezTo>
                      <a:cubicBezTo>
                        <a:pt x="13327" y="0"/>
                        <a:pt x="14660" y="286"/>
                        <a:pt x="15993" y="857"/>
                      </a:cubicBezTo>
                      <a:cubicBezTo>
                        <a:pt x="17231" y="1429"/>
                        <a:pt x="18183" y="2096"/>
                        <a:pt x="18849" y="2953"/>
                      </a:cubicBezTo>
                      <a:cubicBezTo>
                        <a:pt x="19515" y="3810"/>
                        <a:pt x="19896" y="4858"/>
                        <a:pt x="20182" y="6096"/>
                      </a:cubicBezTo>
                      <a:cubicBezTo>
                        <a:pt x="20372" y="6858"/>
                        <a:pt x="20372" y="8287"/>
                        <a:pt x="20372" y="10192"/>
                      </a:cubicBezTo>
                      <a:lnTo>
                        <a:pt x="20372" y="25622"/>
                      </a:lnTo>
                      <a:lnTo>
                        <a:pt x="16088" y="25622"/>
                      </a:lnTo>
                      <a:lnTo>
                        <a:pt x="16088" y="10382"/>
                      </a:lnTo>
                      <a:cubicBezTo>
                        <a:pt x="16088" y="8668"/>
                        <a:pt x="15898" y="7334"/>
                        <a:pt x="15612" y="6477"/>
                      </a:cubicBezTo>
                      <a:cubicBezTo>
                        <a:pt x="15327" y="5620"/>
                        <a:pt x="14660" y="4953"/>
                        <a:pt x="13899" y="4382"/>
                      </a:cubicBezTo>
                      <a:cubicBezTo>
                        <a:pt x="13042" y="3905"/>
                        <a:pt x="12090" y="3620"/>
                        <a:pt x="10948" y="3620"/>
                      </a:cubicBezTo>
                      <a:cubicBezTo>
                        <a:pt x="9139" y="3620"/>
                        <a:pt x="7616" y="4191"/>
                        <a:pt x="6283" y="5334"/>
                      </a:cubicBezTo>
                      <a:cubicBezTo>
                        <a:pt x="4950" y="6477"/>
                        <a:pt x="4284" y="8668"/>
                        <a:pt x="4284" y="11906"/>
                      </a:cubicBezTo>
                      <a:lnTo>
                        <a:pt x="4284" y="25622"/>
                      </a:lnTo>
                      <a:lnTo>
                        <a:pt x="0" y="25622"/>
                      </a:lnTo>
                      <a:close/>
                    </a:path>
                  </a:pathLst>
                </a:custGeom>
                <a:solidFill>
                  <a:srgbClr val="23509E"/>
                </a:solidFill>
                <a:ln w="9509" cap="flat">
                  <a:noFill/>
                  <a:prstDash val="solid"/>
                  <a:miter/>
                </a:ln>
              </p:spPr>
              <p:txBody>
                <a:bodyPr rtlCol="0" anchor="ctr"/>
                <a:lstStyle/>
                <a:p>
                  <a:endParaRPr lang="en-US"/>
                </a:p>
              </p:txBody>
            </p:sp>
            <p:sp>
              <p:nvSpPr>
                <p:cNvPr id="835" name="Freeform 834">
                  <a:extLst>
                    <a:ext uri="{FF2B5EF4-FFF2-40B4-BE49-F238E27FC236}">
                      <a16:creationId xmlns:a16="http://schemas.microsoft.com/office/drawing/2014/main" id="{6B93EC5E-B958-9F4D-89AB-F866257AEC8F}"/>
                    </a:ext>
                  </a:extLst>
                </p:cNvPr>
                <p:cNvSpPr/>
                <p:nvPr/>
              </p:nvSpPr>
              <p:spPr>
                <a:xfrm>
                  <a:off x="8565102" y="5018055"/>
                  <a:ext cx="27131" cy="35242"/>
                </a:xfrm>
                <a:custGeom>
                  <a:avLst/>
                  <a:gdLst>
                    <a:gd name="connsiteX0" fmla="*/ 22562 w 27131"/>
                    <a:gd name="connsiteY0" fmla="*/ 95 h 35242"/>
                    <a:gd name="connsiteX1" fmla="*/ 27131 w 27131"/>
                    <a:gd name="connsiteY1" fmla="*/ 95 h 35242"/>
                    <a:gd name="connsiteX2" fmla="*/ 27131 w 27131"/>
                    <a:gd name="connsiteY2" fmla="*/ 20098 h 35242"/>
                    <a:gd name="connsiteX3" fmla="*/ 25989 w 27131"/>
                    <a:gd name="connsiteY3" fmla="*/ 28384 h 35242"/>
                    <a:gd name="connsiteX4" fmla="*/ 21705 w 27131"/>
                    <a:gd name="connsiteY4" fmla="*/ 33338 h 35242"/>
                    <a:gd name="connsiteX5" fmla="*/ 13613 w 27131"/>
                    <a:gd name="connsiteY5" fmla="*/ 35242 h 35242"/>
                    <a:gd name="connsiteX6" fmla="*/ 5712 w 27131"/>
                    <a:gd name="connsiteY6" fmla="*/ 33528 h 35242"/>
                    <a:gd name="connsiteX7" fmla="*/ 1333 w 27131"/>
                    <a:gd name="connsiteY7" fmla="*/ 28670 h 35242"/>
                    <a:gd name="connsiteX8" fmla="*/ 0 w 27131"/>
                    <a:gd name="connsiteY8" fmla="*/ 20002 h 35242"/>
                    <a:gd name="connsiteX9" fmla="*/ 0 w 27131"/>
                    <a:gd name="connsiteY9" fmla="*/ 0 h 35242"/>
                    <a:gd name="connsiteX10" fmla="*/ 4570 w 27131"/>
                    <a:gd name="connsiteY10" fmla="*/ 0 h 35242"/>
                    <a:gd name="connsiteX11" fmla="*/ 4570 w 27131"/>
                    <a:gd name="connsiteY11" fmla="*/ 19907 h 35242"/>
                    <a:gd name="connsiteX12" fmla="*/ 5426 w 27131"/>
                    <a:gd name="connsiteY12" fmla="*/ 26575 h 35242"/>
                    <a:gd name="connsiteX13" fmla="*/ 8282 w 27131"/>
                    <a:gd name="connsiteY13" fmla="*/ 29908 h 35242"/>
                    <a:gd name="connsiteX14" fmla="*/ 13232 w 27131"/>
                    <a:gd name="connsiteY14" fmla="*/ 31051 h 35242"/>
                    <a:gd name="connsiteX15" fmla="*/ 20468 w 27131"/>
                    <a:gd name="connsiteY15" fmla="*/ 28766 h 35242"/>
                    <a:gd name="connsiteX16" fmla="*/ 22657 w 27131"/>
                    <a:gd name="connsiteY16" fmla="*/ 20002 h 35242"/>
                    <a:gd name="connsiteX17" fmla="*/ 22657 w 27131"/>
                    <a:gd name="connsiteY17" fmla="*/ 95 h 3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131" h="35242">
                      <a:moveTo>
                        <a:pt x="22562" y="95"/>
                      </a:moveTo>
                      <a:lnTo>
                        <a:pt x="27131" y="95"/>
                      </a:lnTo>
                      <a:lnTo>
                        <a:pt x="27131" y="20098"/>
                      </a:lnTo>
                      <a:cubicBezTo>
                        <a:pt x="27131" y="23527"/>
                        <a:pt x="26750" y="26289"/>
                        <a:pt x="25989" y="28384"/>
                      </a:cubicBezTo>
                      <a:cubicBezTo>
                        <a:pt x="25227" y="30385"/>
                        <a:pt x="23799" y="32099"/>
                        <a:pt x="21705" y="33338"/>
                      </a:cubicBezTo>
                      <a:cubicBezTo>
                        <a:pt x="19610" y="34576"/>
                        <a:pt x="16945" y="35242"/>
                        <a:pt x="13613" y="35242"/>
                      </a:cubicBezTo>
                      <a:cubicBezTo>
                        <a:pt x="10376" y="35242"/>
                        <a:pt x="7711" y="34671"/>
                        <a:pt x="5712" y="33528"/>
                      </a:cubicBezTo>
                      <a:cubicBezTo>
                        <a:pt x="3618" y="32385"/>
                        <a:pt x="2190" y="30766"/>
                        <a:pt x="1333" y="28670"/>
                      </a:cubicBezTo>
                      <a:cubicBezTo>
                        <a:pt x="476" y="26575"/>
                        <a:pt x="0" y="23622"/>
                        <a:pt x="0" y="20002"/>
                      </a:cubicBezTo>
                      <a:lnTo>
                        <a:pt x="0" y="0"/>
                      </a:lnTo>
                      <a:lnTo>
                        <a:pt x="4570" y="0"/>
                      </a:lnTo>
                      <a:lnTo>
                        <a:pt x="4570" y="19907"/>
                      </a:lnTo>
                      <a:cubicBezTo>
                        <a:pt x="4570" y="22955"/>
                        <a:pt x="4855" y="25146"/>
                        <a:pt x="5426" y="26575"/>
                      </a:cubicBezTo>
                      <a:cubicBezTo>
                        <a:pt x="5997" y="28004"/>
                        <a:pt x="6949" y="29051"/>
                        <a:pt x="8282" y="29908"/>
                      </a:cubicBezTo>
                      <a:cubicBezTo>
                        <a:pt x="9615" y="30671"/>
                        <a:pt x="11328" y="31051"/>
                        <a:pt x="13232" y="31051"/>
                      </a:cubicBezTo>
                      <a:cubicBezTo>
                        <a:pt x="16564" y="31051"/>
                        <a:pt x="18944" y="30289"/>
                        <a:pt x="20468" y="28766"/>
                      </a:cubicBezTo>
                      <a:cubicBezTo>
                        <a:pt x="21895" y="27242"/>
                        <a:pt x="22657" y="24289"/>
                        <a:pt x="22657" y="20002"/>
                      </a:cubicBezTo>
                      <a:lnTo>
                        <a:pt x="22657" y="95"/>
                      </a:lnTo>
                      <a:close/>
                    </a:path>
                  </a:pathLst>
                </a:custGeom>
                <a:solidFill>
                  <a:srgbClr val="23509E"/>
                </a:solidFill>
                <a:ln w="9509" cap="flat">
                  <a:noFill/>
                  <a:prstDash val="solid"/>
                  <a:miter/>
                </a:ln>
              </p:spPr>
              <p:txBody>
                <a:bodyPr rtlCol="0" anchor="ctr"/>
                <a:lstStyle/>
                <a:p>
                  <a:endParaRPr lang="en-US"/>
                </a:p>
              </p:txBody>
            </p:sp>
            <p:sp>
              <p:nvSpPr>
                <p:cNvPr id="836" name="Freeform 835">
                  <a:extLst>
                    <a:ext uri="{FF2B5EF4-FFF2-40B4-BE49-F238E27FC236}">
                      <a16:creationId xmlns:a16="http://schemas.microsoft.com/office/drawing/2014/main" id="{5433387F-A35D-4C4D-A8FE-CE99F675EC6F}"/>
                    </a:ext>
                  </a:extLst>
                </p:cNvPr>
                <p:cNvSpPr/>
                <p:nvPr/>
              </p:nvSpPr>
              <p:spPr>
                <a:xfrm>
                  <a:off x="8599277" y="5027104"/>
                  <a:ext cx="20372" cy="25622"/>
                </a:xfrm>
                <a:custGeom>
                  <a:avLst/>
                  <a:gdLst>
                    <a:gd name="connsiteX0" fmla="*/ 0 w 20372"/>
                    <a:gd name="connsiteY0" fmla="*/ 25622 h 25622"/>
                    <a:gd name="connsiteX1" fmla="*/ 0 w 20372"/>
                    <a:gd name="connsiteY1" fmla="*/ 571 h 25622"/>
                    <a:gd name="connsiteX2" fmla="*/ 3808 w 20372"/>
                    <a:gd name="connsiteY2" fmla="*/ 571 h 25622"/>
                    <a:gd name="connsiteX3" fmla="*/ 3808 w 20372"/>
                    <a:gd name="connsiteY3" fmla="*/ 4096 h 25622"/>
                    <a:gd name="connsiteX4" fmla="*/ 11805 w 20372"/>
                    <a:gd name="connsiteY4" fmla="*/ 0 h 25622"/>
                    <a:gd name="connsiteX5" fmla="*/ 15993 w 20372"/>
                    <a:gd name="connsiteY5" fmla="*/ 857 h 25622"/>
                    <a:gd name="connsiteX6" fmla="*/ 18849 w 20372"/>
                    <a:gd name="connsiteY6" fmla="*/ 2953 h 25622"/>
                    <a:gd name="connsiteX7" fmla="*/ 20182 w 20372"/>
                    <a:gd name="connsiteY7" fmla="*/ 6096 h 25622"/>
                    <a:gd name="connsiteX8" fmla="*/ 20372 w 20372"/>
                    <a:gd name="connsiteY8" fmla="*/ 10192 h 25622"/>
                    <a:gd name="connsiteX9" fmla="*/ 20372 w 20372"/>
                    <a:gd name="connsiteY9" fmla="*/ 25622 h 25622"/>
                    <a:gd name="connsiteX10" fmla="*/ 16088 w 20372"/>
                    <a:gd name="connsiteY10" fmla="*/ 25622 h 25622"/>
                    <a:gd name="connsiteX11" fmla="*/ 16088 w 20372"/>
                    <a:gd name="connsiteY11" fmla="*/ 10382 h 25622"/>
                    <a:gd name="connsiteX12" fmla="*/ 15612 w 20372"/>
                    <a:gd name="connsiteY12" fmla="*/ 6477 h 25622"/>
                    <a:gd name="connsiteX13" fmla="*/ 13899 w 20372"/>
                    <a:gd name="connsiteY13" fmla="*/ 4382 h 25622"/>
                    <a:gd name="connsiteX14" fmla="*/ 10948 w 20372"/>
                    <a:gd name="connsiteY14" fmla="*/ 3620 h 25622"/>
                    <a:gd name="connsiteX15" fmla="*/ 6283 w 20372"/>
                    <a:gd name="connsiteY15" fmla="*/ 5334 h 25622"/>
                    <a:gd name="connsiteX16" fmla="*/ 4284 w 20372"/>
                    <a:gd name="connsiteY16" fmla="*/ 11906 h 25622"/>
                    <a:gd name="connsiteX17" fmla="*/ 4284 w 20372"/>
                    <a:gd name="connsiteY17" fmla="*/ 25622 h 25622"/>
                    <a:gd name="connsiteX18" fmla="*/ 0 w 20372"/>
                    <a:gd name="connsiteY18" fmla="*/ 25622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372" h="25622">
                      <a:moveTo>
                        <a:pt x="0" y="25622"/>
                      </a:moveTo>
                      <a:lnTo>
                        <a:pt x="0" y="571"/>
                      </a:lnTo>
                      <a:lnTo>
                        <a:pt x="3808" y="571"/>
                      </a:lnTo>
                      <a:lnTo>
                        <a:pt x="3808" y="4096"/>
                      </a:lnTo>
                      <a:cubicBezTo>
                        <a:pt x="5617" y="1333"/>
                        <a:pt x="8282" y="0"/>
                        <a:pt x="11805" y="0"/>
                      </a:cubicBezTo>
                      <a:cubicBezTo>
                        <a:pt x="13328" y="0"/>
                        <a:pt x="14660" y="286"/>
                        <a:pt x="15993" y="857"/>
                      </a:cubicBezTo>
                      <a:cubicBezTo>
                        <a:pt x="17231" y="1429"/>
                        <a:pt x="18183" y="2096"/>
                        <a:pt x="18849" y="2953"/>
                      </a:cubicBezTo>
                      <a:cubicBezTo>
                        <a:pt x="19515" y="3810"/>
                        <a:pt x="19896" y="4858"/>
                        <a:pt x="20182" y="6096"/>
                      </a:cubicBezTo>
                      <a:cubicBezTo>
                        <a:pt x="20372" y="6858"/>
                        <a:pt x="20372" y="8287"/>
                        <a:pt x="20372" y="10192"/>
                      </a:cubicBezTo>
                      <a:lnTo>
                        <a:pt x="20372" y="25622"/>
                      </a:lnTo>
                      <a:lnTo>
                        <a:pt x="16088" y="25622"/>
                      </a:lnTo>
                      <a:lnTo>
                        <a:pt x="16088" y="10382"/>
                      </a:lnTo>
                      <a:cubicBezTo>
                        <a:pt x="16088" y="8668"/>
                        <a:pt x="15898" y="7334"/>
                        <a:pt x="15612" y="6477"/>
                      </a:cubicBezTo>
                      <a:cubicBezTo>
                        <a:pt x="15327" y="5620"/>
                        <a:pt x="14660" y="4953"/>
                        <a:pt x="13899" y="4382"/>
                      </a:cubicBezTo>
                      <a:cubicBezTo>
                        <a:pt x="13042" y="3905"/>
                        <a:pt x="12090" y="3620"/>
                        <a:pt x="10948" y="3620"/>
                      </a:cubicBezTo>
                      <a:cubicBezTo>
                        <a:pt x="9139" y="3620"/>
                        <a:pt x="7616" y="4191"/>
                        <a:pt x="6283" y="5334"/>
                      </a:cubicBezTo>
                      <a:cubicBezTo>
                        <a:pt x="4950" y="6477"/>
                        <a:pt x="4284" y="8668"/>
                        <a:pt x="4284" y="11906"/>
                      </a:cubicBezTo>
                      <a:lnTo>
                        <a:pt x="4284" y="25622"/>
                      </a:lnTo>
                      <a:lnTo>
                        <a:pt x="0" y="25622"/>
                      </a:lnTo>
                      <a:close/>
                    </a:path>
                  </a:pathLst>
                </a:custGeom>
                <a:solidFill>
                  <a:srgbClr val="23509E"/>
                </a:solidFill>
                <a:ln w="9509" cap="flat">
                  <a:noFill/>
                  <a:prstDash val="solid"/>
                  <a:miter/>
                </a:ln>
              </p:spPr>
              <p:txBody>
                <a:bodyPr rtlCol="0" anchor="ctr"/>
                <a:lstStyle/>
                <a:p>
                  <a:endParaRPr lang="en-US"/>
                </a:p>
              </p:txBody>
            </p:sp>
            <p:sp>
              <p:nvSpPr>
                <p:cNvPr id="837" name="Freeform 836">
                  <a:extLst>
                    <a:ext uri="{FF2B5EF4-FFF2-40B4-BE49-F238E27FC236}">
                      <a16:creationId xmlns:a16="http://schemas.microsoft.com/office/drawing/2014/main" id="{B8B0C56A-842A-B448-A243-4261BE223EF3}"/>
                    </a:ext>
                  </a:extLst>
                </p:cNvPr>
                <p:cNvSpPr/>
                <p:nvPr/>
              </p:nvSpPr>
              <p:spPr>
                <a:xfrm>
                  <a:off x="8626123" y="5018150"/>
                  <a:ext cx="4283" cy="34575"/>
                </a:xfrm>
                <a:custGeom>
                  <a:avLst/>
                  <a:gdLst>
                    <a:gd name="connsiteX0" fmla="*/ 0 w 4283"/>
                    <a:gd name="connsiteY0" fmla="*/ 4858 h 34575"/>
                    <a:gd name="connsiteX1" fmla="*/ 0 w 4283"/>
                    <a:gd name="connsiteY1" fmla="*/ 0 h 34575"/>
                    <a:gd name="connsiteX2" fmla="*/ 4284 w 4283"/>
                    <a:gd name="connsiteY2" fmla="*/ 0 h 34575"/>
                    <a:gd name="connsiteX3" fmla="*/ 4284 w 4283"/>
                    <a:gd name="connsiteY3" fmla="*/ 4858 h 34575"/>
                    <a:gd name="connsiteX4" fmla="*/ 0 w 4283"/>
                    <a:gd name="connsiteY4" fmla="*/ 4858 h 34575"/>
                    <a:gd name="connsiteX5" fmla="*/ 0 w 4283"/>
                    <a:gd name="connsiteY5" fmla="*/ 34576 h 34575"/>
                    <a:gd name="connsiteX6" fmla="*/ 0 w 4283"/>
                    <a:gd name="connsiteY6" fmla="*/ 9525 h 34575"/>
                    <a:gd name="connsiteX7" fmla="*/ 4284 w 4283"/>
                    <a:gd name="connsiteY7" fmla="*/ 9525 h 34575"/>
                    <a:gd name="connsiteX8" fmla="*/ 4284 w 4283"/>
                    <a:gd name="connsiteY8" fmla="*/ 34576 h 34575"/>
                    <a:gd name="connsiteX9" fmla="*/ 0 w 4283"/>
                    <a:gd name="connsiteY9" fmla="*/ 34576 h 34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83" h="34575">
                      <a:moveTo>
                        <a:pt x="0" y="4858"/>
                      </a:moveTo>
                      <a:lnTo>
                        <a:pt x="0" y="0"/>
                      </a:lnTo>
                      <a:lnTo>
                        <a:pt x="4284" y="0"/>
                      </a:lnTo>
                      <a:lnTo>
                        <a:pt x="4284" y="4858"/>
                      </a:lnTo>
                      <a:lnTo>
                        <a:pt x="0" y="4858"/>
                      </a:lnTo>
                      <a:close/>
                      <a:moveTo>
                        <a:pt x="0" y="34576"/>
                      </a:moveTo>
                      <a:lnTo>
                        <a:pt x="0" y="9525"/>
                      </a:lnTo>
                      <a:lnTo>
                        <a:pt x="4284" y="9525"/>
                      </a:lnTo>
                      <a:lnTo>
                        <a:pt x="4284" y="34576"/>
                      </a:lnTo>
                      <a:lnTo>
                        <a:pt x="0" y="34576"/>
                      </a:lnTo>
                      <a:close/>
                    </a:path>
                  </a:pathLst>
                </a:custGeom>
                <a:solidFill>
                  <a:srgbClr val="23509E"/>
                </a:solidFill>
                <a:ln w="9509" cap="flat">
                  <a:noFill/>
                  <a:prstDash val="solid"/>
                  <a:miter/>
                </a:ln>
              </p:spPr>
              <p:txBody>
                <a:bodyPr rtlCol="0" anchor="ctr"/>
                <a:lstStyle/>
                <a:p>
                  <a:endParaRPr lang="en-US"/>
                </a:p>
              </p:txBody>
            </p:sp>
            <p:sp>
              <p:nvSpPr>
                <p:cNvPr id="838" name="Freeform 837">
                  <a:extLst>
                    <a:ext uri="{FF2B5EF4-FFF2-40B4-BE49-F238E27FC236}">
                      <a16:creationId xmlns:a16="http://schemas.microsoft.com/office/drawing/2014/main" id="{BBF560F0-1A71-6F4F-B82F-67BB2F753A18}"/>
                    </a:ext>
                  </a:extLst>
                </p:cNvPr>
                <p:cNvSpPr/>
                <p:nvPr/>
              </p:nvSpPr>
              <p:spPr>
                <a:xfrm>
                  <a:off x="8635262" y="5027199"/>
                  <a:ext cx="23513" cy="26193"/>
                </a:xfrm>
                <a:custGeom>
                  <a:avLst/>
                  <a:gdLst>
                    <a:gd name="connsiteX0" fmla="*/ 0 w 23513"/>
                    <a:gd name="connsiteY0" fmla="*/ 13049 h 26193"/>
                    <a:gd name="connsiteX1" fmla="*/ 3903 w 23513"/>
                    <a:gd name="connsiteY1" fmla="*/ 2762 h 26193"/>
                    <a:gd name="connsiteX2" fmla="*/ 11804 w 23513"/>
                    <a:gd name="connsiteY2" fmla="*/ 0 h 26193"/>
                    <a:gd name="connsiteX3" fmla="*/ 20277 w 23513"/>
                    <a:gd name="connsiteY3" fmla="*/ 3429 h 26193"/>
                    <a:gd name="connsiteX4" fmla="*/ 23513 w 23513"/>
                    <a:gd name="connsiteY4" fmla="*/ 12764 h 26193"/>
                    <a:gd name="connsiteX5" fmla="*/ 22085 w 23513"/>
                    <a:gd name="connsiteY5" fmla="*/ 20383 h 26193"/>
                    <a:gd name="connsiteX6" fmla="*/ 17897 w 23513"/>
                    <a:gd name="connsiteY6" fmla="*/ 24670 h 26193"/>
                    <a:gd name="connsiteX7" fmla="*/ 11900 w 23513"/>
                    <a:gd name="connsiteY7" fmla="*/ 26194 h 26193"/>
                    <a:gd name="connsiteX8" fmla="*/ 3427 w 23513"/>
                    <a:gd name="connsiteY8" fmla="*/ 22860 h 26193"/>
                    <a:gd name="connsiteX9" fmla="*/ 0 w 23513"/>
                    <a:gd name="connsiteY9" fmla="*/ 13049 h 26193"/>
                    <a:gd name="connsiteX10" fmla="*/ 4379 w 23513"/>
                    <a:gd name="connsiteY10" fmla="*/ 13049 h 26193"/>
                    <a:gd name="connsiteX11" fmla="*/ 6473 w 23513"/>
                    <a:gd name="connsiteY11" fmla="*/ 20288 h 26193"/>
                    <a:gd name="connsiteX12" fmla="*/ 11709 w 23513"/>
                    <a:gd name="connsiteY12" fmla="*/ 22670 h 26193"/>
                    <a:gd name="connsiteX13" fmla="*/ 16945 w 23513"/>
                    <a:gd name="connsiteY13" fmla="*/ 20288 h 26193"/>
                    <a:gd name="connsiteX14" fmla="*/ 19039 w 23513"/>
                    <a:gd name="connsiteY14" fmla="*/ 12954 h 26193"/>
                    <a:gd name="connsiteX15" fmla="*/ 16945 w 23513"/>
                    <a:gd name="connsiteY15" fmla="*/ 5906 h 26193"/>
                    <a:gd name="connsiteX16" fmla="*/ 11709 w 23513"/>
                    <a:gd name="connsiteY16" fmla="*/ 3524 h 26193"/>
                    <a:gd name="connsiteX17" fmla="*/ 6473 w 23513"/>
                    <a:gd name="connsiteY17" fmla="*/ 5906 h 26193"/>
                    <a:gd name="connsiteX18" fmla="*/ 4379 w 23513"/>
                    <a:gd name="connsiteY18" fmla="*/ 13049 h 2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513" h="26193">
                      <a:moveTo>
                        <a:pt x="0" y="13049"/>
                      </a:moveTo>
                      <a:cubicBezTo>
                        <a:pt x="0" y="8382"/>
                        <a:pt x="1333" y="4953"/>
                        <a:pt x="3903" y="2762"/>
                      </a:cubicBezTo>
                      <a:cubicBezTo>
                        <a:pt x="6092" y="953"/>
                        <a:pt x="8663" y="0"/>
                        <a:pt x="11804" y="0"/>
                      </a:cubicBezTo>
                      <a:cubicBezTo>
                        <a:pt x="15231" y="0"/>
                        <a:pt x="18087" y="1143"/>
                        <a:pt x="20277" y="3429"/>
                      </a:cubicBezTo>
                      <a:cubicBezTo>
                        <a:pt x="22466" y="5715"/>
                        <a:pt x="23513" y="8763"/>
                        <a:pt x="23513" y="12764"/>
                      </a:cubicBezTo>
                      <a:cubicBezTo>
                        <a:pt x="23513" y="16002"/>
                        <a:pt x="23037" y="18479"/>
                        <a:pt x="22085" y="20383"/>
                      </a:cubicBezTo>
                      <a:cubicBezTo>
                        <a:pt x="21133" y="22193"/>
                        <a:pt x="19705" y="23622"/>
                        <a:pt x="17897" y="24670"/>
                      </a:cubicBezTo>
                      <a:cubicBezTo>
                        <a:pt x="16088" y="25718"/>
                        <a:pt x="13994" y="26194"/>
                        <a:pt x="11900" y="26194"/>
                      </a:cubicBezTo>
                      <a:cubicBezTo>
                        <a:pt x="8377" y="26194"/>
                        <a:pt x="5521" y="25051"/>
                        <a:pt x="3427" y="22860"/>
                      </a:cubicBezTo>
                      <a:cubicBezTo>
                        <a:pt x="1142" y="20479"/>
                        <a:pt x="0" y="17240"/>
                        <a:pt x="0" y="13049"/>
                      </a:cubicBezTo>
                      <a:close/>
                      <a:moveTo>
                        <a:pt x="4379" y="13049"/>
                      </a:moveTo>
                      <a:cubicBezTo>
                        <a:pt x="4379" y="16288"/>
                        <a:pt x="5045" y="18669"/>
                        <a:pt x="6473" y="20288"/>
                      </a:cubicBezTo>
                      <a:cubicBezTo>
                        <a:pt x="7901" y="21908"/>
                        <a:pt x="9615" y="22670"/>
                        <a:pt x="11709" y="22670"/>
                      </a:cubicBezTo>
                      <a:cubicBezTo>
                        <a:pt x="13803" y="22670"/>
                        <a:pt x="15612" y="21908"/>
                        <a:pt x="16945" y="20288"/>
                      </a:cubicBezTo>
                      <a:cubicBezTo>
                        <a:pt x="18373" y="18669"/>
                        <a:pt x="19039" y="16288"/>
                        <a:pt x="19039" y="12954"/>
                      </a:cubicBezTo>
                      <a:cubicBezTo>
                        <a:pt x="19039" y="9811"/>
                        <a:pt x="18373" y="7525"/>
                        <a:pt x="16945" y="5906"/>
                      </a:cubicBezTo>
                      <a:cubicBezTo>
                        <a:pt x="15517" y="4286"/>
                        <a:pt x="13803" y="3524"/>
                        <a:pt x="11709" y="3524"/>
                      </a:cubicBezTo>
                      <a:cubicBezTo>
                        <a:pt x="9615" y="3524"/>
                        <a:pt x="7806" y="4286"/>
                        <a:pt x="6473" y="5906"/>
                      </a:cubicBezTo>
                      <a:cubicBezTo>
                        <a:pt x="5045" y="7430"/>
                        <a:pt x="4379" y="9811"/>
                        <a:pt x="4379" y="13049"/>
                      </a:cubicBezTo>
                      <a:close/>
                    </a:path>
                  </a:pathLst>
                </a:custGeom>
                <a:solidFill>
                  <a:srgbClr val="23509E"/>
                </a:solidFill>
                <a:ln w="9509" cap="flat">
                  <a:noFill/>
                  <a:prstDash val="solid"/>
                  <a:miter/>
                </a:ln>
              </p:spPr>
              <p:txBody>
                <a:bodyPr rtlCol="0" anchor="ctr"/>
                <a:lstStyle/>
                <a:p>
                  <a:endParaRPr lang="en-US"/>
                </a:p>
              </p:txBody>
            </p:sp>
            <p:sp>
              <p:nvSpPr>
                <p:cNvPr id="839" name="Freeform 838">
                  <a:extLst>
                    <a:ext uri="{FF2B5EF4-FFF2-40B4-BE49-F238E27FC236}">
                      <a16:creationId xmlns:a16="http://schemas.microsoft.com/office/drawing/2014/main" id="{24513361-EB3B-214F-9B60-2764DE313FA7}"/>
                    </a:ext>
                  </a:extLst>
                </p:cNvPr>
                <p:cNvSpPr/>
                <p:nvPr/>
              </p:nvSpPr>
              <p:spPr>
                <a:xfrm>
                  <a:off x="8663726" y="5027104"/>
                  <a:ext cx="20371" cy="25622"/>
                </a:xfrm>
                <a:custGeom>
                  <a:avLst/>
                  <a:gdLst>
                    <a:gd name="connsiteX0" fmla="*/ 0 w 20371"/>
                    <a:gd name="connsiteY0" fmla="*/ 25622 h 25622"/>
                    <a:gd name="connsiteX1" fmla="*/ 0 w 20371"/>
                    <a:gd name="connsiteY1" fmla="*/ 571 h 25622"/>
                    <a:gd name="connsiteX2" fmla="*/ 3808 w 20371"/>
                    <a:gd name="connsiteY2" fmla="*/ 571 h 25622"/>
                    <a:gd name="connsiteX3" fmla="*/ 3808 w 20371"/>
                    <a:gd name="connsiteY3" fmla="*/ 4096 h 25622"/>
                    <a:gd name="connsiteX4" fmla="*/ 11804 w 20371"/>
                    <a:gd name="connsiteY4" fmla="*/ 0 h 25622"/>
                    <a:gd name="connsiteX5" fmla="*/ 15993 w 20371"/>
                    <a:gd name="connsiteY5" fmla="*/ 857 h 25622"/>
                    <a:gd name="connsiteX6" fmla="*/ 18849 w 20371"/>
                    <a:gd name="connsiteY6" fmla="*/ 2953 h 25622"/>
                    <a:gd name="connsiteX7" fmla="*/ 20182 w 20371"/>
                    <a:gd name="connsiteY7" fmla="*/ 6096 h 25622"/>
                    <a:gd name="connsiteX8" fmla="*/ 20372 w 20371"/>
                    <a:gd name="connsiteY8" fmla="*/ 10192 h 25622"/>
                    <a:gd name="connsiteX9" fmla="*/ 20372 w 20371"/>
                    <a:gd name="connsiteY9" fmla="*/ 25622 h 25622"/>
                    <a:gd name="connsiteX10" fmla="*/ 16088 w 20371"/>
                    <a:gd name="connsiteY10" fmla="*/ 25622 h 25622"/>
                    <a:gd name="connsiteX11" fmla="*/ 16088 w 20371"/>
                    <a:gd name="connsiteY11" fmla="*/ 10382 h 25622"/>
                    <a:gd name="connsiteX12" fmla="*/ 15612 w 20371"/>
                    <a:gd name="connsiteY12" fmla="*/ 6477 h 25622"/>
                    <a:gd name="connsiteX13" fmla="*/ 13899 w 20371"/>
                    <a:gd name="connsiteY13" fmla="*/ 4382 h 25622"/>
                    <a:gd name="connsiteX14" fmla="*/ 10948 w 20371"/>
                    <a:gd name="connsiteY14" fmla="*/ 3620 h 25622"/>
                    <a:gd name="connsiteX15" fmla="*/ 6283 w 20371"/>
                    <a:gd name="connsiteY15" fmla="*/ 5334 h 25622"/>
                    <a:gd name="connsiteX16" fmla="*/ 4284 w 20371"/>
                    <a:gd name="connsiteY16" fmla="*/ 11906 h 25622"/>
                    <a:gd name="connsiteX17" fmla="*/ 4284 w 20371"/>
                    <a:gd name="connsiteY17" fmla="*/ 25622 h 25622"/>
                    <a:gd name="connsiteX18" fmla="*/ 0 w 20371"/>
                    <a:gd name="connsiteY18" fmla="*/ 25622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371" h="25622">
                      <a:moveTo>
                        <a:pt x="0" y="25622"/>
                      </a:moveTo>
                      <a:lnTo>
                        <a:pt x="0" y="571"/>
                      </a:lnTo>
                      <a:lnTo>
                        <a:pt x="3808" y="571"/>
                      </a:lnTo>
                      <a:lnTo>
                        <a:pt x="3808" y="4096"/>
                      </a:lnTo>
                      <a:cubicBezTo>
                        <a:pt x="5617" y="1333"/>
                        <a:pt x="8282" y="0"/>
                        <a:pt x="11804" y="0"/>
                      </a:cubicBezTo>
                      <a:cubicBezTo>
                        <a:pt x="13327" y="0"/>
                        <a:pt x="14660" y="286"/>
                        <a:pt x="15993" y="857"/>
                      </a:cubicBezTo>
                      <a:cubicBezTo>
                        <a:pt x="17231" y="1429"/>
                        <a:pt x="18183" y="2096"/>
                        <a:pt x="18849" y="2953"/>
                      </a:cubicBezTo>
                      <a:cubicBezTo>
                        <a:pt x="19515" y="3810"/>
                        <a:pt x="19896" y="4858"/>
                        <a:pt x="20182" y="6096"/>
                      </a:cubicBezTo>
                      <a:cubicBezTo>
                        <a:pt x="20372" y="6858"/>
                        <a:pt x="20372" y="8287"/>
                        <a:pt x="20372" y="10192"/>
                      </a:cubicBezTo>
                      <a:lnTo>
                        <a:pt x="20372" y="25622"/>
                      </a:lnTo>
                      <a:lnTo>
                        <a:pt x="16088" y="25622"/>
                      </a:lnTo>
                      <a:lnTo>
                        <a:pt x="16088" y="10382"/>
                      </a:lnTo>
                      <a:cubicBezTo>
                        <a:pt x="16088" y="8668"/>
                        <a:pt x="15898" y="7334"/>
                        <a:pt x="15612" y="6477"/>
                      </a:cubicBezTo>
                      <a:cubicBezTo>
                        <a:pt x="15327" y="5620"/>
                        <a:pt x="14660" y="4953"/>
                        <a:pt x="13899" y="4382"/>
                      </a:cubicBezTo>
                      <a:cubicBezTo>
                        <a:pt x="13042" y="3905"/>
                        <a:pt x="12090" y="3620"/>
                        <a:pt x="10948" y="3620"/>
                      </a:cubicBezTo>
                      <a:cubicBezTo>
                        <a:pt x="9139" y="3620"/>
                        <a:pt x="7616" y="4191"/>
                        <a:pt x="6283" y="5334"/>
                      </a:cubicBezTo>
                      <a:cubicBezTo>
                        <a:pt x="4950" y="6477"/>
                        <a:pt x="4284" y="8668"/>
                        <a:pt x="4284" y="11906"/>
                      </a:cubicBezTo>
                      <a:lnTo>
                        <a:pt x="4284" y="25622"/>
                      </a:lnTo>
                      <a:lnTo>
                        <a:pt x="0" y="25622"/>
                      </a:lnTo>
                      <a:close/>
                    </a:path>
                  </a:pathLst>
                </a:custGeom>
                <a:solidFill>
                  <a:srgbClr val="23509E"/>
                </a:solidFill>
                <a:ln w="9509" cap="flat">
                  <a:noFill/>
                  <a:prstDash val="solid"/>
                  <a:miter/>
                </a:ln>
              </p:spPr>
              <p:txBody>
                <a:bodyPr rtlCol="0" anchor="ctr"/>
                <a:lstStyle/>
                <a:p>
                  <a:endParaRPr lang="en-US"/>
                </a:p>
              </p:txBody>
            </p:sp>
          </p:grpSp>
        </p:grpSp>
        <p:grpSp>
          <p:nvGrpSpPr>
            <p:cNvPr id="323" name="Graphic 76">
              <a:extLst>
                <a:ext uri="{FF2B5EF4-FFF2-40B4-BE49-F238E27FC236}">
                  <a16:creationId xmlns:a16="http://schemas.microsoft.com/office/drawing/2014/main" id="{74CE63A5-6169-8E44-BE79-D080E1E8227B}"/>
                </a:ext>
              </a:extLst>
            </p:cNvPr>
            <p:cNvGrpSpPr/>
            <p:nvPr/>
          </p:nvGrpSpPr>
          <p:grpSpPr>
            <a:xfrm>
              <a:off x="6923246" y="4898421"/>
              <a:ext cx="951775" cy="153542"/>
              <a:chOff x="6923246" y="4898421"/>
              <a:chExt cx="951775" cy="153542"/>
            </a:xfrm>
            <a:solidFill>
              <a:srgbClr val="231F20"/>
            </a:solidFill>
          </p:grpSpPr>
          <p:sp>
            <p:nvSpPr>
              <p:cNvPr id="324" name="Freeform 323">
                <a:extLst>
                  <a:ext uri="{FF2B5EF4-FFF2-40B4-BE49-F238E27FC236}">
                    <a16:creationId xmlns:a16="http://schemas.microsoft.com/office/drawing/2014/main" id="{4456B085-3F47-1045-8BC3-5D18339FE08B}"/>
                  </a:ext>
                </a:extLst>
              </p:cNvPr>
              <p:cNvSpPr/>
              <p:nvPr/>
            </p:nvSpPr>
            <p:spPr>
              <a:xfrm>
                <a:off x="6923246" y="4898707"/>
                <a:ext cx="16183" cy="23717"/>
              </a:xfrm>
              <a:custGeom>
                <a:avLst/>
                <a:gdLst>
                  <a:gd name="connsiteX0" fmla="*/ 9520 w 16183"/>
                  <a:gd name="connsiteY0" fmla="*/ 23717 h 23717"/>
                  <a:gd name="connsiteX1" fmla="*/ 6664 w 16183"/>
                  <a:gd name="connsiteY1" fmla="*/ 23717 h 23717"/>
                  <a:gd name="connsiteX2" fmla="*/ 6664 w 16183"/>
                  <a:gd name="connsiteY2" fmla="*/ 2476 h 23717"/>
                  <a:gd name="connsiteX3" fmla="*/ 0 w 16183"/>
                  <a:gd name="connsiteY3" fmla="*/ 2476 h 23717"/>
                  <a:gd name="connsiteX4" fmla="*/ 0 w 16183"/>
                  <a:gd name="connsiteY4" fmla="*/ 0 h 23717"/>
                  <a:gd name="connsiteX5" fmla="*/ 16183 w 16183"/>
                  <a:gd name="connsiteY5" fmla="*/ 0 h 23717"/>
                  <a:gd name="connsiteX6" fmla="*/ 16183 w 16183"/>
                  <a:gd name="connsiteY6" fmla="*/ 2476 h 23717"/>
                  <a:gd name="connsiteX7" fmla="*/ 9520 w 16183"/>
                  <a:gd name="connsiteY7" fmla="*/ 2476 h 23717"/>
                  <a:gd name="connsiteX8" fmla="*/ 9520 w 16183"/>
                  <a:gd name="connsiteY8" fmla="*/ 23717 h 2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183" h="23717">
                    <a:moveTo>
                      <a:pt x="9520" y="23717"/>
                    </a:moveTo>
                    <a:lnTo>
                      <a:pt x="6664" y="23717"/>
                    </a:lnTo>
                    <a:lnTo>
                      <a:pt x="6664" y="2476"/>
                    </a:lnTo>
                    <a:lnTo>
                      <a:pt x="0" y="2476"/>
                    </a:lnTo>
                    <a:lnTo>
                      <a:pt x="0" y="0"/>
                    </a:lnTo>
                    <a:lnTo>
                      <a:pt x="16183" y="0"/>
                    </a:lnTo>
                    <a:lnTo>
                      <a:pt x="16183" y="2476"/>
                    </a:lnTo>
                    <a:lnTo>
                      <a:pt x="9520" y="2476"/>
                    </a:lnTo>
                    <a:lnTo>
                      <a:pt x="9520" y="23717"/>
                    </a:lnTo>
                    <a:close/>
                  </a:path>
                </a:pathLst>
              </a:custGeom>
              <a:solidFill>
                <a:srgbClr val="231F20"/>
              </a:solidFill>
              <a:ln w="9509" cap="flat">
                <a:noFill/>
                <a:prstDash val="solid"/>
                <a:miter/>
              </a:ln>
            </p:spPr>
            <p:txBody>
              <a:bodyPr rtlCol="0" anchor="ctr"/>
              <a:lstStyle/>
              <a:p>
                <a:endParaRPr lang="en-US"/>
              </a:p>
            </p:txBody>
          </p:sp>
          <p:sp>
            <p:nvSpPr>
              <p:cNvPr id="325" name="Freeform 324">
                <a:extLst>
                  <a:ext uri="{FF2B5EF4-FFF2-40B4-BE49-F238E27FC236}">
                    <a16:creationId xmlns:a16="http://schemas.microsoft.com/office/drawing/2014/main" id="{F015245F-83CE-8342-B6D0-EB50FF81D2DB}"/>
                  </a:ext>
                </a:extLst>
              </p:cNvPr>
              <p:cNvSpPr/>
              <p:nvPr/>
            </p:nvSpPr>
            <p:spPr>
              <a:xfrm>
                <a:off x="6941428" y="4898802"/>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3 w 13803"/>
                  <a:gd name="connsiteY4" fmla="*/ 12573 h 23812"/>
                  <a:gd name="connsiteX5" fmla="*/ 13803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4" y="5620"/>
                      <a:pt x="13803" y="8001"/>
                      <a:pt x="13803" y="12573"/>
                    </a:cubicBezTo>
                    <a:lnTo>
                      <a:pt x="13803" y="23717"/>
                    </a:lnTo>
                    <a:lnTo>
                      <a:pt x="11233" y="23717"/>
                    </a:lnTo>
                    <a:lnTo>
                      <a:pt x="11233" y="12383"/>
                    </a:lnTo>
                    <a:cubicBezTo>
                      <a:pt x="11233" y="9525"/>
                      <a:pt x="9900"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a:p>
            </p:txBody>
          </p:sp>
          <p:sp>
            <p:nvSpPr>
              <p:cNvPr id="326" name="Freeform 325">
                <a:extLst>
                  <a:ext uri="{FF2B5EF4-FFF2-40B4-BE49-F238E27FC236}">
                    <a16:creationId xmlns:a16="http://schemas.microsoft.com/office/drawing/2014/main" id="{23B90025-70A8-7E40-94AA-2B3A76CF96D6}"/>
                  </a:ext>
                </a:extLst>
              </p:cNvPr>
              <p:cNvSpPr/>
              <p:nvPr/>
            </p:nvSpPr>
            <p:spPr>
              <a:xfrm>
                <a:off x="6959896" y="4898802"/>
                <a:ext cx="2570" cy="23621"/>
              </a:xfrm>
              <a:custGeom>
                <a:avLst/>
                <a:gdLst>
                  <a:gd name="connsiteX0" fmla="*/ 0 w 2570"/>
                  <a:gd name="connsiteY0" fmla="*/ 0 h 23621"/>
                  <a:gd name="connsiteX1" fmla="*/ 2570 w 2570"/>
                  <a:gd name="connsiteY1" fmla="*/ 0 h 23621"/>
                  <a:gd name="connsiteX2" fmla="*/ 2570 w 2570"/>
                  <a:gd name="connsiteY2" fmla="*/ 2572 h 23621"/>
                  <a:gd name="connsiteX3" fmla="*/ 0 w 2570"/>
                  <a:gd name="connsiteY3" fmla="*/ 2572 h 23621"/>
                  <a:gd name="connsiteX4" fmla="*/ 0 w 2570"/>
                  <a:gd name="connsiteY4" fmla="*/ 0 h 23621"/>
                  <a:gd name="connsiteX5" fmla="*/ 0 w 2570"/>
                  <a:gd name="connsiteY5" fmla="*/ 6096 h 23621"/>
                  <a:gd name="connsiteX6" fmla="*/ 2570 w 2570"/>
                  <a:gd name="connsiteY6" fmla="*/ 6096 h 23621"/>
                  <a:gd name="connsiteX7" fmla="*/ 2570 w 2570"/>
                  <a:gd name="connsiteY7" fmla="*/ 23622 h 23621"/>
                  <a:gd name="connsiteX8" fmla="*/ 0 w 2570"/>
                  <a:gd name="connsiteY8" fmla="*/ 23622 h 23621"/>
                  <a:gd name="connsiteX9" fmla="*/ 0 w 2570"/>
                  <a:gd name="connsiteY9" fmla="*/ 6096 h 23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621">
                    <a:moveTo>
                      <a:pt x="0" y="0"/>
                    </a:moveTo>
                    <a:lnTo>
                      <a:pt x="2570" y="0"/>
                    </a:lnTo>
                    <a:lnTo>
                      <a:pt x="2570" y="2572"/>
                    </a:lnTo>
                    <a:lnTo>
                      <a:pt x="0" y="2572"/>
                    </a:lnTo>
                    <a:lnTo>
                      <a:pt x="0" y="0"/>
                    </a:lnTo>
                    <a:close/>
                    <a:moveTo>
                      <a:pt x="0" y="6096"/>
                    </a:moveTo>
                    <a:lnTo>
                      <a:pt x="2570" y="6096"/>
                    </a:lnTo>
                    <a:lnTo>
                      <a:pt x="2570" y="23622"/>
                    </a:lnTo>
                    <a:lnTo>
                      <a:pt x="0" y="23622"/>
                    </a:lnTo>
                    <a:lnTo>
                      <a:pt x="0" y="6096"/>
                    </a:lnTo>
                    <a:close/>
                  </a:path>
                </a:pathLst>
              </a:custGeom>
              <a:solidFill>
                <a:srgbClr val="231F20"/>
              </a:solidFill>
              <a:ln w="9509" cap="flat">
                <a:noFill/>
                <a:prstDash val="solid"/>
                <a:miter/>
              </a:ln>
            </p:spPr>
            <p:txBody>
              <a:bodyPr rtlCol="0" anchor="ctr"/>
              <a:lstStyle/>
              <a:p>
                <a:endParaRPr lang="en-US"/>
              </a:p>
            </p:txBody>
          </p:sp>
          <p:sp>
            <p:nvSpPr>
              <p:cNvPr id="327" name="Freeform 326">
                <a:extLst>
                  <a:ext uri="{FF2B5EF4-FFF2-40B4-BE49-F238E27FC236}">
                    <a16:creationId xmlns:a16="http://schemas.microsoft.com/office/drawing/2014/main" id="{68E10FEA-043C-0247-B688-4D85C2A8B38F}"/>
                  </a:ext>
                </a:extLst>
              </p:cNvPr>
              <p:cNvSpPr/>
              <p:nvPr/>
            </p:nvSpPr>
            <p:spPr>
              <a:xfrm>
                <a:off x="6965798" y="4904422"/>
                <a:ext cx="13993" cy="18478"/>
              </a:xfrm>
              <a:custGeom>
                <a:avLst/>
                <a:gdLst>
                  <a:gd name="connsiteX0" fmla="*/ 2189 w 13993"/>
                  <a:gd name="connsiteY0" fmla="*/ 12954 h 18478"/>
                  <a:gd name="connsiteX1" fmla="*/ 7140 w 13993"/>
                  <a:gd name="connsiteY1" fmla="*/ 16288 h 18478"/>
                  <a:gd name="connsiteX2" fmla="*/ 11138 w 13993"/>
                  <a:gd name="connsiteY2" fmla="*/ 13335 h 18478"/>
                  <a:gd name="connsiteX3" fmla="*/ 6093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9 h 18478"/>
                  <a:gd name="connsiteX13" fmla="*/ 0 w 13993"/>
                  <a:gd name="connsiteY13" fmla="*/ 13430 h 18478"/>
                  <a:gd name="connsiteX14" fmla="*/ 2189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89" y="12954"/>
                    </a:moveTo>
                    <a:cubicBezTo>
                      <a:pt x="2951" y="15145"/>
                      <a:pt x="4760" y="16288"/>
                      <a:pt x="7140" y="16288"/>
                    </a:cubicBezTo>
                    <a:cubicBezTo>
                      <a:pt x="9615" y="16288"/>
                      <a:pt x="11138" y="15050"/>
                      <a:pt x="11138" y="13335"/>
                    </a:cubicBezTo>
                    <a:cubicBezTo>
                      <a:pt x="11138" y="11144"/>
                      <a:pt x="9329" y="10954"/>
                      <a:pt x="6093"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69" y="2191"/>
                      <a:pt x="3237" y="3334"/>
                      <a:pt x="3237" y="4953"/>
                    </a:cubicBezTo>
                    <a:cubicBezTo>
                      <a:pt x="3237" y="7144"/>
                      <a:pt x="5236" y="7144"/>
                      <a:pt x="8568" y="8001"/>
                    </a:cubicBezTo>
                    <a:cubicBezTo>
                      <a:pt x="12185" y="8954"/>
                      <a:pt x="13994" y="10287"/>
                      <a:pt x="13994" y="13049"/>
                    </a:cubicBezTo>
                    <a:cubicBezTo>
                      <a:pt x="13994" y="16193"/>
                      <a:pt x="11328" y="18479"/>
                      <a:pt x="7330" y="18479"/>
                    </a:cubicBezTo>
                    <a:cubicBezTo>
                      <a:pt x="3427" y="18479"/>
                      <a:pt x="762" y="16574"/>
                      <a:pt x="0" y="13430"/>
                    </a:cubicBezTo>
                    <a:lnTo>
                      <a:pt x="2189" y="12954"/>
                    </a:lnTo>
                    <a:close/>
                  </a:path>
                </a:pathLst>
              </a:custGeom>
              <a:solidFill>
                <a:srgbClr val="231F20"/>
              </a:solidFill>
              <a:ln w="9509" cap="flat">
                <a:noFill/>
                <a:prstDash val="solid"/>
                <a:miter/>
              </a:ln>
            </p:spPr>
            <p:txBody>
              <a:bodyPr rtlCol="0" anchor="ctr"/>
              <a:lstStyle/>
              <a:p>
                <a:endParaRPr lang="en-US"/>
              </a:p>
            </p:txBody>
          </p:sp>
          <p:sp>
            <p:nvSpPr>
              <p:cNvPr id="328" name="Freeform 327">
                <a:extLst>
                  <a:ext uri="{FF2B5EF4-FFF2-40B4-BE49-F238E27FC236}">
                    <a16:creationId xmlns:a16="http://schemas.microsoft.com/office/drawing/2014/main" id="{F29AD59F-72EE-4749-909E-BE603F3ABC23}"/>
                  </a:ext>
                </a:extLst>
              </p:cNvPr>
              <p:cNvSpPr/>
              <p:nvPr/>
            </p:nvSpPr>
            <p:spPr>
              <a:xfrm>
                <a:off x="7000069" y="4904422"/>
                <a:ext cx="14565" cy="24098"/>
              </a:xfrm>
              <a:custGeom>
                <a:avLst/>
                <a:gdLst>
                  <a:gd name="connsiteX0" fmla="*/ 0 w 14565"/>
                  <a:gd name="connsiteY0" fmla="*/ 476 h 24098"/>
                  <a:gd name="connsiteX1" fmla="*/ 2380 w 14565"/>
                  <a:gd name="connsiteY1" fmla="*/ 476 h 24098"/>
                  <a:gd name="connsiteX2" fmla="*/ 2380 w 14565"/>
                  <a:gd name="connsiteY2" fmla="*/ 3905 h 24098"/>
                  <a:gd name="connsiteX3" fmla="*/ 7806 w 14565"/>
                  <a:gd name="connsiteY3" fmla="*/ 0 h 24098"/>
                  <a:gd name="connsiteX4" fmla="*/ 14565 w 14565"/>
                  <a:gd name="connsiteY4" fmla="*/ 9144 h 24098"/>
                  <a:gd name="connsiteX5" fmla="*/ 7616 w 14565"/>
                  <a:gd name="connsiteY5" fmla="*/ 18383 h 24098"/>
                  <a:gd name="connsiteX6" fmla="*/ 2570 w 14565"/>
                  <a:gd name="connsiteY6" fmla="*/ 15240 h 24098"/>
                  <a:gd name="connsiteX7" fmla="*/ 2570 w 14565"/>
                  <a:gd name="connsiteY7" fmla="*/ 24098 h 24098"/>
                  <a:gd name="connsiteX8" fmla="*/ 0 w 14565"/>
                  <a:gd name="connsiteY8" fmla="*/ 24098 h 24098"/>
                  <a:gd name="connsiteX9" fmla="*/ 0 w 14565"/>
                  <a:gd name="connsiteY9" fmla="*/ 476 h 24098"/>
                  <a:gd name="connsiteX10" fmla="*/ 7045 w 14565"/>
                  <a:gd name="connsiteY10" fmla="*/ 16097 h 24098"/>
                  <a:gd name="connsiteX11" fmla="*/ 11709 w 14565"/>
                  <a:gd name="connsiteY11" fmla="*/ 9144 h 24098"/>
                  <a:gd name="connsiteX12" fmla="*/ 7140 w 14565"/>
                  <a:gd name="connsiteY12" fmla="*/ 2286 h 24098"/>
                  <a:gd name="connsiteX13" fmla="*/ 2570 w 14565"/>
                  <a:gd name="connsiteY13" fmla="*/ 7715 h 24098"/>
                  <a:gd name="connsiteX14" fmla="*/ 2570 w 14565"/>
                  <a:gd name="connsiteY14" fmla="*/ 10668 h 24098"/>
                  <a:gd name="connsiteX15" fmla="*/ 7045 w 14565"/>
                  <a:gd name="connsiteY15" fmla="*/ 16097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0" y="476"/>
                    </a:moveTo>
                    <a:lnTo>
                      <a:pt x="2380" y="476"/>
                    </a:lnTo>
                    <a:lnTo>
                      <a:pt x="2380" y="3905"/>
                    </a:lnTo>
                    <a:cubicBezTo>
                      <a:pt x="3618" y="1333"/>
                      <a:pt x="5426" y="0"/>
                      <a:pt x="7806" y="0"/>
                    </a:cubicBezTo>
                    <a:cubicBezTo>
                      <a:pt x="11614" y="0"/>
                      <a:pt x="14565" y="3524"/>
                      <a:pt x="14565" y="9144"/>
                    </a:cubicBezTo>
                    <a:cubicBezTo>
                      <a:pt x="14565" y="14859"/>
                      <a:pt x="11519" y="18383"/>
                      <a:pt x="7616" y="18383"/>
                    </a:cubicBezTo>
                    <a:cubicBezTo>
                      <a:pt x="5617" y="18383"/>
                      <a:pt x="3713" y="17336"/>
                      <a:pt x="2570" y="15240"/>
                    </a:cubicBezTo>
                    <a:lnTo>
                      <a:pt x="2570" y="24098"/>
                    </a:lnTo>
                    <a:lnTo>
                      <a:pt x="0" y="24098"/>
                    </a:lnTo>
                    <a:lnTo>
                      <a:pt x="0" y="476"/>
                    </a:lnTo>
                    <a:close/>
                    <a:moveTo>
                      <a:pt x="7045" y="16097"/>
                    </a:moveTo>
                    <a:cubicBezTo>
                      <a:pt x="9901" y="16097"/>
                      <a:pt x="11709" y="13621"/>
                      <a:pt x="11709" y="9144"/>
                    </a:cubicBezTo>
                    <a:cubicBezTo>
                      <a:pt x="11709" y="4763"/>
                      <a:pt x="9901" y="2286"/>
                      <a:pt x="7140" y="2286"/>
                    </a:cubicBezTo>
                    <a:cubicBezTo>
                      <a:pt x="4665" y="2286"/>
                      <a:pt x="2570" y="4477"/>
                      <a:pt x="2570" y="7715"/>
                    </a:cubicBezTo>
                    <a:lnTo>
                      <a:pt x="2570" y="10668"/>
                    </a:lnTo>
                    <a:cubicBezTo>
                      <a:pt x="2570" y="14097"/>
                      <a:pt x="4474" y="16097"/>
                      <a:pt x="7045" y="16097"/>
                    </a:cubicBezTo>
                    <a:close/>
                  </a:path>
                </a:pathLst>
              </a:custGeom>
              <a:solidFill>
                <a:srgbClr val="231F20"/>
              </a:solidFill>
              <a:ln w="9509" cap="flat">
                <a:noFill/>
                <a:prstDash val="solid"/>
                <a:miter/>
              </a:ln>
            </p:spPr>
            <p:txBody>
              <a:bodyPr rtlCol="0" anchor="ctr"/>
              <a:lstStyle/>
              <a:p>
                <a:endParaRPr lang="en-US"/>
              </a:p>
            </p:txBody>
          </p:sp>
          <p:sp>
            <p:nvSpPr>
              <p:cNvPr id="329" name="Freeform 328">
                <a:extLst>
                  <a:ext uri="{FF2B5EF4-FFF2-40B4-BE49-F238E27FC236}">
                    <a16:creationId xmlns:a16="http://schemas.microsoft.com/office/drawing/2014/main" id="{0183337E-75C4-6D40-B158-295E97271A5F}"/>
                  </a:ext>
                </a:extLst>
              </p:cNvPr>
              <p:cNvSpPr/>
              <p:nvPr/>
            </p:nvSpPr>
            <p:spPr>
              <a:xfrm>
                <a:off x="7018061" y="4904327"/>
                <a:ext cx="8662" cy="18192"/>
              </a:xfrm>
              <a:custGeom>
                <a:avLst/>
                <a:gdLst>
                  <a:gd name="connsiteX0" fmla="*/ 95 w 8662"/>
                  <a:gd name="connsiteY0" fmla="*/ 571 h 18192"/>
                  <a:gd name="connsiteX1" fmla="*/ 2570 w 8662"/>
                  <a:gd name="connsiteY1" fmla="*/ 571 h 18192"/>
                  <a:gd name="connsiteX2" fmla="*/ 2570 w 8662"/>
                  <a:gd name="connsiteY2" fmla="*/ 4477 h 18192"/>
                  <a:gd name="connsiteX3" fmla="*/ 7711 w 8662"/>
                  <a:gd name="connsiteY3" fmla="*/ 0 h 18192"/>
                  <a:gd name="connsiteX4" fmla="*/ 8663 w 8662"/>
                  <a:gd name="connsiteY4" fmla="*/ 95 h 18192"/>
                  <a:gd name="connsiteX5" fmla="*/ 8663 w 8662"/>
                  <a:gd name="connsiteY5" fmla="*/ 2762 h 18192"/>
                  <a:gd name="connsiteX6" fmla="*/ 8187 w 8662"/>
                  <a:gd name="connsiteY6" fmla="*/ 2762 h 18192"/>
                  <a:gd name="connsiteX7" fmla="*/ 2665 w 8662"/>
                  <a:gd name="connsiteY7" fmla="*/ 9334 h 18192"/>
                  <a:gd name="connsiteX8" fmla="*/ 2665 w 8662"/>
                  <a:gd name="connsiteY8" fmla="*/ 18193 h 18192"/>
                  <a:gd name="connsiteX9" fmla="*/ 0 w 8662"/>
                  <a:gd name="connsiteY9" fmla="*/ 18193 h 18192"/>
                  <a:gd name="connsiteX10" fmla="*/ 0 w 8662"/>
                  <a:gd name="connsiteY10" fmla="*/ 571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2" h="18192">
                    <a:moveTo>
                      <a:pt x="95" y="571"/>
                    </a:moveTo>
                    <a:lnTo>
                      <a:pt x="2570" y="571"/>
                    </a:lnTo>
                    <a:lnTo>
                      <a:pt x="2570" y="4477"/>
                    </a:lnTo>
                    <a:cubicBezTo>
                      <a:pt x="3618" y="1524"/>
                      <a:pt x="5236" y="0"/>
                      <a:pt x="7711" y="0"/>
                    </a:cubicBezTo>
                    <a:cubicBezTo>
                      <a:pt x="7997" y="0"/>
                      <a:pt x="8282" y="0"/>
                      <a:pt x="8663" y="95"/>
                    </a:cubicBezTo>
                    <a:lnTo>
                      <a:pt x="8663" y="2762"/>
                    </a:lnTo>
                    <a:cubicBezTo>
                      <a:pt x="8472" y="2762"/>
                      <a:pt x="8377" y="2762"/>
                      <a:pt x="8187" y="2762"/>
                    </a:cubicBezTo>
                    <a:cubicBezTo>
                      <a:pt x="4855" y="2762"/>
                      <a:pt x="2665" y="5239"/>
                      <a:pt x="2665" y="9334"/>
                    </a:cubicBezTo>
                    <a:lnTo>
                      <a:pt x="2665" y="18193"/>
                    </a:lnTo>
                    <a:lnTo>
                      <a:pt x="0" y="18193"/>
                    </a:lnTo>
                    <a:lnTo>
                      <a:pt x="0" y="571"/>
                    </a:lnTo>
                    <a:close/>
                  </a:path>
                </a:pathLst>
              </a:custGeom>
              <a:solidFill>
                <a:srgbClr val="231F20"/>
              </a:solidFill>
              <a:ln w="9509" cap="flat">
                <a:noFill/>
                <a:prstDash val="solid"/>
                <a:miter/>
              </a:ln>
            </p:spPr>
            <p:txBody>
              <a:bodyPr rtlCol="0" anchor="ctr"/>
              <a:lstStyle/>
              <a:p>
                <a:endParaRPr lang="en-US"/>
              </a:p>
            </p:txBody>
          </p:sp>
          <p:sp>
            <p:nvSpPr>
              <p:cNvPr id="330" name="Freeform 329">
                <a:extLst>
                  <a:ext uri="{FF2B5EF4-FFF2-40B4-BE49-F238E27FC236}">
                    <a16:creationId xmlns:a16="http://schemas.microsoft.com/office/drawing/2014/main" id="{CFCEE170-0B8B-9244-9D7E-191228FF231E}"/>
                  </a:ext>
                </a:extLst>
              </p:cNvPr>
              <p:cNvSpPr/>
              <p:nvPr/>
            </p:nvSpPr>
            <p:spPr>
              <a:xfrm>
                <a:off x="7027486" y="4904422"/>
                <a:ext cx="15802" cy="18480"/>
              </a:xfrm>
              <a:custGeom>
                <a:avLst/>
                <a:gdLst>
                  <a:gd name="connsiteX0" fmla="*/ 0 w 15802"/>
                  <a:gd name="connsiteY0" fmla="*/ 9239 h 18480"/>
                  <a:gd name="connsiteX1" fmla="*/ 7901 w 15802"/>
                  <a:gd name="connsiteY1" fmla="*/ 0 h 18480"/>
                  <a:gd name="connsiteX2" fmla="*/ 15803 w 15802"/>
                  <a:gd name="connsiteY2" fmla="*/ 9239 h 18480"/>
                  <a:gd name="connsiteX3" fmla="*/ 7901 w 15802"/>
                  <a:gd name="connsiteY3" fmla="*/ 18479 h 18480"/>
                  <a:gd name="connsiteX4" fmla="*/ 0 w 15802"/>
                  <a:gd name="connsiteY4" fmla="*/ 9239 h 18480"/>
                  <a:gd name="connsiteX5" fmla="*/ 12947 w 15802"/>
                  <a:gd name="connsiteY5" fmla="*/ 9239 h 18480"/>
                  <a:gd name="connsiteX6" fmla="*/ 7901 w 15802"/>
                  <a:gd name="connsiteY6" fmla="*/ 2191 h 18480"/>
                  <a:gd name="connsiteX7" fmla="*/ 2856 w 15802"/>
                  <a:gd name="connsiteY7" fmla="*/ 9239 h 18480"/>
                  <a:gd name="connsiteX8" fmla="*/ 7901 w 15802"/>
                  <a:gd name="connsiteY8" fmla="*/ 16288 h 18480"/>
                  <a:gd name="connsiteX9" fmla="*/ 12947 w 15802"/>
                  <a:gd name="connsiteY9" fmla="*/ 9239 h 1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80">
                    <a:moveTo>
                      <a:pt x="0" y="9239"/>
                    </a:moveTo>
                    <a:cubicBezTo>
                      <a:pt x="0" y="3524"/>
                      <a:pt x="3237" y="0"/>
                      <a:pt x="7901" y="0"/>
                    </a:cubicBezTo>
                    <a:cubicBezTo>
                      <a:pt x="12566" y="0"/>
                      <a:pt x="15803" y="3620"/>
                      <a:pt x="15803" y="9239"/>
                    </a:cubicBezTo>
                    <a:cubicBezTo>
                      <a:pt x="15803" y="14859"/>
                      <a:pt x="12566" y="18479"/>
                      <a:pt x="7901" y="18479"/>
                    </a:cubicBezTo>
                    <a:cubicBezTo>
                      <a:pt x="3237" y="18574"/>
                      <a:pt x="0" y="14859"/>
                      <a:pt x="0" y="9239"/>
                    </a:cubicBezTo>
                    <a:close/>
                    <a:moveTo>
                      <a:pt x="12947" y="9239"/>
                    </a:moveTo>
                    <a:cubicBezTo>
                      <a:pt x="12947" y="4763"/>
                      <a:pt x="10948" y="2191"/>
                      <a:pt x="7901" y="2191"/>
                    </a:cubicBezTo>
                    <a:cubicBezTo>
                      <a:pt x="4855" y="2191"/>
                      <a:pt x="2856" y="4763"/>
                      <a:pt x="2856" y="9239"/>
                    </a:cubicBezTo>
                    <a:cubicBezTo>
                      <a:pt x="2856" y="13716"/>
                      <a:pt x="4855" y="16288"/>
                      <a:pt x="7901" y="16288"/>
                    </a:cubicBezTo>
                    <a:cubicBezTo>
                      <a:pt x="10948" y="16288"/>
                      <a:pt x="12947" y="13716"/>
                      <a:pt x="12947" y="9239"/>
                    </a:cubicBezTo>
                    <a:close/>
                  </a:path>
                </a:pathLst>
              </a:custGeom>
              <a:solidFill>
                <a:srgbClr val="231F20"/>
              </a:solidFill>
              <a:ln w="9509" cap="flat">
                <a:noFill/>
                <a:prstDash val="solid"/>
                <a:miter/>
              </a:ln>
            </p:spPr>
            <p:txBody>
              <a:bodyPr rtlCol="0" anchor="ctr"/>
              <a:lstStyle/>
              <a:p>
                <a:endParaRPr lang="en-US"/>
              </a:p>
            </p:txBody>
          </p:sp>
          <p:sp>
            <p:nvSpPr>
              <p:cNvPr id="331" name="Freeform 330">
                <a:extLst>
                  <a:ext uri="{FF2B5EF4-FFF2-40B4-BE49-F238E27FC236}">
                    <a16:creationId xmlns:a16="http://schemas.microsoft.com/office/drawing/2014/main" id="{7FC215B0-1D9A-6E42-B81B-781292A5E14E}"/>
                  </a:ext>
                </a:extLst>
              </p:cNvPr>
              <p:cNvSpPr/>
              <p:nvPr/>
            </p:nvSpPr>
            <p:spPr>
              <a:xfrm>
                <a:off x="7041956" y="4898802"/>
                <a:ext cx="7425" cy="30194"/>
              </a:xfrm>
              <a:custGeom>
                <a:avLst/>
                <a:gdLst>
                  <a:gd name="connsiteX0" fmla="*/ 4855 w 7425"/>
                  <a:gd name="connsiteY0" fmla="*/ 6096 h 30194"/>
                  <a:gd name="connsiteX1" fmla="*/ 7425 w 7425"/>
                  <a:gd name="connsiteY1" fmla="*/ 6096 h 30194"/>
                  <a:gd name="connsiteX2" fmla="*/ 7425 w 7425"/>
                  <a:gd name="connsiteY2" fmla="*/ 23050 h 30194"/>
                  <a:gd name="connsiteX3" fmla="*/ 2475 w 7425"/>
                  <a:gd name="connsiteY3" fmla="*/ 30194 h 30194"/>
                  <a:gd name="connsiteX4" fmla="*/ 0 w 7425"/>
                  <a:gd name="connsiteY4" fmla="*/ 29908 h 30194"/>
                  <a:gd name="connsiteX5" fmla="*/ 0 w 7425"/>
                  <a:gd name="connsiteY5" fmla="*/ 27908 h 30194"/>
                  <a:gd name="connsiteX6" fmla="*/ 1904 w 7425"/>
                  <a:gd name="connsiteY6" fmla="*/ 28099 h 30194"/>
                  <a:gd name="connsiteX7" fmla="*/ 4760 w 7425"/>
                  <a:gd name="connsiteY7" fmla="*/ 23241 h 30194"/>
                  <a:gd name="connsiteX8" fmla="*/ 4760 w 7425"/>
                  <a:gd name="connsiteY8" fmla="*/ 6096 h 30194"/>
                  <a:gd name="connsiteX9" fmla="*/ 4855 w 7425"/>
                  <a:gd name="connsiteY9" fmla="*/ 0 h 30194"/>
                  <a:gd name="connsiteX10" fmla="*/ 7425 w 7425"/>
                  <a:gd name="connsiteY10" fmla="*/ 0 h 30194"/>
                  <a:gd name="connsiteX11" fmla="*/ 7425 w 7425"/>
                  <a:gd name="connsiteY11" fmla="*/ 2572 h 30194"/>
                  <a:gd name="connsiteX12" fmla="*/ 4855 w 7425"/>
                  <a:gd name="connsiteY12" fmla="*/ 2572 h 30194"/>
                  <a:gd name="connsiteX13" fmla="*/ 4855 w 7425"/>
                  <a:gd name="connsiteY13" fmla="*/ 0 h 3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25" h="30194">
                    <a:moveTo>
                      <a:pt x="4855" y="6096"/>
                    </a:moveTo>
                    <a:lnTo>
                      <a:pt x="7425" y="6096"/>
                    </a:lnTo>
                    <a:lnTo>
                      <a:pt x="7425" y="23050"/>
                    </a:lnTo>
                    <a:cubicBezTo>
                      <a:pt x="7425" y="28004"/>
                      <a:pt x="6378" y="30194"/>
                      <a:pt x="2475" y="30194"/>
                    </a:cubicBezTo>
                    <a:cubicBezTo>
                      <a:pt x="1809" y="30194"/>
                      <a:pt x="1047" y="30099"/>
                      <a:pt x="0" y="29908"/>
                    </a:cubicBezTo>
                    <a:lnTo>
                      <a:pt x="0" y="27908"/>
                    </a:lnTo>
                    <a:cubicBezTo>
                      <a:pt x="857" y="28004"/>
                      <a:pt x="1523" y="28099"/>
                      <a:pt x="1904" y="28099"/>
                    </a:cubicBezTo>
                    <a:cubicBezTo>
                      <a:pt x="4474" y="28099"/>
                      <a:pt x="4760" y="26575"/>
                      <a:pt x="4760" y="23241"/>
                    </a:cubicBezTo>
                    <a:lnTo>
                      <a:pt x="4760" y="6096"/>
                    </a:lnTo>
                    <a:close/>
                    <a:moveTo>
                      <a:pt x="4855" y="0"/>
                    </a:moveTo>
                    <a:lnTo>
                      <a:pt x="7425" y="0"/>
                    </a:lnTo>
                    <a:lnTo>
                      <a:pt x="7425" y="2572"/>
                    </a:lnTo>
                    <a:lnTo>
                      <a:pt x="4855" y="2572"/>
                    </a:lnTo>
                    <a:lnTo>
                      <a:pt x="4855" y="0"/>
                    </a:lnTo>
                    <a:close/>
                  </a:path>
                </a:pathLst>
              </a:custGeom>
              <a:solidFill>
                <a:srgbClr val="231F20"/>
              </a:solidFill>
              <a:ln w="9509" cap="flat">
                <a:noFill/>
                <a:prstDash val="solid"/>
                <a:miter/>
              </a:ln>
            </p:spPr>
            <p:txBody>
              <a:bodyPr rtlCol="0" anchor="ctr"/>
              <a:lstStyle/>
              <a:p>
                <a:endParaRPr lang="en-US"/>
              </a:p>
            </p:txBody>
          </p:sp>
          <p:sp>
            <p:nvSpPr>
              <p:cNvPr id="332" name="Freeform 331">
                <a:extLst>
                  <a:ext uri="{FF2B5EF4-FFF2-40B4-BE49-F238E27FC236}">
                    <a16:creationId xmlns:a16="http://schemas.microsoft.com/office/drawing/2014/main" id="{7484E5E0-DA71-844E-90E6-A9E18C136CB7}"/>
                  </a:ext>
                </a:extLst>
              </p:cNvPr>
              <p:cNvSpPr/>
              <p:nvPr/>
            </p:nvSpPr>
            <p:spPr>
              <a:xfrm>
                <a:off x="7052998" y="4904517"/>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9 h 18478"/>
                  <a:gd name="connsiteX11" fmla="*/ 12756 w 15612"/>
                  <a:gd name="connsiteY11" fmla="*/ 7429 h 18478"/>
                  <a:gd name="connsiteX12" fmla="*/ 7997 w 15612"/>
                  <a:gd name="connsiteY12" fmla="*/ 2096 h 18478"/>
                  <a:gd name="connsiteX13" fmla="*/ 2856 w 15612"/>
                  <a:gd name="connsiteY13" fmla="*/ 7429 h 18478"/>
                  <a:gd name="connsiteX14" fmla="*/ 12756 w 15612"/>
                  <a:gd name="connsiteY14" fmla="*/ 742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2" y="12859"/>
                    </a:cubicBezTo>
                    <a:lnTo>
                      <a:pt x="15327" y="13335"/>
                    </a:lnTo>
                    <a:cubicBezTo>
                      <a:pt x="14184" y="16669"/>
                      <a:pt x="11519" y="18479"/>
                      <a:pt x="7901" y="18479"/>
                    </a:cubicBezTo>
                    <a:close/>
                    <a:moveTo>
                      <a:pt x="12756" y="7429"/>
                    </a:moveTo>
                    <a:cubicBezTo>
                      <a:pt x="12661" y="4000"/>
                      <a:pt x="10853" y="2096"/>
                      <a:pt x="7997" y="2096"/>
                    </a:cubicBezTo>
                    <a:cubicBezTo>
                      <a:pt x="5141" y="2096"/>
                      <a:pt x="3332" y="4000"/>
                      <a:pt x="2856" y="7429"/>
                    </a:cubicBezTo>
                    <a:lnTo>
                      <a:pt x="12756" y="7429"/>
                    </a:lnTo>
                    <a:close/>
                  </a:path>
                </a:pathLst>
              </a:custGeom>
              <a:solidFill>
                <a:srgbClr val="231F20"/>
              </a:solidFill>
              <a:ln w="9509" cap="flat">
                <a:noFill/>
                <a:prstDash val="solid"/>
                <a:miter/>
              </a:ln>
            </p:spPr>
            <p:txBody>
              <a:bodyPr rtlCol="0" anchor="ctr"/>
              <a:lstStyle/>
              <a:p>
                <a:endParaRPr lang="en-US"/>
              </a:p>
            </p:txBody>
          </p:sp>
          <p:sp>
            <p:nvSpPr>
              <p:cNvPr id="333" name="Freeform 332">
                <a:extLst>
                  <a:ext uri="{FF2B5EF4-FFF2-40B4-BE49-F238E27FC236}">
                    <a16:creationId xmlns:a16="http://schemas.microsoft.com/office/drawing/2014/main" id="{C1C6162B-7559-604C-BC80-C85E4B0651C3}"/>
                  </a:ext>
                </a:extLst>
              </p:cNvPr>
              <p:cNvSpPr/>
              <p:nvPr/>
            </p:nvSpPr>
            <p:spPr>
              <a:xfrm>
                <a:off x="7070991" y="4904422"/>
                <a:ext cx="14184" cy="18478"/>
              </a:xfrm>
              <a:custGeom>
                <a:avLst/>
                <a:gdLst>
                  <a:gd name="connsiteX0" fmla="*/ 7520 w 14184"/>
                  <a:gd name="connsiteY0" fmla="*/ 2191 h 18478"/>
                  <a:gd name="connsiteX1" fmla="*/ 2761 w 14184"/>
                  <a:gd name="connsiteY1" fmla="*/ 9239 h 18478"/>
                  <a:gd name="connsiteX2" fmla="*/ 7520 w 14184"/>
                  <a:gd name="connsiteY2" fmla="*/ 16193 h 18478"/>
                  <a:gd name="connsiteX3" fmla="*/ 11804 w 14184"/>
                  <a:gd name="connsiteY3" fmla="*/ 11906 h 18478"/>
                  <a:gd name="connsiteX4" fmla="*/ 14184 w 14184"/>
                  <a:gd name="connsiteY4" fmla="*/ 12383 h 18478"/>
                  <a:gd name="connsiteX5" fmla="*/ 7425 w 14184"/>
                  <a:gd name="connsiteY5" fmla="*/ 18479 h 18478"/>
                  <a:gd name="connsiteX6" fmla="*/ 0 w 14184"/>
                  <a:gd name="connsiteY6" fmla="*/ 9239 h 18478"/>
                  <a:gd name="connsiteX7" fmla="*/ 7901 w 14184"/>
                  <a:gd name="connsiteY7" fmla="*/ 0 h 18478"/>
                  <a:gd name="connsiteX8" fmla="*/ 14184 w 14184"/>
                  <a:gd name="connsiteY8" fmla="*/ 6287 h 18478"/>
                  <a:gd name="connsiteX9" fmla="*/ 11709 w 14184"/>
                  <a:gd name="connsiteY9" fmla="*/ 6668 h 18478"/>
                  <a:gd name="connsiteX10" fmla="*/ 7520 w 14184"/>
                  <a:gd name="connsiteY10" fmla="*/ 2191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84" h="18478">
                    <a:moveTo>
                      <a:pt x="7520" y="2191"/>
                    </a:moveTo>
                    <a:cubicBezTo>
                      <a:pt x="4760" y="2191"/>
                      <a:pt x="2761" y="4763"/>
                      <a:pt x="2761" y="9239"/>
                    </a:cubicBezTo>
                    <a:cubicBezTo>
                      <a:pt x="2761" y="13621"/>
                      <a:pt x="4665" y="16193"/>
                      <a:pt x="7520" y="16193"/>
                    </a:cubicBezTo>
                    <a:cubicBezTo>
                      <a:pt x="9615" y="16193"/>
                      <a:pt x="11233" y="14669"/>
                      <a:pt x="11804" y="11906"/>
                    </a:cubicBezTo>
                    <a:lnTo>
                      <a:pt x="14184" y="12383"/>
                    </a:lnTo>
                    <a:cubicBezTo>
                      <a:pt x="13518" y="16288"/>
                      <a:pt x="11043" y="18479"/>
                      <a:pt x="7425" y="18479"/>
                    </a:cubicBezTo>
                    <a:cubicBezTo>
                      <a:pt x="3046" y="18479"/>
                      <a:pt x="0" y="14954"/>
                      <a:pt x="0" y="9239"/>
                    </a:cubicBezTo>
                    <a:cubicBezTo>
                      <a:pt x="0" y="3620"/>
                      <a:pt x="3237" y="0"/>
                      <a:pt x="7901" y="0"/>
                    </a:cubicBezTo>
                    <a:cubicBezTo>
                      <a:pt x="11233" y="0"/>
                      <a:pt x="13613" y="2286"/>
                      <a:pt x="14184" y="6287"/>
                    </a:cubicBezTo>
                    <a:lnTo>
                      <a:pt x="11709" y="6668"/>
                    </a:lnTo>
                    <a:cubicBezTo>
                      <a:pt x="11233" y="3810"/>
                      <a:pt x="9520" y="2191"/>
                      <a:pt x="7520" y="2191"/>
                    </a:cubicBezTo>
                    <a:close/>
                  </a:path>
                </a:pathLst>
              </a:custGeom>
              <a:solidFill>
                <a:srgbClr val="231F20"/>
              </a:solidFill>
              <a:ln w="9509" cap="flat">
                <a:noFill/>
                <a:prstDash val="solid"/>
                <a:miter/>
              </a:ln>
            </p:spPr>
            <p:txBody>
              <a:bodyPr rtlCol="0" anchor="ctr"/>
              <a:lstStyle/>
              <a:p>
                <a:endParaRPr lang="en-US"/>
              </a:p>
            </p:txBody>
          </p:sp>
          <p:sp>
            <p:nvSpPr>
              <p:cNvPr id="334" name="Freeform 333">
                <a:extLst>
                  <a:ext uri="{FF2B5EF4-FFF2-40B4-BE49-F238E27FC236}">
                    <a16:creationId xmlns:a16="http://schemas.microsoft.com/office/drawing/2014/main" id="{7CB89C74-ACA2-5445-84CD-7B98F82808FE}"/>
                  </a:ext>
                </a:extLst>
              </p:cNvPr>
              <p:cNvSpPr/>
              <p:nvPr/>
            </p:nvSpPr>
            <p:spPr>
              <a:xfrm>
                <a:off x="7086222" y="4900421"/>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1 w 10471"/>
                  <a:gd name="connsiteY7" fmla="*/ 4477 h 22479"/>
                  <a:gd name="connsiteX8" fmla="*/ 9901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1" y="4477"/>
                    </a:lnTo>
                    <a:lnTo>
                      <a:pt x="9901"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a:p>
            </p:txBody>
          </p:sp>
          <p:sp>
            <p:nvSpPr>
              <p:cNvPr id="335" name="Freeform 334">
                <a:extLst>
                  <a:ext uri="{FF2B5EF4-FFF2-40B4-BE49-F238E27FC236}">
                    <a16:creationId xmlns:a16="http://schemas.microsoft.com/office/drawing/2014/main" id="{DFF1C3BF-9C83-DA42-81D3-D72E966A9968}"/>
                  </a:ext>
                </a:extLst>
              </p:cNvPr>
              <p:cNvSpPr/>
              <p:nvPr/>
            </p:nvSpPr>
            <p:spPr>
              <a:xfrm>
                <a:off x="7116304" y="4898802"/>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3 w 13803"/>
                  <a:gd name="connsiteY4" fmla="*/ 12573 h 23812"/>
                  <a:gd name="connsiteX5" fmla="*/ 13803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4" y="5620"/>
                      <a:pt x="13803" y="8001"/>
                      <a:pt x="13803" y="12573"/>
                    </a:cubicBezTo>
                    <a:lnTo>
                      <a:pt x="13803" y="23717"/>
                    </a:lnTo>
                    <a:lnTo>
                      <a:pt x="11233" y="23717"/>
                    </a:lnTo>
                    <a:lnTo>
                      <a:pt x="11233" y="12383"/>
                    </a:lnTo>
                    <a:cubicBezTo>
                      <a:pt x="11233" y="9525"/>
                      <a:pt x="9900"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a:p>
            </p:txBody>
          </p:sp>
          <p:sp>
            <p:nvSpPr>
              <p:cNvPr id="336" name="Freeform 335">
                <a:extLst>
                  <a:ext uri="{FF2B5EF4-FFF2-40B4-BE49-F238E27FC236}">
                    <a16:creationId xmlns:a16="http://schemas.microsoft.com/office/drawing/2014/main" id="{75151B53-66B8-9743-9EA0-895E4600FC02}"/>
                  </a:ext>
                </a:extLst>
              </p:cNvPr>
              <p:cNvSpPr/>
              <p:nvPr/>
            </p:nvSpPr>
            <p:spPr>
              <a:xfrm>
                <a:off x="7133440" y="4904517"/>
                <a:ext cx="15136" cy="18383"/>
              </a:xfrm>
              <a:custGeom>
                <a:avLst/>
                <a:gdLst>
                  <a:gd name="connsiteX0" fmla="*/ 11995 w 15136"/>
                  <a:gd name="connsiteY0" fmla="*/ 14668 h 18383"/>
                  <a:gd name="connsiteX1" fmla="*/ 5997 w 15136"/>
                  <a:gd name="connsiteY1" fmla="*/ 18383 h 18383"/>
                  <a:gd name="connsiteX2" fmla="*/ 0 w 15136"/>
                  <a:gd name="connsiteY2" fmla="*/ 13049 h 18383"/>
                  <a:gd name="connsiteX3" fmla="*/ 10567 w 15136"/>
                  <a:gd name="connsiteY3" fmla="*/ 7048 h 18383"/>
                  <a:gd name="connsiteX4" fmla="*/ 12090 w 15136"/>
                  <a:gd name="connsiteY4" fmla="*/ 7048 h 18383"/>
                  <a:gd name="connsiteX5" fmla="*/ 12090 w 15136"/>
                  <a:gd name="connsiteY5" fmla="*/ 6001 h 18383"/>
                  <a:gd name="connsiteX6" fmla="*/ 7711 w 15136"/>
                  <a:gd name="connsiteY6" fmla="*/ 2096 h 18383"/>
                  <a:gd name="connsiteX7" fmla="*/ 3046 w 15136"/>
                  <a:gd name="connsiteY7" fmla="*/ 5143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7 h 18383"/>
                  <a:gd name="connsiteX13" fmla="*/ 12471 w 15136"/>
                  <a:gd name="connsiteY13" fmla="*/ 18097 h 18383"/>
                  <a:gd name="connsiteX14" fmla="*/ 11995 w 15136"/>
                  <a:gd name="connsiteY14" fmla="*/ 14668 h 18383"/>
                  <a:gd name="connsiteX15" fmla="*/ 9996 w 15136"/>
                  <a:gd name="connsiteY15" fmla="*/ 9049 h 18383"/>
                  <a:gd name="connsiteX16" fmla="*/ 2856 w 15136"/>
                  <a:gd name="connsiteY16" fmla="*/ 13049 h 18383"/>
                  <a:gd name="connsiteX17" fmla="*/ 6473 w 15136"/>
                  <a:gd name="connsiteY17" fmla="*/ 16192 h 18383"/>
                  <a:gd name="connsiteX18" fmla="*/ 11995 w 15136"/>
                  <a:gd name="connsiteY18" fmla="*/ 10001 h 18383"/>
                  <a:gd name="connsiteX19" fmla="*/ 11995 w 15136"/>
                  <a:gd name="connsiteY19" fmla="*/ 9049 h 18383"/>
                  <a:gd name="connsiteX20" fmla="*/ 9996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1995" y="14668"/>
                    </a:moveTo>
                    <a:cubicBezTo>
                      <a:pt x="10757" y="17050"/>
                      <a:pt x="8663" y="18383"/>
                      <a:pt x="5997" y="18383"/>
                    </a:cubicBezTo>
                    <a:cubicBezTo>
                      <a:pt x="2380" y="18383"/>
                      <a:pt x="0" y="16097"/>
                      <a:pt x="0" y="13049"/>
                    </a:cubicBezTo>
                    <a:cubicBezTo>
                      <a:pt x="0" y="9049"/>
                      <a:pt x="3522" y="7048"/>
                      <a:pt x="10567" y="7048"/>
                    </a:cubicBezTo>
                    <a:cubicBezTo>
                      <a:pt x="11043" y="7048"/>
                      <a:pt x="11519" y="7048"/>
                      <a:pt x="12090" y="7048"/>
                    </a:cubicBezTo>
                    <a:lnTo>
                      <a:pt x="12090" y="6001"/>
                    </a:lnTo>
                    <a:cubicBezTo>
                      <a:pt x="12090" y="3334"/>
                      <a:pt x="10662" y="2096"/>
                      <a:pt x="7711" y="2096"/>
                    </a:cubicBezTo>
                    <a:cubicBezTo>
                      <a:pt x="5045" y="2096"/>
                      <a:pt x="3522" y="3048"/>
                      <a:pt x="3046" y="5143"/>
                    </a:cubicBezTo>
                    <a:lnTo>
                      <a:pt x="571" y="4763"/>
                    </a:lnTo>
                    <a:cubicBezTo>
                      <a:pt x="1333" y="1619"/>
                      <a:pt x="3808" y="0"/>
                      <a:pt x="8187" y="0"/>
                    </a:cubicBezTo>
                    <a:cubicBezTo>
                      <a:pt x="12756" y="0"/>
                      <a:pt x="14660" y="2191"/>
                      <a:pt x="14660" y="6953"/>
                    </a:cubicBezTo>
                    <a:lnTo>
                      <a:pt x="14660" y="14478"/>
                    </a:lnTo>
                    <a:cubicBezTo>
                      <a:pt x="14660" y="15812"/>
                      <a:pt x="14755" y="16954"/>
                      <a:pt x="15136" y="18097"/>
                    </a:cubicBezTo>
                    <a:lnTo>
                      <a:pt x="12471" y="18097"/>
                    </a:lnTo>
                    <a:cubicBezTo>
                      <a:pt x="12185" y="16954"/>
                      <a:pt x="11995" y="15812"/>
                      <a:pt x="11995" y="14668"/>
                    </a:cubicBezTo>
                    <a:close/>
                    <a:moveTo>
                      <a:pt x="9996" y="9049"/>
                    </a:moveTo>
                    <a:cubicBezTo>
                      <a:pt x="5236" y="9049"/>
                      <a:pt x="2856" y="10477"/>
                      <a:pt x="2856" y="13049"/>
                    </a:cubicBezTo>
                    <a:cubicBezTo>
                      <a:pt x="2856" y="14954"/>
                      <a:pt x="4189" y="16192"/>
                      <a:pt x="6473" y="16192"/>
                    </a:cubicBezTo>
                    <a:cubicBezTo>
                      <a:pt x="9520" y="16192"/>
                      <a:pt x="11995" y="13430"/>
                      <a:pt x="11995" y="10001"/>
                    </a:cubicBezTo>
                    <a:lnTo>
                      <a:pt x="11995" y="9049"/>
                    </a:lnTo>
                    <a:cubicBezTo>
                      <a:pt x="11328" y="9049"/>
                      <a:pt x="10662" y="9049"/>
                      <a:pt x="9996" y="9049"/>
                    </a:cubicBezTo>
                    <a:close/>
                  </a:path>
                </a:pathLst>
              </a:custGeom>
              <a:solidFill>
                <a:srgbClr val="231F20"/>
              </a:solidFill>
              <a:ln w="9509" cap="flat">
                <a:noFill/>
                <a:prstDash val="solid"/>
                <a:miter/>
              </a:ln>
            </p:spPr>
            <p:txBody>
              <a:bodyPr rtlCol="0" anchor="ctr"/>
              <a:lstStyle/>
              <a:p>
                <a:endParaRPr lang="en-US"/>
              </a:p>
            </p:txBody>
          </p:sp>
          <p:sp>
            <p:nvSpPr>
              <p:cNvPr id="337" name="Freeform 336">
                <a:extLst>
                  <a:ext uri="{FF2B5EF4-FFF2-40B4-BE49-F238E27FC236}">
                    <a16:creationId xmlns:a16="http://schemas.microsoft.com/office/drawing/2014/main" id="{B4502764-95BD-BA4B-9321-F721AC42A48A}"/>
                  </a:ext>
                </a:extLst>
              </p:cNvPr>
              <p:cNvSpPr/>
              <p:nvPr/>
            </p:nvSpPr>
            <p:spPr>
              <a:xfrm>
                <a:off x="7150956" y="4904422"/>
                <a:ext cx="13993" cy="18478"/>
              </a:xfrm>
              <a:custGeom>
                <a:avLst/>
                <a:gdLst>
                  <a:gd name="connsiteX0" fmla="*/ 2189 w 13993"/>
                  <a:gd name="connsiteY0" fmla="*/ 12954 h 18478"/>
                  <a:gd name="connsiteX1" fmla="*/ 7140 w 13993"/>
                  <a:gd name="connsiteY1" fmla="*/ 16288 h 18478"/>
                  <a:gd name="connsiteX2" fmla="*/ 11138 w 13993"/>
                  <a:gd name="connsiteY2" fmla="*/ 13335 h 18478"/>
                  <a:gd name="connsiteX3" fmla="*/ 6093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9 h 18478"/>
                  <a:gd name="connsiteX13" fmla="*/ 0 w 13993"/>
                  <a:gd name="connsiteY13" fmla="*/ 13430 h 18478"/>
                  <a:gd name="connsiteX14" fmla="*/ 2189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89" y="12954"/>
                    </a:moveTo>
                    <a:cubicBezTo>
                      <a:pt x="2951" y="15145"/>
                      <a:pt x="4760" y="16288"/>
                      <a:pt x="7140" y="16288"/>
                    </a:cubicBezTo>
                    <a:cubicBezTo>
                      <a:pt x="9615" y="16288"/>
                      <a:pt x="11138" y="15050"/>
                      <a:pt x="11138" y="13335"/>
                    </a:cubicBezTo>
                    <a:cubicBezTo>
                      <a:pt x="11138" y="11144"/>
                      <a:pt x="9329" y="10954"/>
                      <a:pt x="6093"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69" y="2191"/>
                      <a:pt x="3237" y="3334"/>
                      <a:pt x="3237" y="4953"/>
                    </a:cubicBezTo>
                    <a:cubicBezTo>
                      <a:pt x="3237" y="7144"/>
                      <a:pt x="5236" y="7144"/>
                      <a:pt x="8568" y="8001"/>
                    </a:cubicBezTo>
                    <a:cubicBezTo>
                      <a:pt x="12185" y="8954"/>
                      <a:pt x="13994" y="10287"/>
                      <a:pt x="13994" y="13049"/>
                    </a:cubicBezTo>
                    <a:cubicBezTo>
                      <a:pt x="13994" y="16193"/>
                      <a:pt x="11328" y="18479"/>
                      <a:pt x="7330" y="18479"/>
                    </a:cubicBezTo>
                    <a:cubicBezTo>
                      <a:pt x="3427" y="18479"/>
                      <a:pt x="762" y="16574"/>
                      <a:pt x="0" y="13430"/>
                    </a:cubicBezTo>
                    <a:lnTo>
                      <a:pt x="2189" y="12954"/>
                    </a:lnTo>
                    <a:close/>
                  </a:path>
                </a:pathLst>
              </a:custGeom>
              <a:solidFill>
                <a:srgbClr val="231F20"/>
              </a:solidFill>
              <a:ln w="9509" cap="flat">
                <a:noFill/>
                <a:prstDash val="solid"/>
                <a:miter/>
              </a:ln>
            </p:spPr>
            <p:txBody>
              <a:bodyPr rtlCol="0" anchor="ctr"/>
              <a:lstStyle/>
              <a:p>
                <a:endParaRPr lang="en-US"/>
              </a:p>
            </p:txBody>
          </p:sp>
          <p:sp>
            <p:nvSpPr>
              <p:cNvPr id="338" name="Freeform 337">
                <a:extLst>
                  <a:ext uri="{FF2B5EF4-FFF2-40B4-BE49-F238E27FC236}">
                    <a16:creationId xmlns:a16="http://schemas.microsoft.com/office/drawing/2014/main" id="{764BCC45-856D-FF4D-B3B8-FAF15F0B93C6}"/>
                  </a:ext>
                </a:extLst>
              </p:cNvPr>
              <p:cNvSpPr/>
              <p:nvPr/>
            </p:nvSpPr>
            <p:spPr>
              <a:xfrm>
                <a:off x="7185227" y="4898802"/>
                <a:ext cx="14565" cy="24003"/>
              </a:xfrm>
              <a:custGeom>
                <a:avLst/>
                <a:gdLst>
                  <a:gd name="connsiteX0" fmla="*/ 0 w 14565"/>
                  <a:gd name="connsiteY0" fmla="*/ 0 h 24003"/>
                  <a:gd name="connsiteX1" fmla="*/ 2570 w 14565"/>
                  <a:gd name="connsiteY1" fmla="*/ 0 h 24003"/>
                  <a:gd name="connsiteX2" fmla="*/ 2570 w 14565"/>
                  <a:gd name="connsiteY2" fmla="*/ 9239 h 24003"/>
                  <a:gd name="connsiteX3" fmla="*/ 7806 w 14565"/>
                  <a:gd name="connsiteY3" fmla="*/ 5620 h 24003"/>
                  <a:gd name="connsiteX4" fmla="*/ 14565 w 14565"/>
                  <a:gd name="connsiteY4" fmla="*/ 14764 h 24003"/>
                  <a:gd name="connsiteX5" fmla="*/ 7711 w 14565"/>
                  <a:gd name="connsiteY5" fmla="*/ 24003 h 24003"/>
                  <a:gd name="connsiteX6" fmla="*/ 2380 w 14565"/>
                  <a:gd name="connsiteY6" fmla="*/ 20669 h 24003"/>
                  <a:gd name="connsiteX7" fmla="*/ 1333 w 14565"/>
                  <a:gd name="connsiteY7" fmla="*/ 23813 h 24003"/>
                  <a:gd name="connsiteX8" fmla="*/ 0 w 14565"/>
                  <a:gd name="connsiteY8" fmla="*/ 23813 h 24003"/>
                  <a:gd name="connsiteX9" fmla="*/ 0 w 14565"/>
                  <a:gd name="connsiteY9" fmla="*/ 0 h 24003"/>
                  <a:gd name="connsiteX10" fmla="*/ 7044 w 14565"/>
                  <a:gd name="connsiteY10" fmla="*/ 21717 h 24003"/>
                  <a:gd name="connsiteX11" fmla="*/ 11709 w 14565"/>
                  <a:gd name="connsiteY11" fmla="*/ 14764 h 24003"/>
                  <a:gd name="connsiteX12" fmla="*/ 7140 w 14565"/>
                  <a:gd name="connsiteY12" fmla="*/ 7906 h 24003"/>
                  <a:gd name="connsiteX13" fmla="*/ 2570 w 14565"/>
                  <a:gd name="connsiteY13" fmla="*/ 13335 h 24003"/>
                  <a:gd name="connsiteX14" fmla="*/ 2570 w 14565"/>
                  <a:gd name="connsiteY14" fmla="*/ 16192 h 24003"/>
                  <a:gd name="connsiteX15" fmla="*/ 7044 w 14565"/>
                  <a:gd name="connsiteY15" fmla="*/ 21717 h 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03">
                    <a:moveTo>
                      <a:pt x="0" y="0"/>
                    </a:moveTo>
                    <a:lnTo>
                      <a:pt x="2570" y="0"/>
                    </a:lnTo>
                    <a:lnTo>
                      <a:pt x="2570" y="9239"/>
                    </a:lnTo>
                    <a:cubicBezTo>
                      <a:pt x="3713" y="6858"/>
                      <a:pt x="5617" y="5620"/>
                      <a:pt x="7806" y="5620"/>
                    </a:cubicBezTo>
                    <a:cubicBezTo>
                      <a:pt x="11614" y="5620"/>
                      <a:pt x="14565" y="9144"/>
                      <a:pt x="14565" y="14764"/>
                    </a:cubicBezTo>
                    <a:cubicBezTo>
                      <a:pt x="14565" y="20479"/>
                      <a:pt x="11614" y="24003"/>
                      <a:pt x="7711" y="24003"/>
                    </a:cubicBezTo>
                    <a:cubicBezTo>
                      <a:pt x="5521" y="24003"/>
                      <a:pt x="3808" y="22955"/>
                      <a:pt x="2380" y="20669"/>
                    </a:cubicBezTo>
                    <a:lnTo>
                      <a:pt x="1333" y="23813"/>
                    </a:lnTo>
                    <a:lnTo>
                      <a:pt x="0" y="23813"/>
                    </a:lnTo>
                    <a:lnTo>
                      <a:pt x="0" y="0"/>
                    </a:lnTo>
                    <a:close/>
                    <a:moveTo>
                      <a:pt x="7044" y="21717"/>
                    </a:moveTo>
                    <a:cubicBezTo>
                      <a:pt x="9900" y="21717"/>
                      <a:pt x="11709" y="19241"/>
                      <a:pt x="11709" y="14764"/>
                    </a:cubicBezTo>
                    <a:cubicBezTo>
                      <a:pt x="11709" y="10382"/>
                      <a:pt x="9900" y="7906"/>
                      <a:pt x="7140" y="7906"/>
                    </a:cubicBezTo>
                    <a:cubicBezTo>
                      <a:pt x="4665" y="7906"/>
                      <a:pt x="2570" y="10096"/>
                      <a:pt x="2570" y="13335"/>
                    </a:cubicBezTo>
                    <a:lnTo>
                      <a:pt x="2570" y="16192"/>
                    </a:lnTo>
                    <a:cubicBezTo>
                      <a:pt x="2570" y="19717"/>
                      <a:pt x="4474" y="21717"/>
                      <a:pt x="7044" y="21717"/>
                    </a:cubicBezTo>
                    <a:close/>
                  </a:path>
                </a:pathLst>
              </a:custGeom>
              <a:solidFill>
                <a:srgbClr val="231F20"/>
              </a:solidFill>
              <a:ln w="9509" cap="flat">
                <a:noFill/>
                <a:prstDash val="solid"/>
                <a:miter/>
              </a:ln>
            </p:spPr>
            <p:txBody>
              <a:bodyPr rtlCol="0" anchor="ctr"/>
              <a:lstStyle/>
              <a:p>
                <a:endParaRPr lang="en-US"/>
              </a:p>
            </p:txBody>
          </p:sp>
          <p:sp>
            <p:nvSpPr>
              <p:cNvPr id="339" name="Freeform 338">
                <a:extLst>
                  <a:ext uri="{FF2B5EF4-FFF2-40B4-BE49-F238E27FC236}">
                    <a16:creationId xmlns:a16="http://schemas.microsoft.com/office/drawing/2014/main" id="{EA5F156C-9916-A14A-9016-C9CB0B3FC270}"/>
                  </a:ext>
                </a:extLst>
              </p:cNvPr>
              <p:cNvSpPr/>
              <p:nvPr/>
            </p:nvSpPr>
            <p:spPr>
              <a:xfrm>
                <a:off x="7201981" y="4904517"/>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1 w 15612"/>
                  <a:gd name="connsiteY8" fmla="*/ 12859 h 18478"/>
                  <a:gd name="connsiteX9" fmla="*/ 15327 w 15612"/>
                  <a:gd name="connsiteY9" fmla="*/ 13335 h 18478"/>
                  <a:gd name="connsiteX10" fmla="*/ 7901 w 15612"/>
                  <a:gd name="connsiteY10" fmla="*/ 18479 h 18478"/>
                  <a:gd name="connsiteX11" fmla="*/ 12851 w 15612"/>
                  <a:gd name="connsiteY11" fmla="*/ 7429 h 18478"/>
                  <a:gd name="connsiteX12" fmla="*/ 8092 w 15612"/>
                  <a:gd name="connsiteY12" fmla="*/ 2096 h 18478"/>
                  <a:gd name="connsiteX13" fmla="*/ 2951 w 15612"/>
                  <a:gd name="connsiteY13" fmla="*/ 7429 h 18478"/>
                  <a:gd name="connsiteX14" fmla="*/ 12851 w 15612"/>
                  <a:gd name="connsiteY14" fmla="*/ 742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1" y="12859"/>
                    </a:cubicBezTo>
                    <a:lnTo>
                      <a:pt x="15327" y="13335"/>
                    </a:lnTo>
                    <a:cubicBezTo>
                      <a:pt x="14184" y="16669"/>
                      <a:pt x="11614" y="18479"/>
                      <a:pt x="7901" y="18479"/>
                    </a:cubicBezTo>
                    <a:close/>
                    <a:moveTo>
                      <a:pt x="12851" y="7429"/>
                    </a:moveTo>
                    <a:cubicBezTo>
                      <a:pt x="12756" y="4000"/>
                      <a:pt x="10948" y="2096"/>
                      <a:pt x="8092" y="2096"/>
                    </a:cubicBezTo>
                    <a:cubicBezTo>
                      <a:pt x="5236" y="2096"/>
                      <a:pt x="3427" y="4000"/>
                      <a:pt x="2951" y="7429"/>
                    </a:cubicBezTo>
                    <a:lnTo>
                      <a:pt x="12851" y="7429"/>
                    </a:lnTo>
                    <a:close/>
                  </a:path>
                </a:pathLst>
              </a:custGeom>
              <a:solidFill>
                <a:srgbClr val="231F20"/>
              </a:solidFill>
              <a:ln w="9509" cap="flat">
                <a:noFill/>
                <a:prstDash val="solid"/>
                <a:miter/>
              </a:ln>
            </p:spPr>
            <p:txBody>
              <a:bodyPr rtlCol="0" anchor="ctr"/>
              <a:lstStyle/>
              <a:p>
                <a:endParaRPr lang="en-US"/>
              </a:p>
            </p:txBody>
          </p:sp>
          <p:sp>
            <p:nvSpPr>
              <p:cNvPr id="340" name="Freeform 339">
                <a:extLst>
                  <a:ext uri="{FF2B5EF4-FFF2-40B4-BE49-F238E27FC236}">
                    <a16:creationId xmlns:a16="http://schemas.microsoft.com/office/drawing/2014/main" id="{7E92099D-5336-B94A-813B-B5251A5AE093}"/>
                  </a:ext>
                </a:extLst>
              </p:cNvPr>
              <p:cNvSpPr/>
              <p:nvPr/>
            </p:nvSpPr>
            <p:spPr>
              <a:xfrm>
                <a:off x="7219878" y="4904517"/>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1 w 15612"/>
                  <a:gd name="connsiteY8" fmla="*/ 12859 h 18478"/>
                  <a:gd name="connsiteX9" fmla="*/ 15327 w 15612"/>
                  <a:gd name="connsiteY9" fmla="*/ 13335 h 18478"/>
                  <a:gd name="connsiteX10" fmla="*/ 7901 w 15612"/>
                  <a:gd name="connsiteY10" fmla="*/ 18479 h 18478"/>
                  <a:gd name="connsiteX11" fmla="*/ 12756 w 15612"/>
                  <a:gd name="connsiteY11" fmla="*/ 7429 h 18478"/>
                  <a:gd name="connsiteX12" fmla="*/ 7996 w 15612"/>
                  <a:gd name="connsiteY12" fmla="*/ 2096 h 18478"/>
                  <a:gd name="connsiteX13" fmla="*/ 2856 w 15612"/>
                  <a:gd name="connsiteY13" fmla="*/ 7429 h 18478"/>
                  <a:gd name="connsiteX14" fmla="*/ 12756 w 15612"/>
                  <a:gd name="connsiteY14" fmla="*/ 742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1" y="18479"/>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1" y="12859"/>
                    </a:cubicBezTo>
                    <a:lnTo>
                      <a:pt x="15327" y="13335"/>
                    </a:lnTo>
                    <a:cubicBezTo>
                      <a:pt x="14184" y="16669"/>
                      <a:pt x="11519" y="18479"/>
                      <a:pt x="7901" y="18479"/>
                    </a:cubicBezTo>
                    <a:close/>
                    <a:moveTo>
                      <a:pt x="12756" y="7429"/>
                    </a:moveTo>
                    <a:cubicBezTo>
                      <a:pt x="12661" y="4000"/>
                      <a:pt x="10852" y="2096"/>
                      <a:pt x="7996" y="2096"/>
                    </a:cubicBezTo>
                    <a:cubicBezTo>
                      <a:pt x="5141" y="2096"/>
                      <a:pt x="3332" y="4000"/>
                      <a:pt x="2856" y="7429"/>
                    </a:cubicBezTo>
                    <a:lnTo>
                      <a:pt x="12756" y="7429"/>
                    </a:lnTo>
                    <a:close/>
                  </a:path>
                </a:pathLst>
              </a:custGeom>
              <a:solidFill>
                <a:srgbClr val="231F20"/>
              </a:solidFill>
              <a:ln w="9509" cap="flat">
                <a:noFill/>
                <a:prstDash val="solid"/>
                <a:miter/>
              </a:ln>
            </p:spPr>
            <p:txBody>
              <a:bodyPr rtlCol="0" anchor="ctr"/>
              <a:lstStyle/>
              <a:p>
                <a:endParaRPr lang="en-US"/>
              </a:p>
            </p:txBody>
          </p:sp>
          <p:sp>
            <p:nvSpPr>
              <p:cNvPr id="341" name="Freeform 340">
                <a:extLst>
                  <a:ext uri="{FF2B5EF4-FFF2-40B4-BE49-F238E27FC236}">
                    <a16:creationId xmlns:a16="http://schemas.microsoft.com/office/drawing/2014/main" id="{BE3A7F36-EE51-A548-8348-254D34C66070}"/>
                  </a:ext>
                </a:extLst>
              </p:cNvPr>
              <p:cNvSpPr/>
              <p:nvPr/>
            </p:nvSpPr>
            <p:spPr>
              <a:xfrm>
                <a:off x="7239013" y="4904422"/>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0"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a:p>
            </p:txBody>
          </p:sp>
          <p:sp>
            <p:nvSpPr>
              <p:cNvPr id="342" name="Freeform 341">
                <a:extLst>
                  <a:ext uri="{FF2B5EF4-FFF2-40B4-BE49-F238E27FC236}">
                    <a16:creationId xmlns:a16="http://schemas.microsoft.com/office/drawing/2014/main" id="{DBA7BC18-95B5-8946-9832-0B8C900AA83F}"/>
                  </a:ext>
                </a:extLst>
              </p:cNvPr>
              <p:cNvSpPr/>
              <p:nvPr/>
            </p:nvSpPr>
            <p:spPr>
              <a:xfrm>
                <a:off x="7272332" y="4898421"/>
                <a:ext cx="10947" cy="24002"/>
              </a:xfrm>
              <a:custGeom>
                <a:avLst/>
                <a:gdLst>
                  <a:gd name="connsiteX0" fmla="*/ 3142 w 10947"/>
                  <a:gd name="connsiteY0" fmla="*/ 8382 h 24002"/>
                  <a:gd name="connsiteX1" fmla="*/ 0 w 10947"/>
                  <a:gd name="connsiteY1" fmla="*/ 8382 h 24002"/>
                  <a:gd name="connsiteX2" fmla="*/ 0 w 10947"/>
                  <a:gd name="connsiteY2" fmla="*/ 6477 h 24002"/>
                  <a:gd name="connsiteX3" fmla="*/ 3142 w 10947"/>
                  <a:gd name="connsiteY3" fmla="*/ 6477 h 24002"/>
                  <a:gd name="connsiteX4" fmla="*/ 3142 w 10947"/>
                  <a:gd name="connsiteY4" fmla="*/ 6382 h 24002"/>
                  <a:gd name="connsiteX5" fmla="*/ 8377 w 10947"/>
                  <a:gd name="connsiteY5" fmla="*/ 0 h 24002"/>
                  <a:gd name="connsiteX6" fmla="*/ 10948 w 10947"/>
                  <a:gd name="connsiteY6" fmla="*/ 190 h 24002"/>
                  <a:gd name="connsiteX7" fmla="*/ 10948 w 10947"/>
                  <a:gd name="connsiteY7" fmla="*/ 2381 h 24002"/>
                  <a:gd name="connsiteX8" fmla="*/ 8853 w 10947"/>
                  <a:gd name="connsiteY8" fmla="*/ 2191 h 24002"/>
                  <a:gd name="connsiteX9" fmla="*/ 5712 w 10947"/>
                  <a:gd name="connsiteY9" fmla="*/ 5810 h 24002"/>
                  <a:gd name="connsiteX10" fmla="*/ 5712 w 10947"/>
                  <a:gd name="connsiteY10" fmla="*/ 6477 h 24002"/>
                  <a:gd name="connsiteX11" fmla="*/ 9900 w 10947"/>
                  <a:gd name="connsiteY11" fmla="*/ 6477 h 24002"/>
                  <a:gd name="connsiteX12" fmla="*/ 9900 w 10947"/>
                  <a:gd name="connsiteY12" fmla="*/ 8382 h 24002"/>
                  <a:gd name="connsiteX13" fmla="*/ 5712 w 10947"/>
                  <a:gd name="connsiteY13" fmla="*/ 8382 h 24002"/>
                  <a:gd name="connsiteX14" fmla="*/ 5712 w 10947"/>
                  <a:gd name="connsiteY14" fmla="*/ 24003 h 24002"/>
                  <a:gd name="connsiteX15" fmla="*/ 3142 w 10947"/>
                  <a:gd name="connsiteY15" fmla="*/ 24003 h 24002"/>
                  <a:gd name="connsiteX16" fmla="*/ 3142 w 10947"/>
                  <a:gd name="connsiteY16" fmla="*/ 8382 h 24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947" h="24002">
                    <a:moveTo>
                      <a:pt x="3142" y="8382"/>
                    </a:moveTo>
                    <a:lnTo>
                      <a:pt x="0" y="8382"/>
                    </a:lnTo>
                    <a:lnTo>
                      <a:pt x="0" y="6477"/>
                    </a:lnTo>
                    <a:lnTo>
                      <a:pt x="3142" y="6477"/>
                    </a:lnTo>
                    <a:cubicBezTo>
                      <a:pt x="3142" y="6477"/>
                      <a:pt x="3142" y="6382"/>
                      <a:pt x="3142" y="6382"/>
                    </a:cubicBezTo>
                    <a:cubicBezTo>
                      <a:pt x="3142" y="2096"/>
                      <a:pt x="4855" y="0"/>
                      <a:pt x="8377" y="0"/>
                    </a:cubicBezTo>
                    <a:cubicBezTo>
                      <a:pt x="9234" y="0"/>
                      <a:pt x="10091" y="95"/>
                      <a:pt x="10948" y="190"/>
                    </a:cubicBezTo>
                    <a:lnTo>
                      <a:pt x="10948" y="2381"/>
                    </a:lnTo>
                    <a:cubicBezTo>
                      <a:pt x="9996" y="2191"/>
                      <a:pt x="9329" y="2191"/>
                      <a:pt x="8853" y="2191"/>
                    </a:cubicBezTo>
                    <a:cubicBezTo>
                      <a:pt x="6664" y="2191"/>
                      <a:pt x="5712" y="3334"/>
                      <a:pt x="5712" y="5810"/>
                    </a:cubicBezTo>
                    <a:cubicBezTo>
                      <a:pt x="5712" y="6001"/>
                      <a:pt x="5712" y="6286"/>
                      <a:pt x="5712" y="6477"/>
                    </a:cubicBezTo>
                    <a:lnTo>
                      <a:pt x="9900" y="6477"/>
                    </a:lnTo>
                    <a:lnTo>
                      <a:pt x="9900" y="8382"/>
                    </a:lnTo>
                    <a:lnTo>
                      <a:pt x="5712" y="8382"/>
                    </a:lnTo>
                    <a:lnTo>
                      <a:pt x="5712" y="24003"/>
                    </a:lnTo>
                    <a:lnTo>
                      <a:pt x="3142" y="24003"/>
                    </a:lnTo>
                    <a:lnTo>
                      <a:pt x="3142" y="8382"/>
                    </a:lnTo>
                    <a:close/>
                  </a:path>
                </a:pathLst>
              </a:custGeom>
              <a:solidFill>
                <a:srgbClr val="231F20"/>
              </a:solidFill>
              <a:ln w="9509" cap="flat">
                <a:noFill/>
                <a:prstDash val="solid"/>
                <a:miter/>
              </a:ln>
            </p:spPr>
            <p:txBody>
              <a:bodyPr rtlCol="0" anchor="ctr"/>
              <a:lstStyle/>
              <a:p>
                <a:endParaRPr lang="en-US"/>
              </a:p>
            </p:txBody>
          </p:sp>
          <p:sp>
            <p:nvSpPr>
              <p:cNvPr id="343" name="Freeform 342">
                <a:extLst>
                  <a:ext uri="{FF2B5EF4-FFF2-40B4-BE49-F238E27FC236}">
                    <a16:creationId xmlns:a16="http://schemas.microsoft.com/office/drawing/2014/main" id="{34B32742-87F8-5042-A065-2E20DB5C7313}"/>
                  </a:ext>
                </a:extLst>
              </p:cNvPr>
              <p:cNvSpPr/>
              <p:nvPr/>
            </p:nvSpPr>
            <p:spPr>
              <a:xfrm>
                <a:off x="7284041" y="4904708"/>
                <a:ext cx="13708" cy="18192"/>
              </a:xfrm>
              <a:custGeom>
                <a:avLst/>
                <a:gdLst>
                  <a:gd name="connsiteX0" fmla="*/ 13708 w 13708"/>
                  <a:gd name="connsiteY0" fmla="*/ 17717 h 18192"/>
                  <a:gd name="connsiteX1" fmla="*/ 11328 w 13708"/>
                  <a:gd name="connsiteY1" fmla="*/ 17717 h 18192"/>
                  <a:gd name="connsiteX2" fmla="*/ 11328 w 13708"/>
                  <a:gd name="connsiteY2" fmla="*/ 14478 h 18192"/>
                  <a:gd name="connsiteX3" fmla="*/ 5712 w 13708"/>
                  <a:gd name="connsiteY3" fmla="*/ 18193 h 18192"/>
                  <a:gd name="connsiteX4" fmla="*/ 0 w 13708"/>
                  <a:gd name="connsiteY4" fmla="*/ 11240 h 18192"/>
                  <a:gd name="connsiteX5" fmla="*/ 0 w 13708"/>
                  <a:gd name="connsiteY5" fmla="*/ 95 h 18192"/>
                  <a:gd name="connsiteX6" fmla="*/ 2475 w 13708"/>
                  <a:gd name="connsiteY6" fmla="*/ 95 h 18192"/>
                  <a:gd name="connsiteX7" fmla="*/ 2475 w 13708"/>
                  <a:gd name="connsiteY7" fmla="*/ 11430 h 18192"/>
                  <a:gd name="connsiteX8" fmla="*/ 6093 w 13708"/>
                  <a:gd name="connsiteY8" fmla="*/ 15907 h 18192"/>
                  <a:gd name="connsiteX9" fmla="*/ 11138 w 13708"/>
                  <a:gd name="connsiteY9" fmla="*/ 9716 h 18192"/>
                  <a:gd name="connsiteX10" fmla="*/ 11138 w 13708"/>
                  <a:gd name="connsiteY10" fmla="*/ 0 h 18192"/>
                  <a:gd name="connsiteX11" fmla="*/ 13613 w 13708"/>
                  <a:gd name="connsiteY11" fmla="*/ 0 h 18192"/>
                  <a:gd name="connsiteX12" fmla="*/ 13613 w 13708"/>
                  <a:gd name="connsiteY12" fmla="*/ 17717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08" h="18192">
                    <a:moveTo>
                      <a:pt x="13708" y="17717"/>
                    </a:moveTo>
                    <a:lnTo>
                      <a:pt x="11328" y="17717"/>
                    </a:lnTo>
                    <a:lnTo>
                      <a:pt x="11328" y="14478"/>
                    </a:lnTo>
                    <a:cubicBezTo>
                      <a:pt x="9901" y="17050"/>
                      <a:pt x="8092" y="18193"/>
                      <a:pt x="5712" y="18193"/>
                    </a:cubicBezTo>
                    <a:cubicBezTo>
                      <a:pt x="1999" y="18193"/>
                      <a:pt x="0" y="15812"/>
                      <a:pt x="0" y="11240"/>
                    </a:cubicBezTo>
                    <a:lnTo>
                      <a:pt x="0" y="95"/>
                    </a:lnTo>
                    <a:lnTo>
                      <a:pt x="2475" y="95"/>
                    </a:lnTo>
                    <a:lnTo>
                      <a:pt x="2475" y="11430"/>
                    </a:lnTo>
                    <a:cubicBezTo>
                      <a:pt x="2475" y="14383"/>
                      <a:pt x="3808" y="15907"/>
                      <a:pt x="6093" y="15907"/>
                    </a:cubicBezTo>
                    <a:cubicBezTo>
                      <a:pt x="8853" y="15907"/>
                      <a:pt x="11138" y="13430"/>
                      <a:pt x="11138" y="9716"/>
                    </a:cubicBezTo>
                    <a:lnTo>
                      <a:pt x="11138" y="0"/>
                    </a:lnTo>
                    <a:lnTo>
                      <a:pt x="13613" y="0"/>
                    </a:lnTo>
                    <a:lnTo>
                      <a:pt x="13613" y="17717"/>
                    </a:lnTo>
                    <a:close/>
                  </a:path>
                </a:pathLst>
              </a:custGeom>
              <a:solidFill>
                <a:srgbClr val="231F20"/>
              </a:solidFill>
              <a:ln w="9509" cap="flat">
                <a:noFill/>
                <a:prstDash val="solid"/>
                <a:miter/>
              </a:ln>
            </p:spPr>
            <p:txBody>
              <a:bodyPr rtlCol="0" anchor="ctr"/>
              <a:lstStyle/>
              <a:p>
                <a:endParaRPr lang="en-US"/>
              </a:p>
            </p:txBody>
          </p:sp>
          <p:sp>
            <p:nvSpPr>
              <p:cNvPr id="344" name="Freeform 343">
                <a:extLst>
                  <a:ext uri="{FF2B5EF4-FFF2-40B4-BE49-F238E27FC236}">
                    <a16:creationId xmlns:a16="http://schemas.microsoft.com/office/drawing/2014/main" id="{F864A8F2-3B7E-B347-8BCA-6D4EEEAF63AF}"/>
                  </a:ext>
                </a:extLst>
              </p:cNvPr>
              <p:cNvSpPr/>
              <p:nvPr/>
            </p:nvSpPr>
            <p:spPr>
              <a:xfrm>
                <a:off x="7302509" y="4904422"/>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0"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a:p>
            </p:txBody>
          </p:sp>
          <p:sp>
            <p:nvSpPr>
              <p:cNvPr id="345" name="Freeform 344">
                <a:extLst>
                  <a:ext uri="{FF2B5EF4-FFF2-40B4-BE49-F238E27FC236}">
                    <a16:creationId xmlns:a16="http://schemas.microsoft.com/office/drawing/2014/main" id="{27F718D7-ADE2-8941-B2F1-5EAD768A5375}"/>
                  </a:ext>
                </a:extLst>
              </p:cNvPr>
              <p:cNvSpPr/>
              <p:nvPr/>
            </p:nvSpPr>
            <p:spPr>
              <a:xfrm>
                <a:off x="7319644" y="4898707"/>
                <a:ext cx="14565" cy="24098"/>
              </a:xfrm>
              <a:custGeom>
                <a:avLst/>
                <a:gdLst>
                  <a:gd name="connsiteX0" fmla="*/ 14565 w 14565"/>
                  <a:gd name="connsiteY0" fmla="*/ 23717 h 24098"/>
                  <a:gd name="connsiteX1" fmla="*/ 12185 w 14565"/>
                  <a:gd name="connsiteY1" fmla="*/ 23717 h 24098"/>
                  <a:gd name="connsiteX2" fmla="*/ 12185 w 14565"/>
                  <a:gd name="connsiteY2" fmla="*/ 20193 h 24098"/>
                  <a:gd name="connsiteX3" fmla="*/ 6759 w 14565"/>
                  <a:gd name="connsiteY3" fmla="*/ 24098 h 24098"/>
                  <a:gd name="connsiteX4" fmla="*/ 0 w 14565"/>
                  <a:gd name="connsiteY4" fmla="*/ 15050 h 24098"/>
                  <a:gd name="connsiteX5" fmla="*/ 6949 w 14565"/>
                  <a:gd name="connsiteY5" fmla="*/ 5715 h 24098"/>
                  <a:gd name="connsiteX6" fmla="*/ 11995 w 14565"/>
                  <a:gd name="connsiteY6" fmla="*/ 8858 h 24098"/>
                  <a:gd name="connsiteX7" fmla="*/ 11995 w 14565"/>
                  <a:gd name="connsiteY7" fmla="*/ 0 h 24098"/>
                  <a:gd name="connsiteX8" fmla="*/ 14565 w 14565"/>
                  <a:gd name="connsiteY8" fmla="*/ 0 h 24098"/>
                  <a:gd name="connsiteX9" fmla="*/ 14565 w 14565"/>
                  <a:gd name="connsiteY9" fmla="*/ 23717 h 24098"/>
                  <a:gd name="connsiteX10" fmla="*/ 7425 w 14565"/>
                  <a:gd name="connsiteY10" fmla="*/ 8096 h 24098"/>
                  <a:gd name="connsiteX11" fmla="*/ 2856 w 14565"/>
                  <a:gd name="connsiteY11" fmla="*/ 15050 h 24098"/>
                  <a:gd name="connsiteX12" fmla="*/ 7425 w 14565"/>
                  <a:gd name="connsiteY12" fmla="*/ 21908 h 24098"/>
                  <a:gd name="connsiteX13" fmla="*/ 11995 w 14565"/>
                  <a:gd name="connsiteY13" fmla="*/ 16288 h 24098"/>
                  <a:gd name="connsiteX14" fmla="*/ 11995 w 14565"/>
                  <a:gd name="connsiteY14" fmla="*/ 13621 h 24098"/>
                  <a:gd name="connsiteX15" fmla="*/ 7425 w 14565"/>
                  <a:gd name="connsiteY15" fmla="*/ 8096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14565" y="23717"/>
                    </a:moveTo>
                    <a:lnTo>
                      <a:pt x="12185" y="23717"/>
                    </a:lnTo>
                    <a:lnTo>
                      <a:pt x="12185" y="20193"/>
                    </a:lnTo>
                    <a:cubicBezTo>
                      <a:pt x="10948" y="22765"/>
                      <a:pt x="9044" y="24098"/>
                      <a:pt x="6759" y="24098"/>
                    </a:cubicBezTo>
                    <a:cubicBezTo>
                      <a:pt x="2951" y="24098"/>
                      <a:pt x="0" y="20574"/>
                      <a:pt x="0" y="15050"/>
                    </a:cubicBezTo>
                    <a:cubicBezTo>
                      <a:pt x="0" y="9334"/>
                      <a:pt x="3046" y="5715"/>
                      <a:pt x="6949" y="5715"/>
                    </a:cubicBezTo>
                    <a:cubicBezTo>
                      <a:pt x="9044" y="5715"/>
                      <a:pt x="10852" y="6763"/>
                      <a:pt x="11995" y="8858"/>
                    </a:cubicBezTo>
                    <a:lnTo>
                      <a:pt x="11995" y="0"/>
                    </a:lnTo>
                    <a:lnTo>
                      <a:pt x="14565" y="0"/>
                    </a:lnTo>
                    <a:lnTo>
                      <a:pt x="14565" y="23717"/>
                    </a:lnTo>
                    <a:close/>
                    <a:moveTo>
                      <a:pt x="7425" y="8096"/>
                    </a:moveTo>
                    <a:cubicBezTo>
                      <a:pt x="4760" y="8096"/>
                      <a:pt x="2856" y="10573"/>
                      <a:pt x="2856" y="15050"/>
                    </a:cubicBezTo>
                    <a:cubicBezTo>
                      <a:pt x="2856" y="19431"/>
                      <a:pt x="4665" y="21908"/>
                      <a:pt x="7425" y="21908"/>
                    </a:cubicBezTo>
                    <a:cubicBezTo>
                      <a:pt x="9900" y="21908"/>
                      <a:pt x="11995" y="19717"/>
                      <a:pt x="11995" y="16288"/>
                    </a:cubicBezTo>
                    <a:lnTo>
                      <a:pt x="11995" y="13621"/>
                    </a:lnTo>
                    <a:cubicBezTo>
                      <a:pt x="11995" y="10096"/>
                      <a:pt x="10186" y="8096"/>
                      <a:pt x="7425" y="8096"/>
                    </a:cubicBezTo>
                    <a:close/>
                  </a:path>
                </a:pathLst>
              </a:custGeom>
              <a:solidFill>
                <a:srgbClr val="231F20"/>
              </a:solidFill>
              <a:ln w="9509" cap="flat">
                <a:noFill/>
                <a:prstDash val="solid"/>
                <a:miter/>
              </a:ln>
            </p:spPr>
            <p:txBody>
              <a:bodyPr rtlCol="0" anchor="ctr"/>
              <a:lstStyle/>
              <a:p>
                <a:endParaRPr lang="en-US"/>
              </a:p>
            </p:txBody>
          </p:sp>
          <p:sp>
            <p:nvSpPr>
              <p:cNvPr id="346" name="Freeform 345">
                <a:extLst>
                  <a:ext uri="{FF2B5EF4-FFF2-40B4-BE49-F238E27FC236}">
                    <a16:creationId xmlns:a16="http://schemas.microsoft.com/office/drawing/2014/main" id="{928FDEED-9BCE-DD45-A8EC-17C3C2CCA457}"/>
                  </a:ext>
                </a:extLst>
              </p:cNvPr>
              <p:cNvSpPr/>
              <p:nvPr/>
            </p:nvSpPr>
            <p:spPr>
              <a:xfrm>
                <a:off x="7337636" y="4904517"/>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1 w 15612"/>
                  <a:gd name="connsiteY8" fmla="*/ 12859 h 18478"/>
                  <a:gd name="connsiteX9" fmla="*/ 15327 w 15612"/>
                  <a:gd name="connsiteY9" fmla="*/ 13335 h 18478"/>
                  <a:gd name="connsiteX10" fmla="*/ 7901 w 15612"/>
                  <a:gd name="connsiteY10" fmla="*/ 18479 h 18478"/>
                  <a:gd name="connsiteX11" fmla="*/ 12851 w 15612"/>
                  <a:gd name="connsiteY11" fmla="*/ 7429 h 18478"/>
                  <a:gd name="connsiteX12" fmla="*/ 8092 w 15612"/>
                  <a:gd name="connsiteY12" fmla="*/ 2096 h 18478"/>
                  <a:gd name="connsiteX13" fmla="*/ 2951 w 15612"/>
                  <a:gd name="connsiteY13" fmla="*/ 7429 h 18478"/>
                  <a:gd name="connsiteX14" fmla="*/ 12851 w 15612"/>
                  <a:gd name="connsiteY14" fmla="*/ 742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1" y="12859"/>
                    </a:cubicBezTo>
                    <a:lnTo>
                      <a:pt x="15327" y="13335"/>
                    </a:lnTo>
                    <a:cubicBezTo>
                      <a:pt x="14184" y="16669"/>
                      <a:pt x="11614" y="18479"/>
                      <a:pt x="7901" y="18479"/>
                    </a:cubicBezTo>
                    <a:close/>
                    <a:moveTo>
                      <a:pt x="12851" y="7429"/>
                    </a:moveTo>
                    <a:cubicBezTo>
                      <a:pt x="12756" y="4000"/>
                      <a:pt x="10948" y="2096"/>
                      <a:pt x="8092" y="2096"/>
                    </a:cubicBezTo>
                    <a:cubicBezTo>
                      <a:pt x="5236" y="2096"/>
                      <a:pt x="3427" y="4000"/>
                      <a:pt x="2951" y="7429"/>
                    </a:cubicBezTo>
                    <a:lnTo>
                      <a:pt x="12851" y="7429"/>
                    </a:lnTo>
                    <a:close/>
                  </a:path>
                </a:pathLst>
              </a:custGeom>
              <a:solidFill>
                <a:srgbClr val="231F20"/>
              </a:solidFill>
              <a:ln w="9509" cap="flat">
                <a:noFill/>
                <a:prstDash val="solid"/>
                <a:miter/>
              </a:ln>
            </p:spPr>
            <p:txBody>
              <a:bodyPr rtlCol="0" anchor="ctr"/>
              <a:lstStyle/>
              <a:p>
                <a:endParaRPr lang="en-US"/>
              </a:p>
            </p:txBody>
          </p:sp>
          <p:sp>
            <p:nvSpPr>
              <p:cNvPr id="347" name="Freeform 346">
                <a:extLst>
                  <a:ext uri="{FF2B5EF4-FFF2-40B4-BE49-F238E27FC236}">
                    <a16:creationId xmlns:a16="http://schemas.microsoft.com/office/drawing/2014/main" id="{A7F29B4E-B9C5-A745-A8A9-B517E2F10B4F}"/>
                  </a:ext>
                </a:extLst>
              </p:cNvPr>
              <p:cNvSpPr/>
              <p:nvPr/>
            </p:nvSpPr>
            <p:spPr>
              <a:xfrm>
                <a:off x="7355629" y="4898707"/>
                <a:ext cx="14565" cy="24098"/>
              </a:xfrm>
              <a:custGeom>
                <a:avLst/>
                <a:gdLst>
                  <a:gd name="connsiteX0" fmla="*/ 14470 w 14565"/>
                  <a:gd name="connsiteY0" fmla="*/ 23717 h 24098"/>
                  <a:gd name="connsiteX1" fmla="*/ 12185 w 14565"/>
                  <a:gd name="connsiteY1" fmla="*/ 23717 h 24098"/>
                  <a:gd name="connsiteX2" fmla="*/ 12185 w 14565"/>
                  <a:gd name="connsiteY2" fmla="*/ 20193 h 24098"/>
                  <a:gd name="connsiteX3" fmla="*/ 6759 w 14565"/>
                  <a:gd name="connsiteY3" fmla="*/ 24098 h 24098"/>
                  <a:gd name="connsiteX4" fmla="*/ 0 w 14565"/>
                  <a:gd name="connsiteY4" fmla="*/ 15050 h 24098"/>
                  <a:gd name="connsiteX5" fmla="*/ 6949 w 14565"/>
                  <a:gd name="connsiteY5" fmla="*/ 5715 h 24098"/>
                  <a:gd name="connsiteX6" fmla="*/ 11995 w 14565"/>
                  <a:gd name="connsiteY6" fmla="*/ 8858 h 24098"/>
                  <a:gd name="connsiteX7" fmla="*/ 11995 w 14565"/>
                  <a:gd name="connsiteY7" fmla="*/ 0 h 24098"/>
                  <a:gd name="connsiteX8" fmla="*/ 14565 w 14565"/>
                  <a:gd name="connsiteY8" fmla="*/ 0 h 24098"/>
                  <a:gd name="connsiteX9" fmla="*/ 14565 w 14565"/>
                  <a:gd name="connsiteY9" fmla="*/ 23717 h 24098"/>
                  <a:gd name="connsiteX10" fmla="*/ 7330 w 14565"/>
                  <a:gd name="connsiteY10" fmla="*/ 8096 h 24098"/>
                  <a:gd name="connsiteX11" fmla="*/ 2761 w 14565"/>
                  <a:gd name="connsiteY11" fmla="*/ 15050 h 24098"/>
                  <a:gd name="connsiteX12" fmla="*/ 7330 w 14565"/>
                  <a:gd name="connsiteY12" fmla="*/ 21908 h 24098"/>
                  <a:gd name="connsiteX13" fmla="*/ 11900 w 14565"/>
                  <a:gd name="connsiteY13" fmla="*/ 16288 h 24098"/>
                  <a:gd name="connsiteX14" fmla="*/ 11900 w 14565"/>
                  <a:gd name="connsiteY14" fmla="*/ 13621 h 24098"/>
                  <a:gd name="connsiteX15" fmla="*/ 7330 w 14565"/>
                  <a:gd name="connsiteY15" fmla="*/ 8096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14470" y="23717"/>
                    </a:moveTo>
                    <a:lnTo>
                      <a:pt x="12185" y="23717"/>
                    </a:lnTo>
                    <a:lnTo>
                      <a:pt x="12185" y="20193"/>
                    </a:lnTo>
                    <a:cubicBezTo>
                      <a:pt x="10948" y="22765"/>
                      <a:pt x="9044" y="24098"/>
                      <a:pt x="6759" y="24098"/>
                    </a:cubicBezTo>
                    <a:cubicBezTo>
                      <a:pt x="2951" y="24098"/>
                      <a:pt x="0" y="20574"/>
                      <a:pt x="0" y="15050"/>
                    </a:cubicBezTo>
                    <a:cubicBezTo>
                      <a:pt x="0" y="9334"/>
                      <a:pt x="3046" y="5715"/>
                      <a:pt x="6949" y="5715"/>
                    </a:cubicBezTo>
                    <a:cubicBezTo>
                      <a:pt x="9044" y="5715"/>
                      <a:pt x="10852" y="6763"/>
                      <a:pt x="11995" y="8858"/>
                    </a:cubicBezTo>
                    <a:lnTo>
                      <a:pt x="11995" y="0"/>
                    </a:lnTo>
                    <a:lnTo>
                      <a:pt x="14565" y="0"/>
                    </a:lnTo>
                    <a:lnTo>
                      <a:pt x="14565" y="23717"/>
                    </a:lnTo>
                    <a:close/>
                    <a:moveTo>
                      <a:pt x="7330" y="8096"/>
                    </a:moveTo>
                    <a:cubicBezTo>
                      <a:pt x="4665" y="8096"/>
                      <a:pt x="2761" y="10573"/>
                      <a:pt x="2761" y="15050"/>
                    </a:cubicBezTo>
                    <a:cubicBezTo>
                      <a:pt x="2761" y="19431"/>
                      <a:pt x="4569" y="21908"/>
                      <a:pt x="7330" y="21908"/>
                    </a:cubicBezTo>
                    <a:cubicBezTo>
                      <a:pt x="9805" y="21908"/>
                      <a:pt x="11900" y="19717"/>
                      <a:pt x="11900" y="16288"/>
                    </a:cubicBezTo>
                    <a:lnTo>
                      <a:pt x="11900" y="13621"/>
                    </a:lnTo>
                    <a:cubicBezTo>
                      <a:pt x="11995" y="10096"/>
                      <a:pt x="10091" y="8096"/>
                      <a:pt x="7330" y="8096"/>
                    </a:cubicBezTo>
                    <a:close/>
                  </a:path>
                </a:pathLst>
              </a:custGeom>
              <a:solidFill>
                <a:srgbClr val="231F20"/>
              </a:solidFill>
              <a:ln w="9509" cap="flat">
                <a:noFill/>
                <a:prstDash val="solid"/>
                <a:miter/>
              </a:ln>
            </p:spPr>
            <p:txBody>
              <a:bodyPr rtlCol="0" anchor="ctr"/>
              <a:lstStyle/>
              <a:p>
                <a:endParaRPr lang="en-US"/>
              </a:p>
            </p:txBody>
          </p:sp>
          <p:sp>
            <p:nvSpPr>
              <p:cNvPr id="348" name="Freeform 347">
                <a:extLst>
                  <a:ext uri="{FF2B5EF4-FFF2-40B4-BE49-F238E27FC236}">
                    <a16:creationId xmlns:a16="http://schemas.microsoft.com/office/drawing/2014/main" id="{A1454015-D5CF-A040-BE2E-D76AAF1B84F0}"/>
                  </a:ext>
                </a:extLst>
              </p:cNvPr>
              <p:cNvSpPr/>
              <p:nvPr/>
            </p:nvSpPr>
            <p:spPr>
              <a:xfrm>
                <a:off x="7389994" y="4904898"/>
                <a:ext cx="22371" cy="17525"/>
              </a:xfrm>
              <a:custGeom>
                <a:avLst/>
                <a:gdLst>
                  <a:gd name="connsiteX0" fmla="*/ 0 w 22371"/>
                  <a:gd name="connsiteY0" fmla="*/ 0 h 17525"/>
                  <a:gd name="connsiteX1" fmla="*/ 2570 w 22371"/>
                  <a:gd name="connsiteY1" fmla="*/ 0 h 17525"/>
                  <a:gd name="connsiteX2" fmla="*/ 6474 w 22371"/>
                  <a:gd name="connsiteY2" fmla="*/ 14097 h 17525"/>
                  <a:gd name="connsiteX3" fmla="*/ 10091 w 22371"/>
                  <a:gd name="connsiteY3" fmla="*/ 0 h 17525"/>
                  <a:gd name="connsiteX4" fmla="*/ 12090 w 22371"/>
                  <a:gd name="connsiteY4" fmla="*/ 0 h 17525"/>
                  <a:gd name="connsiteX5" fmla="*/ 15993 w 22371"/>
                  <a:gd name="connsiteY5" fmla="*/ 14097 h 17525"/>
                  <a:gd name="connsiteX6" fmla="*/ 20087 w 22371"/>
                  <a:gd name="connsiteY6" fmla="*/ 0 h 17525"/>
                  <a:gd name="connsiteX7" fmla="*/ 22371 w 22371"/>
                  <a:gd name="connsiteY7" fmla="*/ 0 h 17525"/>
                  <a:gd name="connsiteX8" fmla="*/ 17040 w 22371"/>
                  <a:gd name="connsiteY8" fmla="*/ 17526 h 17525"/>
                  <a:gd name="connsiteX9" fmla="*/ 14756 w 22371"/>
                  <a:gd name="connsiteY9" fmla="*/ 17526 h 17525"/>
                  <a:gd name="connsiteX10" fmla="*/ 10948 w 22371"/>
                  <a:gd name="connsiteY10" fmla="*/ 3620 h 17525"/>
                  <a:gd name="connsiteX11" fmla="*/ 7425 w 22371"/>
                  <a:gd name="connsiteY11" fmla="*/ 17526 h 17525"/>
                  <a:gd name="connsiteX12" fmla="*/ 5045 w 22371"/>
                  <a:gd name="connsiteY12" fmla="*/ 17526 h 17525"/>
                  <a:gd name="connsiteX13" fmla="*/ 0 w 22371"/>
                  <a:gd name="connsiteY13" fmla="*/ 0 h 1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371" h="17525">
                    <a:moveTo>
                      <a:pt x="0" y="0"/>
                    </a:moveTo>
                    <a:lnTo>
                      <a:pt x="2570" y="0"/>
                    </a:lnTo>
                    <a:lnTo>
                      <a:pt x="6474" y="14097"/>
                    </a:lnTo>
                    <a:lnTo>
                      <a:pt x="10091" y="0"/>
                    </a:lnTo>
                    <a:lnTo>
                      <a:pt x="12090" y="0"/>
                    </a:lnTo>
                    <a:lnTo>
                      <a:pt x="15993" y="14097"/>
                    </a:lnTo>
                    <a:lnTo>
                      <a:pt x="20087" y="0"/>
                    </a:lnTo>
                    <a:lnTo>
                      <a:pt x="22371" y="0"/>
                    </a:lnTo>
                    <a:lnTo>
                      <a:pt x="17040" y="17526"/>
                    </a:lnTo>
                    <a:lnTo>
                      <a:pt x="14756" y="17526"/>
                    </a:lnTo>
                    <a:lnTo>
                      <a:pt x="10948" y="3620"/>
                    </a:lnTo>
                    <a:lnTo>
                      <a:pt x="7425" y="17526"/>
                    </a:lnTo>
                    <a:lnTo>
                      <a:pt x="5045" y="17526"/>
                    </a:lnTo>
                    <a:lnTo>
                      <a:pt x="0" y="0"/>
                    </a:lnTo>
                    <a:close/>
                  </a:path>
                </a:pathLst>
              </a:custGeom>
              <a:solidFill>
                <a:srgbClr val="231F20"/>
              </a:solidFill>
              <a:ln w="9509" cap="flat">
                <a:noFill/>
                <a:prstDash val="solid"/>
                <a:miter/>
              </a:ln>
            </p:spPr>
            <p:txBody>
              <a:bodyPr rtlCol="0" anchor="ctr"/>
              <a:lstStyle/>
              <a:p>
                <a:endParaRPr lang="en-US"/>
              </a:p>
            </p:txBody>
          </p:sp>
          <p:sp>
            <p:nvSpPr>
              <p:cNvPr id="349" name="Freeform 348">
                <a:extLst>
                  <a:ext uri="{FF2B5EF4-FFF2-40B4-BE49-F238E27FC236}">
                    <a16:creationId xmlns:a16="http://schemas.microsoft.com/office/drawing/2014/main" id="{8B189B7B-9482-3C47-810C-7E99D5D080B1}"/>
                  </a:ext>
                </a:extLst>
              </p:cNvPr>
              <p:cNvSpPr/>
              <p:nvPr/>
            </p:nvSpPr>
            <p:spPr>
              <a:xfrm>
                <a:off x="7414651" y="4898802"/>
                <a:ext cx="2570" cy="23621"/>
              </a:xfrm>
              <a:custGeom>
                <a:avLst/>
                <a:gdLst>
                  <a:gd name="connsiteX0" fmla="*/ 0 w 2570"/>
                  <a:gd name="connsiteY0" fmla="*/ 0 h 23621"/>
                  <a:gd name="connsiteX1" fmla="*/ 2570 w 2570"/>
                  <a:gd name="connsiteY1" fmla="*/ 0 h 23621"/>
                  <a:gd name="connsiteX2" fmla="*/ 2570 w 2570"/>
                  <a:gd name="connsiteY2" fmla="*/ 2572 h 23621"/>
                  <a:gd name="connsiteX3" fmla="*/ 0 w 2570"/>
                  <a:gd name="connsiteY3" fmla="*/ 2572 h 23621"/>
                  <a:gd name="connsiteX4" fmla="*/ 0 w 2570"/>
                  <a:gd name="connsiteY4" fmla="*/ 0 h 23621"/>
                  <a:gd name="connsiteX5" fmla="*/ 0 w 2570"/>
                  <a:gd name="connsiteY5" fmla="*/ 6096 h 23621"/>
                  <a:gd name="connsiteX6" fmla="*/ 2570 w 2570"/>
                  <a:gd name="connsiteY6" fmla="*/ 6096 h 23621"/>
                  <a:gd name="connsiteX7" fmla="*/ 2570 w 2570"/>
                  <a:gd name="connsiteY7" fmla="*/ 23622 h 23621"/>
                  <a:gd name="connsiteX8" fmla="*/ 0 w 2570"/>
                  <a:gd name="connsiteY8" fmla="*/ 23622 h 23621"/>
                  <a:gd name="connsiteX9" fmla="*/ 0 w 2570"/>
                  <a:gd name="connsiteY9" fmla="*/ 6096 h 23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621">
                    <a:moveTo>
                      <a:pt x="0" y="0"/>
                    </a:moveTo>
                    <a:lnTo>
                      <a:pt x="2570" y="0"/>
                    </a:lnTo>
                    <a:lnTo>
                      <a:pt x="2570" y="2572"/>
                    </a:lnTo>
                    <a:lnTo>
                      <a:pt x="0" y="2572"/>
                    </a:lnTo>
                    <a:lnTo>
                      <a:pt x="0" y="0"/>
                    </a:lnTo>
                    <a:close/>
                    <a:moveTo>
                      <a:pt x="0" y="6096"/>
                    </a:moveTo>
                    <a:lnTo>
                      <a:pt x="2570" y="6096"/>
                    </a:lnTo>
                    <a:lnTo>
                      <a:pt x="2570" y="23622"/>
                    </a:lnTo>
                    <a:lnTo>
                      <a:pt x="0" y="23622"/>
                    </a:lnTo>
                    <a:lnTo>
                      <a:pt x="0" y="6096"/>
                    </a:lnTo>
                    <a:close/>
                  </a:path>
                </a:pathLst>
              </a:custGeom>
              <a:solidFill>
                <a:srgbClr val="231F20"/>
              </a:solidFill>
              <a:ln w="9509" cap="flat">
                <a:noFill/>
                <a:prstDash val="solid"/>
                <a:miter/>
              </a:ln>
            </p:spPr>
            <p:txBody>
              <a:bodyPr rtlCol="0" anchor="ctr"/>
              <a:lstStyle/>
              <a:p>
                <a:endParaRPr lang="en-US"/>
              </a:p>
            </p:txBody>
          </p:sp>
          <p:sp>
            <p:nvSpPr>
              <p:cNvPr id="350" name="Freeform 349">
                <a:extLst>
                  <a:ext uri="{FF2B5EF4-FFF2-40B4-BE49-F238E27FC236}">
                    <a16:creationId xmlns:a16="http://schemas.microsoft.com/office/drawing/2014/main" id="{EAD6DD0F-7878-8A45-8CB1-1C60E1324FBC}"/>
                  </a:ext>
                </a:extLst>
              </p:cNvPr>
              <p:cNvSpPr/>
              <p:nvPr/>
            </p:nvSpPr>
            <p:spPr>
              <a:xfrm>
                <a:off x="7419791" y="4900421"/>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1 w 10471"/>
                  <a:gd name="connsiteY7" fmla="*/ 4477 h 22479"/>
                  <a:gd name="connsiteX8" fmla="*/ 9901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1" y="4477"/>
                    </a:lnTo>
                    <a:lnTo>
                      <a:pt x="9901"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a:p>
            </p:txBody>
          </p:sp>
          <p:sp>
            <p:nvSpPr>
              <p:cNvPr id="351" name="Freeform 350">
                <a:extLst>
                  <a:ext uri="{FF2B5EF4-FFF2-40B4-BE49-F238E27FC236}">
                    <a16:creationId xmlns:a16="http://schemas.microsoft.com/office/drawing/2014/main" id="{6D1D0D13-1172-4742-B49F-1B591149C5AC}"/>
                  </a:ext>
                </a:extLst>
              </p:cNvPr>
              <p:cNvSpPr/>
              <p:nvPr/>
            </p:nvSpPr>
            <p:spPr>
              <a:xfrm>
                <a:off x="7432547" y="4898802"/>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4 w 13803"/>
                  <a:gd name="connsiteY4" fmla="*/ 12573 h 23812"/>
                  <a:gd name="connsiteX5" fmla="*/ 13804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5" y="5620"/>
                      <a:pt x="13804" y="8001"/>
                      <a:pt x="13804" y="12573"/>
                    </a:cubicBezTo>
                    <a:lnTo>
                      <a:pt x="13804" y="23717"/>
                    </a:lnTo>
                    <a:lnTo>
                      <a:pt x="11233" y="23717"/>
                    </a:lnTo>
                    <a:lnTo>
                      <a:pt x="11233" y="12383"/>
                    </a:lnTo>
                    <a:cubicBezTo>
                      <a:pt x="11233" y="9525"/>
                      <a:pt x="9901"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a:p>
            </p:txBody>
          </p:sp>
          <p:sp>
            <p:nvSpPr>
              <p:cNvPr id="352" name="Freeform 351">
                <a:extLst>
                  <a:ext uri="{FF2B5EF4-FFF2-40B4-BE49-F238E27FC236}">
                    <a16:creationId xmlns:a16="http://schemas.microsoft.com/office/drawing/2014/main" id="{AB3F4BD0-0A01-2543-857B-77DBA9B5FE2F}"/>
                  </a:ext>
                </a:extLst>
              </p:cNvPr>
              <p:cNvSpPr/>
              <p:nvPr/>
            </p:nvSpPr>
            <p:spPr>
              <a:xfrm>
                <a:off x="7466723" y="4904422"/>
                <a:ext cx="13993" cy="18478"/>
              </a:xfrm>
              <a:custGeom>
                <a:avLst/>
                <a:gdLst>
                  <a:gd name="connsiteX0" fmla="*/ 2189 w 13993"/>
                  <a:gd name="connsiteY0" fmla="*/ 12954 h 18478"/>
                  <a:gd name="connsiteX1" fmla="*/ 7140 w 13993"/>
                  <a:gd name="connsiteY1" fmla="*/ 16288 h 18478"/>
                  <a:gd name="connsiteX2" fmla="*/ 11138 w 13993"/>
                  <a:gd name="connsiteY2" fmla="*/ 13335 h 18478"/>
                  <a:gd name="connsiteX3" fmla="*/ 6092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9 h 18478"/>
                  <a:gd name="connsiteX13" fmla="*/ 0 w 13993"/>
                  <a:gd name="connsiteY13" fmla="*/ 13430 h 18478"/>
                  <a:gd name="connsiteX14" fmla="*/ 2189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89" y="12954"/>
                    </a:moveTo>
                    <a:cubicBezTo>
                      <a:pt x="2951" y="15145"/>
                      <a:pt x="4760" y="16288"/>
                      <a:pt x="7140" y="16288"/>
                    </a:cubicBezTo>
                    <a:cubicBezTo>
                      <a:pt x="9615" y="16288"/>
                      <a:pt x="11138" y="15050"/>
                      <a:pt x="11138" y="13335"/>
                    </a:cubicBezTo>
                    <a:cubicBezTo>
                      <a:pt x="11138" y="11144"/>
                      <a:pt x="9329" y="10954"/>
                      <a:pt x="6092"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69" y="2191"/>
                      <a:pt x="3237" y="3334"/>
                      <a:pt x="3237" y="4953"/>
                    </a:cubicBezTo>
                    <a:cubicBezTo>
                      <a:pt x="3237" y="7144"/>
                      <a:pt x="5236" y="7144"/>
                      <a:pt x="8568" y="8001"/>
                    </a:cubicBezTo>
                    <a:cubicBezTo>
                      <a:pt x="12185" y="8954"/>
                      <a:pt x="13994" y="10287"/>
                      <a:pt x="13994" y="13049"/>
                    </a:cubicBezTo>
                    <a:cubicBezTo>
                      <a:pt x="13994" y="16193"/>
                      <a:pt x="11328" y="18479"/>
                      <a:pt x="7330" y="18479"/>
                    </a:cubicBezTo>
                    <a:cubicBezTo>
                      <a:pt x="3427" y="18479"/>
                      <a:pt x="761" y="16574"/>
                      <a:pt x="0" y="13430"/>
                    </a:cubicBezTo>
                    <a:lnTo>
                      <a:pt x="2189" y="12954"/>
                    </a:lnTo>
                    <a:close/>
                  </a:path>
                </a:pathLst>
              </a:custGeom>
              <a:solidFill>
                <a:srgbClr val="231F20"/>
              </a:solidFill>
              <a:ln w="9509" cap="flat">
                <a:noFill/>
                <a:prstDash val="solid"/>
                <a:miter/>
              </a:ln>
            </p:spPr>
            <p:txBody>
              <a:bodyPr rtlCol="0" anchor="ctr"/>
              <a:lstStyle/>
              <a:p>
                <a:endParaRPr lang="en-US"/>
              </a:p>
            </p:txBody>
          </p:sp>
          <p:sp>
            <p:nvSpPr>
              <p:cNvPr id="353" name="Freeform 352">
                <a:extLst>
                  <a:ext uri="{FF2B5EF4-FFF2-40B4-BE49-F238E27FC236}">
                    <a16:creationId xmlns:a16="http://schemas.microsoft.com/office/drawing/2014/main" id="{DCB66249-1C11-0343-B145-E016DB531DD6}"/>
                  </a:ext>
                </a:extLst>
              </p:cNvPr>
              <p:cNvSpPr/>
              <p:nvPr/>
            </p:nvSpPr>
            <p:spPr>
              <a:xfrm>
                <a:off x="7483573" y="4904708"/>
                <a:ext cx="13708" cy="18192"/>
              </a:xfrm>
              <a:custGeom>
                <a:avLst/>
                <a:gdLst>
                  <a:gd name="connsiteX0" fmla="*/ 13708 w 13708"/>
                  <a:gd name="connsiteY0" fmla="*/ 17717 h 18192"/>
                  <a:gd name="connsiteX1" fmla="*/ 11328 w 13708"/>
                  <a:gd name="connsiteY1" fmla="*/ 17717 h 18192"/>
                  <a:gd name="connsiteX2" fmla="*/ 11328 w 13708"/>
                  <a:gd name="connsiteY2" fmla="*/ 14478 h 18192"/>
                  <a:gd name="connsiteX3" fmla="*/ 5712 w 13708"/>
                  <a:gd name="connsiteY3" fmla="*/ 18193 h 18192"/>
                  <a:gd name="connsiteX4" fmla="*/ 0 w 13708"/>
                  <a:gd name="connsiteY4" fmla="*/ 11240 h 18192"/>
                  <a:gd name="connsiteX5" fmla="*/ 0 w 13708"/>
                  <a:gd name="connsiteY5" fmla="*/ 95 h 18192"/>
                  <a:gd name="connsiteX6" fmla="*/ 2475 w 13708"/>
                  <a:gd name="connsiteY6" fmla="*/ 95 h 18192"/>
                  <a:gd name="connsiteX7" fmla="*/ 2475 w 13708"/>
                  <a:gd name="connsiteY7" fmla="*/ 11430 h 18192"/>
                  <a:gd name="connsiteX8" fmla="*/ 6092 w 13708"/>
                  <a:gd name="connsiteY8" fmla="*/ 15907 h 18192"/>
                  <a:gd name="connsiteX9" fmla="*/ 11138 w 13708"/>
                  <a:gd name="connsiteY9" fmla="*/ 9716 h 18192"/>
                  <a:gd name="connsiteX10" fmla="*/ 11138 w 13708"/>
                  <a:gd name="connsiteY10" fmla="*/ 0 h 18192"/>
                  <a:gd name="connsiteX11" fmla="*/ 13613 w 13708"/>
                  <a:gd name="connsiteY11" fmla="*/ 0 h 18192"/>
                  <a:gd name="connsiteX12" fmla="*/ 13613 w 13708"/>
                  <a:gd name="connsiteY12" fmla="*/ 17717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08" h="18192">
                    <a:moveTo>
                      <a:pt x="13708" y="17717"/>
                    </a:moveTo>
                    <a:lnTo>
                      <a:pt x="11328" y="17717"/>
                    </a:lnTo>
                    <a:lnTo>
                      <a:pt x="11328" y="14478"/>
                    </a:lnTo>
                    <a:cubicBezTo>
                      <a:pt x="9901" y="17050"/>
                      <a:pt x="8092" y="18193"/>
                      <a:pt x="5712" y="18193"/>
                    </a:cubicBezTo>
                    <a:cubicBezTo>
                      <a:pt x="1999" y="18193"/>
                      <a:pt x="0" y="15812"/>
                      <a:pt x="0" y="11240"/>
                    </a:cubicBezTo>
                    <a:lnTo>
                      <a:pt x="0" y="95"/>
                    </a:lnTo>
                    <a:lnTo>
                      <a:pt x="2475" y="95"/>
                    </a:lnTo>
                    <a:lnTo>
                      <a:pt x="2475" y="11430"/>
                    </a:lnTo>
                    <a:cubicBezTo>
                      <a:pt x="2475" y="14383"/>
                      <a:pt x="3808" y="15907"/>
                      <a:pt x="6092" y="15907"/>
                    </a:cubicBezTo>
                    <a:cubicBezTo>
                      <a:pt x="8853" y="15907"/>
                      <a:pt x="11138" y="13430"/>
                      <a:pt x="11138" y="9716"/>
                    </a:cubicBezTo>
                    <a:lnTo>
                      <a:pt x="11138" y="0"/>
                    </a:lnTo>
                    <a:lnTo>
                      <a:pt x="13613" y="0"/>
                    </a:lnTo>
                    <a:lnTo>
                      <a:pt x="13613" y="17717"/>
                    </a:lnTo>
                    <a:close/>
                  </a:path>
                </a:pathLst>
              </a:custGeom>
              <a:solidFill>
                <a:srgbClr val="231F20"/>
              </a:solidFill>
              <a:ln w="9509" cap="flat">
                <a:noFill/>
                <a:prstDash val="solid"/>
                <a:miter/>
              </a:ln>
            </p:spPr>
            <p:txBody>
              <a:bodyPr rtlCol="0" anchor="ctr"/>
              <a:lstStyle/>
              <a:p>
                <a:endParaRPr lang="en-US"/>
              </a:p>
            </p:txBody>
          </p:sp>
          <p:sp>
            <p:nvSpPr>
              <p:cNvPr id="354" name="Freeform 353">
                <a:extLst>
                  <a:ext uri="{FF2B5EF4-FFF2-40B4-BE49-F238E27FC236}">
                    <a16:creationId xmlns:a16="http://schemas.microsoft.com/office/drawing/2014/main" id="{4888FD64-C4C7-2543-B036-C1494523222C}"/>
                  </a:ext>
                </a:extLst>
              </p:cNvPr>
              <p:cNvSpPr/>
              <p:nvPr/>
            </p:nvSpPr>
            <p:spPr>
              <a:xfrm>
                <a:off x="7502041" y="4904422"/>
                <a:ext cx="14565" cy="24098"/>
              </a:xfrm>
              <a:custGeom>
                <a:avLst/>
                <a:gdLst>
                  <a:gd name="connsiteX0" fmla="*/ 0 w 14565"/>
                  <a:gd name="connsiteY0" fmla="*/ 476 h 24098"/>
                  <a:gd name="connsiteX1" fmla="*/ 2380 w 14565"/>
                  <a:gd name="connsiteY1" fmla="*/ 476 h 24098"/>
                  <a:gd name="connsiteX2" fmla="*/ 2380 w 14565"/>
                  <a:gd name="connsiteY2" fmla="*/ 3905 h 24098"/>
                  <a:gd name="connsiteX3" fmla="*/ 7806 w 14565"/>
                  <a:gd name="connsiteY3" fmla="*/ 0 h 24098"/>
                  <a:gd name="connsiteX4" fmla="*/ 14565 w 14565"/>
                  <a:gd name="connsiteY4" fmla="*/ 9144 h 24098"/>
                  <a:gd name="connsiteX5" fmla="*/ 7616 w 14565"/>
                  <a:gd name="connsiteY5" fmla="*/ 18383 h 24098"/>
                  <a:gd name="connsiteX6" fmla="*/ 2570 w 14565"/>
                  <a:gd name="connsiteY6" fmla="*/ 15240 h 24098"/>
                  <a:gd name="connsiteX7" fmla="*/ 2570 w 14565"/>
                  <a:gd name="connsiteY7" fmla="*/ 24098 h 24098"/>
                  <a:gd name="connsiteX8" fmla="*/ 0 w 14565"/>
                  <a:gd name="connsiteY8" fmla="*/ 24098 h 24098"/>
                  <a:gd name="connsiteX9" fmla="*/ 0 w 14565"/>
                  <a:gd name="connsiteY9" fmla="*/ 476 h 24098"/>
                  <a:gd name="connsiteX10" fmla="*/ 7044 w 14565"/>
                  <a:gd name="connsiteY10" fmla="*/ 16097 h 24098"/>
                  <a:gd name="connsiteX11" fmla="*/ 11709 w 14565"/>
                  <a:gd name="connsiteY11" fmla="*/ 9144 h 24098"/>
                  <a:gd name="connsiteX12" fmla="*/ 7140 w 14565"/>
                  <a:gd name="connsiteY12" fmla="*/ 2286 h 24098"/>
                  <a:gd name="connsiteX13" fmla="*/ 2570 w 14565"/>
                  <a:gd name="connsiteY13" fmla="*/ 7715 h 24098"/>
                  <a:gd name="connsiteX14" fmla="*/ 2570 w 14565"/>
                  <a:gd name="connsiteY14" fmla="*/ 10668 h 24098"/>
                  <a:gd name="connsiteX15" fmla="*/ 7044 w 14565"/>
                  <a:gd name="connsiteY15" fmla="*/ 16097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0" y="476"/>
                    </a:moveTo>
                    <a:lnTo>
                      <a:pt x="2380" y="476"/>
                    </a:lnTo>
                    <a:lnTo>
                      <a:pt x="2380" y="3905"/>
                    </a:lnTo>
                    <a:cubicBezTo>
                      <a:pt x="3618" y="1333"/>
                      <a:pt x="5426" y="0"/>
                      <a:pt x="7806" y="0"/>
                    </a:cubicBezTo>
                    <a:cubicBezTo>
                      <a:pt x="11614" y="0"/>
                      <a:pt x="14565" y="3524"/>
                      <a:pt x="14565" y="9144"/>
                    </a:cubicBezTo>
                    <a:cubicBezTo>
                      <a:pt x="14565" y="14859"/>
                      <a:pt x="11519" y="18383"/>
                      <a:pt x="7616" y="18383"/>
                    </a:cubicBezTo>
                    <a:cubicBezTo>
                      <a:pt x="5617" y="18383"/>
                      <a:pt x="3713" y="17336"/>
                      <a:pt x="2570" y="15240"/>
                    </a:cubicBezTo>
                    <a:lnTo>
                      <a:pt x="2570" y="24098"/>
                    </a:lnTo>
                    <a:lnTo>
                      <a:pt x="0" y="24098"/>
                    </a:lnTo>
                    <a:lnTo>
                      <a:pt x="0" y="476"/>
                    </a:lnTo>
                    <a:close/>
                    <a:moveTo>
                      <a:pt x="7044" y="16097"/>
                    </a:moveTo>
                    <a:cubicBezTo>
                      <a:pt x="9901" y="16097"/>
                      <a:pt x="11709" y="13621"/>
                      <a:pt x="11709" y="9144"/>
                    </a:cubicBezTo>
                    <a:cubicBezTo>
                      <a:pt x="11709" y="4763"/>
                      <a:pt x="9901" y="2286"/>
                      <a:pt x="7140" y="2286"/>
                    </a:cubicBezTo>
                    <a:cubicBezTo>
                      <a:pt x="4665" y="2286"/>
                      <a:pt x="2570" y="4477"/>
                      <a:pt x="2570" y="7715"/>
                    </a:cubicBezTo>
                    <a:lnTo>
                      <a:pt x="2570" y="10668"/>
                    </a:lnTo>
                    <a:cubicBezTo>
                      <a:pt x="2570" y="14097"/>
                      <a:pt x="4379" y="16097"/>
                      <a:pt x="7044" y="16097"/>
                    </a:cubicBezTo>
                    <a:close/>
                  </a:path>
                </a:pathLst>
              </a:custGeom>
              <a:solidFill>
                <a:srgbClr val="231F20"/>
              </a:solidFill>
              <a:ln w="9509" cap="flat">
                <a:noFill/>
                <a:prstDash val="solid"/>
                <a:miter/>
              </a:ln>
            </p:spPr>
            <p:txBody>
              <a:bodyPr rtlCol="0" anchor="ctr"/>
              <a:lstStyle/>
              <a:p>
                <a:endParaRPr lang="en-US"/>
              </a:p>
            </p:txBody>
          </p:sp>
          <p:sp>
            <p:nvSpPr>
              <p:cNvPr id="355" name="Freeform 354">
                <a:extLst>
                  <a:ext uri="{FF2B5EF4-FFF2-40B4-BE49-F238E27FC236}">
                    <a16:creationId xmlns:a16="http://schemas.microsoft.com/office/drawing/2014/main" id="{0AB0FCC0-391D-A54D-A0EE-B346D1A4E318}"/>
                  </a:ext>
                </a:extLst>
              </p:cNvPr>
              <p:cNvSpPr/>
              <p:nvPr/>
            </p:nvSpPr>
            <p:spPr>
              <a:xfrm>
                <a:off x="7520128" y="4904422"/>
                <a:ext cx="14565" cy="24098"/>
              </a:xfrm>
              <a:custGeom>
                <a:avLst/>
                <a:gdLst>
                  <a:gd name="connsiteX0" fmla="*/ 0 w 14565"/>
                  <a:gd name="connsiteY0" fmla="*/ 476 h 24098"/>
                  <a:gd name="connsiteX1" fmla="*/ 2380 w 14565"/>
                  <a:gd name="connsiteY1" fmla="*/ 476 h 24098"/>
                  <a:gd name="connsiteX2" fmla="*/ 2380 w 14565"/>
                  <a:gd name="connsiteY2" fmla="*/ 3905 h 24098"/>
                  <a:gd name="connsiteX3" fmla="*/ 7806 w 14565"/>
                  <a:gd name="connsiteY3" fmla="*/ 0 h 24098"/>
                  <a:gd name="connsiteX4" fmla="*/ 14565 w 14565"/>
                  <a:gd name="connsiteY4" fmla="*/ 9144 h 24098"/>
                  <a:gd name="connsiteX5" fmla="*/ 7616 w 14565"/>
                  <a:gd name="connsiteY5" fmla="*/ 18383 h 24098"/>
                  <a:gd name="connsiteX6" fmla="*/ 2570 w 14565"/>
                  <a:gd name="connsiteY6" fmla="*/ 15240 h 24098"/>
                  <a:gd name="connsiteX7" fmla="*/ 2570 w 14565"/>
                  <a:gd name="connsiteY7" fmla="*/ 24098 h 24098"/>
                  <a:gd name="connsiteX8" fmla="*/ 0 w 14565"/>
                  <a:gd name="connsiteY8" fmla="*/ 24098 h 24098"/>
                  <a:gd name="connsiteX9" fmla="*/ 0 w 14565"/>
                  <a:gd name="connsiteY9" fmla="*/ 476 h 24098"/>
                  <a:gd name="connsiteX10" fmla="*/ 7044 w 14565"/>
                  <a:gd name="connsiteY10" fmla="*/ 16097 h 24098"/>
                  <a:gd name="connsiteX11" fmla="*/ 11709 w 14565"/>
                  <a:gd name="connsiteY11" fmla="*/ 9144 h 24098"/>
                  <a:gd name="connsiteX12" fmla="*/ 7140 w 14565"/>
                  <a:gd name="connsiteY12" fmla="*/ 2286 h 24098"/>
                  <a:gd name="connsiteX13" fmla="*/ 2570 w 14565"/>
                  <a:gd name="connsiteY13" fmla="*/ 7715 h 24098"/>
                  <a:gd name="connsiteX14" fmla="*/ 2570 w 14565"/>
                  <a:gd name="connsiteY14" fmla="*/ 10668 h 24098"/>
                  <a:gd name="connsiteX15" fmla="*/ 7044 w 14565"/>
                  <a:gd name="connsiteY15" fmla="*/ 16097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0" y="476"/>
                    </a:moveTo>
                    <a:lnTo>
                      <a:pt x="2380" y="476"/>
                    </a:lnTo>
                    <a:lnTo>
                      <a:pt x="2380" y="3905"/>
                    </a:lnTo>
                    <a:cubicBezTo>
                      <a:pt x="3618" y="1333"/>
                      <a:pt x="5426" y="0"/>
                      <a:pt x="7806" y="0"/>
                    </a:cubicBezTo>
                    <a:cubicBezTo>
                      <a:pt x="11614" y="0"/>
                      <a:pt x="14565" y="3524"/>
                      <a:pt x="14565" y="9144"/>
                    </a:cubicBezTo>
                    <a:cubicBezTo>
                      <a:pt x="14565" y="14859"/>
                      <a:pt x="11519" y="18383"/>
                      <a:pt x="7616" y="18383"/>
                    </a:cubicBezTo>
                    <a:cubicBezTo>
                      <a:pt x="5617" y="18383"/>
                      <a:pt x="3713" y="17336"/>
                      <a:pt x="2570" y="15240"/>
                    </a:cubicBezTo>
                    <a:lnTo>
                      <a:pt x="2570" y="24098"/>
                    </a:lnTo>
                    <a:lnTo>
                      <a:pt x="0" y="24098"/>
                    </a:lnTo>
                    <a:lnTo>
                      <a:pt x="0" y="476"/>
                    </a:lnTo>
                    <a:close/>
                    <a:moveTo>
                      <a:pt x="7044" y="16097"/>
                    </a:moveTo>
                    <a:cubicBezTo>
                      <a:pt x="9901" y="16097"/>
                      <a:pt x="11709" y="13621"/>
                      <a:pt x="11709" y="9144"/>
                    </a:cubicBezTo>
                    <a:cubicBezTo>
                      <a:pt x="11709" y="4763"/>
                      <a:pt x="9901" y="2286"/>
                      <a:pt x="7140" y="2286"/>
                    </a:cubicBezTo>
                    <a:cubicBezTo>
                      <a:pt x="4665" y="2286"/>
                      <a:pt x="2570" y="4477"/>
                      <a:pt x="2570" y="7715"/>
                    </a:cubicBezTo>
                    <a:lnTo>
                      <a:pt x="2570" y="10668"/>
                    </a:lnTo>
                    <a:cubicBezTo>
                      <a:pt x="2570" y="14097"/>
                      <a:pt x="4379" y="16097"/>
                      <a:pt x="7044" y="16097"/>
                    </a:cubicBezTo>
                    <a:close/>
                  </a:path>
                </a:pathLst>
              </a:custGeom>
              <a:solidFill>
                <a:srgbClr val="231F20"/>
              </a:solidFill>
              <a:ln w="9509" cap="flat">
                <a:noFill/>
                <a:prstDash val="solid"/>
                <a:miter/>
              </a:ln>
            </p:spPr>
            <p:txBody>
              <a:bodyPr rtlCol="0" anchor="ctr"/>
              <a:lstStyle/>
              <a:p>
                <a:endParaRPr lang="en-US"/>
              </a:p>
            </p:txBody>
          </p:sp>
          <p:sp>
            <p:nvSpPr>
              <p:cNvPr id="356" name="Freeform 355">
                <a:extLst>
                  <a:ext uri="{FF2B5EF4-FFF2-40B4-BE49-F238E27FC236}">
                    <a16:creationId xmlns:a16="http://schemas.microsoft.com/office/drawing/2014/main" id="{71ED9608-83D7-0049-9DE2-6BB4E8B1B02C}"/>
                  </a:ext>
                </a:extLst>
              </p:cNvPr>
              <p:cNvSpPr/>
              <p:nvPr/>
            </p:nvSpPr>
            <p:spPr>
              <a:xfrm>
                <a:off x="7536978" y="4904422"/>
                <a:ext cx="15802" cy="18480"/>
              </a:xfrm>
              <a:custGeom>
                <a:avLst/>
                <a:gdLst>
                  <a:gd name="connsiteX0" fmla="*/ 0 w 15802"/>
                  <a:gd name="connsiteY0" fmla="*/ 9239 h 18480"/>
                  <a:gd name="connsiteX1" fmla="*/ 7901 w 15802"/>
                  <a:gd name="connsiteY1" fmla="*/ 0 h 18480"/>
                  <a:gd name="connsiteX2" fmla="*/ 15803 w 15802"/>
                  <a:gd name="connsiteY2" fmla="*/ 9239 h 18480"/>
                  <a:gd name="connsiteX3" fmla="*/ 7901 w 15802"/>
                  <a:gd name="connsiteY3" fmla="*/ 18479 h 18480"/>
                  <a:gd name="connsiteX4" fmla="*/ 0 w 15802"/>
                  <a:gd name="connsiteY4" fmla="*/ 9239 h 18480"/>
                  <a:gd name="connsiteX5" fmla="*/ 12852 w 15802"/>
                  <a:gd name="connsiteY5" fmla="*/ 9239 h 18480"/>
                  <a:gd name="connsiteX6" fmla="*/ 7806 w 15802"/>
                  <a:gd name="connsiteY6" fmla="*/ 2191 h 18480"/>
                  <a:gd name="connsiteX7" fmla="*/ 2761 w 15802"/>
                  <a:gd name="connsiteY7" fmla="*/ 9239 h 18480"/>
                  <a:gd name="connsiteX8" fmla="*/ 7806 w 15802"/>
                  <a:gd name="connsiteY8" fmla="*/ 16288 h 18480"/>
                  <a:gd name="connsiteX9" fmla="*/ 12852 w 15802"/>
                  <a:gd name="connsiteY9" fmla="*/ 9239 h 1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80">
                    <a:moveTo>
                      <a:pt x="0" y="9239"/>
                    </a:moveTo>
                    <a:cubicBezTo>
                      <a:pt x="0" y="3524"/>
                      <a:pt x="3237" y="0"/>
                      <a:pt x="7901" y="0"/>
                    </a:cubicBezTo>
                    <a:cubicBezTo>
                      <a:pt x="12566" y="0"/>
                      <a:pt x="15803" y="3620"/>
                      <a:pt x="15803" y="9239"/>
                    </a:cubicBezTo>
                    <a:cubicBezTo>
                      <a:pt x="15803" y="14859"/>
                      <a:pt x="12566" y="18479"/>
                      <a:pt x="7901" y="18479"/>
                    </a:cubicBezTo>
                    <a:cubicBezTo>
                      <a:pt x="3237" y="18574"/>
                      <a:pt x="0" y="14859"/>
                      <a:pt x="0" y="9239"/>
                    </a:cubicBezTo>
                    <a:close/>
                    <a:moveTo>
                      <a:pt x="12852" y="9239"/>
                    </a:moveTo>
                    <a:cubicBezTo>
                      <a:pt x="12852" y="4763"/>
                      <a:pt x="10853" y="2191"/>
                      <a:pt x="7806" y="2191"/>
                    </a:cubicBezTo>
                    <a:cubicBezTo>
                      <a:pt x="4760" y="2191"/>
                      <a:pt x="2761" y="4763"/>
                      <a:pt x="2761" y="9239"/>
                    </a:cubicBezTo>
                    <a:cubicBezTo>
                      <a:pt x="2761" y="13716"/>
                      <a:pt x="4760" y="16288"/>
                      <a:pt x="7806" y="16288"/>
                    </a:cubicBezTo>
                    <a:cubicBezTo>
                      <a:pt x="10853" y="16288"/>
                      <a:pt x="12852" y="13716"/>
                      <a:pt x="12852" y="9239"/>
                    </a:cubicBezTo>
                    <a:close/>
                  </a:path>
                </a:pathLst>
              </a:custGeom>
              <a:solidFill>
                <a:srgbClr val="231F20"/>
              </a:solidFill>
              <a:ln w="9509" cap="flat">
                <a:noFill/>
                <a:prstDash val="solid"/>
                <a:miter/>
              </a:ln>
            </p:spPr>
            <p:txBody>
              <a:bodyPr rtlCol="0" anchor="ctr"/>
              <a:lstStyle/>
              <a:p>
                <a:endParaRPr lang="en-US"/>
              </a:p>
            </p:txBody>
          </p:sp>
          <p:sp>
            <p:nvSpPr>
              <p:cNvPr id="357" name="Freeform 356">
                <a:extLst>
                  <a:ext uri="{FF2B5EF4-FFF2-40B4-BE49-F238E27FC236}">
                    <a16:creationId xmlns:a16="http://schemas.microsoft.com/office/drawing/2014/main" id="{994E7A83-305C-6A40-8442-46B5A824A539}"/>
                  </a:ext>
                </a:extLst>
              </p:cNvPr>
              <p:cNvSpPr/>
              <p:nvPr/>
            </p:nvSpPr>
            <p:spPr>
              <a:xfrm>
                <a:off x="7556113" y="4904327"/>
                <a:ext cx="8662" cy="18192"/>
              </a:xfrm>
              <a:custGeom>
                <a:avLst/>
                <a:gdLst>
                  <a:gd name="connsiteX0" fmla="*/ 95 w 8662"/>
                  <a:gd name="connsiteY0" fmla="*/ 571 h 18192"/>
                  <a:gd name="connsiteX1" fmla="*/ 2570 w 8662"/>
                  <a:gd name="connsiteY1" fmla="*/ 571 h 18192"/>
                  <a:gd name="connsiteX2" fmla="*/ 2570 w 8662"/>
                  <a:gd name="connsiteY2" fmla="*/ 4477 h 18192"/>
                  <a:gd name="connsiteX3" fmla="*/ 7711 w 8662"/>
                  <a:gd name="connsiteY3" fmla="*/ 0 h 18192"/>
                  <a:gd name="connsiteX4" fmla="*/ 8663 w 8662"/>
                  <a:gd name="connsiteY4" fmla="*/ 95 h 18192"/>
                  <a:gd name="connsiteX5" fmla="*/ 8663 w 8662"/>
                  <a:gd name="connsiteY5" fmla="*/ 2762 h 18192"/>
                  <a:gd name="connsiteX6" fmla="*/ 8187 w 8662"/>
                  <a:gd name="connsiteY6" fmla="*/ 2762 h 18192"/>
                  <a:gd name="connsiteX7" fmla="*/ 2665 w 8662"/>
                  <a:gd name="connsiteY7" fmla="*/ 9334 h 18192"/>
                  <a:gd name="connsiteX8" fmla="*/ 2665 w 8662"/>
                  <a:gd name="connsiteY8" fmla="*/ 18193 h 18192"/>
                  <a:gd name="connsiteX9" fmla="*/ 0 w 8662"/>
                  <a:gd name="connsiteY9" fmla="*/ 18193 h 18192"/>
                  <a:gd name="connsiteX10" fmla="*/ 0 w 8662"/>
                  <a:gd name="connsiteY10" fmla="*/ 571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2" h="18192">
                    <a:moveTo>
                      <a:pt x="95" y="571"/>
                    </a:moveTo>
                    <a:lnTo>
                      <a:pt x="2570" y="571"/>
                    </a:lnTo>
                    <a:lnTo>
                      <a:pt x="2570" y="4477"/>
                    </a:lnTo>
                    <a:cubicBezTo>
                      <a:pt x="3618" y="1524"/>
                      <a:pt x="5236" y="0"/>
                      <a:pt x="7711" y="0"/>
                    </a:cubicBezTo>
                    <a:cubicBezTo>
                      <a:pt x="7996" y="0"/>
                      <a:pt x="8282" y="0"/>
                      <a:pt x="8663" y="95"/>
                    </a:cubicBezTo>
                    <a:lnTo>
                      <a:pt x="8663" y="2762"/>
                    </a:lnTo>
                    <a:cubicBezTo>
                      <a:pt x="8473" y="2762"/>
                      <a:pt x="8377" y="2762"/>
                      <a:pt x="8187" y="2762"/>
                    </a:cubicBezTo>
                    <a:cubicBezTo>
                      <a:pt x="4855" y="2762"/>
                      <a:pt x="2665" y="5239"/>
                      <a:pt x="2665" y="9334"/>
                    </a:cubicBezTo>
                    <a:lnTo>
                      <a:pt x="2665" y="18193"/>
                    </a:lnTo>
                    <a:lnTo>
                      <a:pt x="0" y="18193"/>
                    </a:lnTo>
                    <a:lnTo>
                      <a:pt x="0" y="571"/>
                    </a:lnTo>
                    <a:close/>
                  </a:path>
                </a:pathLst>
              </a:custGeom>
              <a:solidFill>
                <a:srgbClr val="231F20"/>
              </a:solidFill>
              <a:ln w="9509" cap="flat">
                <a:noFill/>
                <a:prstDash val="solid"/>
                <a:miter/>
              </a:ln>
            </p:spPr>
            <p:txBody>
              <a:bodyPr rtlCol="0" anchor="ctr"/>
              <a:lstStyle/>
              <a:p>
                <a:endParaRPr lang="en-US"/>
              </a:p>
            </p:txBody>
          </p:sp>
          <p:sp>
            <p:nvSpPr>
              <p:cNvPr id="358" name="Freeform 357">
                <a:extLst>
                  <a:ext uri="{FF2B5EF4-FFF2-40B4-BE49-F238E27FC236}">
                    <a16:creationId xmlns:a16="http://schemas.microsoft.com/office/drawing/2014/main" id="{8C02F358-9184-6641-8489-9D5CE1B69BE9}"/>
                  </a:ext>
                </a:extLst>
              </p:cNvPr>
              <p:cNvSpPr/>
              <p:nvPr/>
            </p:nvSpPr>
            <p:spPr>
              <a:xfrm>
                <a:off x="7564490" y="4900421"/>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1 w 10471"/>
                  <a:gd name="connsiteY7" fmla="*/ 4477 h 22479"/>
                  <a:gd name="connsiteX8" fmla="*/ 9901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1" y="4477"/>
                    </a:lnTo>
                    <a:lnTo>
                      <a:pt x="9901"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a:p>
            </p:txBody>
          </p:sp>
          <p:sp>
            <p:nvSpPr>
              <p:cNvPr id="359" name="Freeform 358">
                <a:extLst>
                  <a:ext uri="{FF2B5EF4-FFF2-40B4-BE49-F238E27FC236}">
                    <a16:creationId xmlns:a16="http://schemas.microsoft.com/office/drawing/2014/main" id="{FBA34311-8E0F-F943-9DCA-4D8D0E41E7C8}"/>
                  </a:ext>
                </a:extLst>
              </p:cNvPr>
              <p:cNvSpPr/>
              <p:nvPr/>
            </p:nvSpPr>
            <p:spPr>
              <a:xfrm>
                <a:off x="7592287" y="4898421"/>
                <a:ext cx="10947" cy="24002"/>
              </a:xfrm>
              <a:custGeom>
                <a:avLst/>
                <a:gdLst>
                  <a:gd name="connsiteX0" fmla="*/ 3142 w 10947"/>
                  <a:gd name="connsiteY0" fmla="*/ 8382 h 24002"/>
                  <a:gd name="connsiteX1" fmla="*/ 0 w 10947"/>
                  <a:gd name="connsiteY1" fmla="*/ 8382 h 24002"/>
                  <a:gd name="connsiteX2" fmla="*/ 0 w 10947"/>
                  <a:gd name="connsiteY2" fmla="*/ 6477 h 24002"/>
                  <a:gd name="connsiteX3" fmla="*/ 3142 w 10947"/>
                  <a:gd name="connsiteY3" fmla="*/ 6477 h 24002"/>
                  <a:gd name="connsiteX4" fmla="*/ 3142 w 10947"/>
                  <a:gd name="connsiteY4" fmla="*/ 6382 h 24002"/>
                  <a:gd name="connsiteX5" fmla="*/ 8377 w 10947"/>
                  <a:gd name="connsiteY5" fmla="*/ 0 h 24002"/>
                  <a:gd name="connsiteX6" fmla="*/ 10948 w 10947"/>
                  <a:gd name="connsiteY6" fmla="*/ 190 h 24002"/>
                  <a:gd name="connsiteX7" fmla="*/ 10948 w 10947"/>
                  <a:gd name="connsiteY7" fmla="*/ 2381 h 24002"/>
                  <a:gd name="connsiteX8" fmla="*/ 8854 w 10947"/>
                  <a:gd name="connsiteY8" fmla="*/ 2191 h 24002"/>
                  <a:gd name="connsiteX9" fmla="*/ 5712 w 10947"/>
                  <a:gd name="connsiteY9" fmla="*/ 5810 h 24002"/>
                  <a:gd name="connsiteX10" fmla="*/ 5712 w 10947"/>
                  <a:gd name="connsiteY10" fmla="*/ 6477 h 24002"/>
                  <a:gd name="connsiteX11" fmla="*/ 9901 w 10947"/>
                  <a:gd name="connsiteY11" fmla="*/ 6477 h 24002"/>
                  <a:gd name="connsiteX12" fmla="*/ 9901 w 10947"/>
                  <a:gd name="connsiteY12" fmla="*/ 8382 h 24002"/>
                  <a:gd name="connsiteX13" fmla="*/ 5712 w 10947"/>
                  <a:gd name="connsiteY13" fmla="*/ 8382 h 24002"/>
                  <a:gd name="connsiteX14" fmla="*/ 5712 w 10947"/>
                  <a:gd name="connsiteY14" fmla="*/ 24003 h 24002"/>
                  <a:gd name="connsiteX15" fmla="*/ 3142 w 10947"/>
                  <a:gd name="connsiteY15" fmla="*/ 24003 h 24002"/>
                  <a:gd name="connsiteX16" fmla="*/ 3142 w 10947"/>
                  <a:gd name="connsiteY16" fmla="*/ 8382 h 24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947" h="24002">
                    <a:moveTo>
                      <a:pt x="3142" y="8382"/>
                    </a:moveTo>
                    <a:lnTo>
                      <a:pt x="0" y="8382"/>
                    </a:lnTo>
                    <a:lnTo>
                      <a:pt x="0" y="6477"/>
                    </a:lnTo>
                    <a:lnTo>
                      <a:pt x="3142" y="6477"/>
                    </a:lnTo>
                    <a:cubicBezTo>
                      <a:pt x="3142" y="6477"/>
                      <a:pt x="3142" y="6382"/>
                      <a:pt x="3142" y="6382"/>
                    </a:cubicBezTo>
                    <a:cubicBezTo>
                      <a:pt x="3142" y="2096"/>
                      <a:pt x="4855" y="0"/>
                      <a:pt x="8377" y="0"/>
                    </a:cubicBezTo>
                    <a:cubicBezTo>
                      <a:pt x="9234" y="0"/>
                      <a:pt x="10091" y="95"/>
                      <a:pt x="10948" y="190"/>
                    </a:cubicBezTo>
                    <a:lnTo>
                      <a:pt x="10948" y="2381"/>
                    </a:lnTo>
                    <a:cubicBezTo>
                      <a:pt x="9996" y="2191"/>
                      <a:pt x="9329" y="2191"/>
                      <a:pt x="8854" y="2191"/>
                    </a:cubicBezTo>
                    <a:cubicBezTo>
                      <a:pt x="6664" y="2191"/>
                      <a:pt x="5712" y="3334"/>
                      <a:pt x="5712" y="5810"/>
                    </a:cubicBezTo>
                    <a:cubicBezTo>
                      <a:pt x="5712" y="6001"/>
                      <a:pt x="5712" y="6286"/>
                      <a:pt x="5712" y="6477"/>
                    </a:cubicBezTo>
                    <a:lnTo>
                      <a:pt x="9901" y="6477"/>
                    </a:lnTo>
                    <a:lnTo>
                      <a:pt x="9901" y="8382"/>
                    </a:lnTo>
                    <a:lnTo>
                      <a:pt x="5712" y="8382"/>
                    </a:lnTo>
                    <a:lnTo>
                      <a:pt x="5712" y="24003"/>
                    </a:lnTo>
                    <a:lnTo>
                      <a:pt x="3142" y="24003"/>
                    </a:lnTo>
                    <a:lnTo>
                      <a:pt x="3142" y="8382"/>
                    </a:lnTo>
                    <a:close/>
                  </a:path>
                </a:pathLst>
              </a:custGeom>
              <a:solidFill>
                <a:srgbClr val="231F20"/>
              </a:solidFill>
              <a:ln w="9509" cap="flat">
                <a:noFill/>
                <a:prstDash val="solid"/>
                <a:miter/>
              </a:ln>
            </p:spPr>
            <p:txBody>
              <a:bodyPr rtlCol="0" anchor="ctr"/>
              <a:lstStyle/>
              <a:p>
                <a:endParaRPr lang="en-US"/>
              </a:p>
            </p:txBody>
          </p:sp>
          <p:sp>
            <p:nvSpPr>
              <p:cNvPr id="360" name="Freeform 359">
                <a:extLst>
                  <a:ext uri="{FF2B5EF4-FFF2-40B4-BE49-F238E27FC236}">
                    <a16:creationId xmlns:a16="http://schemas.microsoft.com/office/drawing/2014/main" id="{97AA147B-5BD4-2E43-A8B2-60867924A29D}"/>
                  </a:ext>
                </a:extLst>
              </p:cNvPr>
              <p:cNvSpPr/>
              <p:nvPr/>
            </p:nvSpPr>
            <p:spPr>
              <a:xfrm>
                <a:off x="7603997" y="4904327"/>
                <a:ext cx="8662" cy="18192"/>
              </a:xfrm>
              <a:custGeom>
                <a:avLst/>
                <a:gdLst>
                  <a:gd name="connsiteX0" fmla="*/ 95 w 8662"/>
                  <a:gd name="connsiteY0" fmla="*/ 571 h 18192"/>
                  <a:gd name="connsiteX1" fmla="*/ 2570 w 8662"/>
                  <a:gd name="connsiteY1" fmla="*/ 571 h 18192"/>
                  <a:gd name="connsiteX2" fmla="*/ 2570 w 8662"/>
                  <a:gd name="connsiteY2" fmla="*/ 4477 h 18192"/>
                  <a:gd name="connsiteX3" fmla="*/ 7711 w 8662"/>
                  <a:gd name="connsiteY3" fmla="*/ 0 h 18192"/>
                  <a:gd name="connsiteX4" fmla="*/ 8663 w 8662"/>
                  <a:gd name="connsiteY4" fmla="*/ 95 h 18192"/>
                  <a:gd name="connsiteX5" fmla="*/ 8663 w 8662"/>
                  <a:gd name="connsiteY5" fmla="*/ 2762 h 18192"/>
                  <a:gd name="connsiteX6" fmla="*/ 8187 w 8662"/>
                  <a:gd name="connsiteY6" fmla="*/ 2762 h 18192"/>
                  <a:gd name="connsiteX7" fmla="*/ 2665 w 8662"/>
                  <a:gd name="connsiteY7" fmla="*/ 9334 h 18192"/>
                  <a:gd name="connsiteX8" fmla="*/ 2665 w 8662"/>
                  <a:gd name="connsiteY8" fmla="*/ 18193 h 18192"/>
                  <a:gd name="connsiteX9" fmla="*/ 0 w 8662"/>
                  <a:gd name="connsiteY9" fmla="*/ 18193 h 18192"/>
                  <a:gd name="connsiteX10" fmla="*/ 0 w 8662"/>
                  <a:gd name="connsiteY10" fmla="*/ 571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2" h="18192">
                    <a:moveTo>
                      <a:pt x="95" y="571"/>
                    </a:moveTo>
                    <a:lnTo>
                      <a:pt x="2570" y="571"/>
                    </a:lnTo>
                    <a:lnTo>
                      <a:pt x="2570" y="4477"/>
                    </a:lnTo>
                    <a:cubicBezTo>
                      <a:pt x="3618" y="1524"/>
                      <a:pt x="5236" y="0"/>
                      <a:pt x="7711" y="0"/>
                    </a:cubicBezTo>
                    <a:cubicBezTo>
                      <a:pt x="7996" y="0"/>
                      <a:pt x="8282" y="0"/>
                      <a:pt x="8663" y="95"/>
                    </a:cubicBezTo>
                    <a:lnTo>
                      <a:pt x="8663" y="2762"/>
                    </a:lnTo>
                    <a:cubicBezTo>
                      <a:pt x="8473" y="2762"/>
                      <a:pt x="8377" y="2762"/>
                      <a:pt x="8187" y="2762"/>
                    </a:cubicBezTo>
                    <a:cubicBezTo>
                      <a:pt x="4855" y="2762"/>
                      <a:pt x="2665" y="5239"/>
                      <a:pt x="2665" y="9334"/>
                    </a:cubicBezTo>
                    <a:lnTo>
                      <a:pt x="2665" y="18193"/>
                    </a:lnTo>
                    <a:lnTo>
                      <a:pt x="0" y="18193"/>
                    </a:lnTo>
                    <a:lnTo>
                      <a:pt x="0" y="571"/>
                    </a:lnTo>
                    <a:close/>
                  </a:path>
                </a:pathLst>
              </a:custGeom>
              <a:solidFill>
                <a:srgbClr val="231F20"/>
              </a:solidFill>
              <a:ln w="9509" cap="flat">
                <a:noFill/>
                <a:prstDash val="solid"/>
                <a:miter/>
              </a:ln>
            </p:spPr>
            <p:txBody>
              <a:bodyPr rtlCol="0" anchor="ctr"/>
              <a:lstStyle/>
              <a:p>
                <a:endParaRPr lang="en-US"/>
              </a:p>
            </p:txBody>
          </p:sp>
          <p:sp>
            <p:nvSpPr>
              <p:cNvPr id="361" name="Freeform 360">
                <a:extLst>
                  <a:ext uri="{FF2B5EF4-FFF2-40B4-BE49-F238E27FC236}">
                    <a16:creationId xmlns:a16="http://schemas.microsoft.com/office/drawing/2014/main" id="{08692148-3D29-C647-AA67-98148AC7BAB0}"/>
                  </a:ext>
                </a:extLst>
              </p:cNvPr>
              <p:cNvSpPr/>
              <p:nvPr/>
            </p:nvSpPr>
            <p:spPr>
              <a:xfrm>
                <a:off x="7613421" y="4904422"/>
                <a:ext cx="15802" cy="18480"/>
              </a:xfrm>
              <a:custGeom>
                <a:avLst/>
                <a:gdLst>
                  <a:gd name="connsiteX0" fmla="*/ 0 w 15802"/>
                  <a:gd name="connsiteY0" fmla="*/ 9239 h 18480"/>
                  <a:gd name="connsiteX1" fmla="*/ 7901 w 15802"/>
                  <a:gd name="connsiteY1" fmla="*/ 0 h 18480"/>
                  <a:gd name="connsiteX2" fmla="*/ 15803 w 15802"/>
                  <a:gd name="connsiteY2" fmla="*/ 9239 h 18480"/>
                  <a:gd name="connsiteX3" fmla="*/ 7901 w 15802"/>
                  <a:gd name="connsiteY3" fmla="*/ 18479 h 18480"/>
                  <a:gd name="connsiteX4" fmla="*/ 0 w 15802"/>
                  <a:gd name="connsiteY4" fmla="*/ 9239 h 18480"/>
                  <a:gd name="connsiteX5" fmla="*/ 12852 w 15802"/>
                  <a:gd name="connsiteY5" fmla="*/ 9239 h 18480"/>
                  <a:gd name="connsiteX6" fmla="*/ 7806 w 15802"/>
                  <a:gd name="connsiteY6" fmla="*/ 2191 h 18480"/>
                  <a:gd name="connsiteX7" fmla="*/ 2761 w 15802"/>
                  <a:gd name="connsiteY7" fmla="*/ 9239 h 18480"/>
                  <a:gd name="connsiteX8" fmla="*/ 7806 w 15802"/>
                  <a:gd name="connsiteY8" fmla="*/ 16288 h 18480"/>
                  <a:gd name="connsiteX9" fmla="*/ 12852 w 15802"/>
                  <a:gd name="connsiteY9" fmla="*/ 9239 h 1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80">
                    <a:moveTo>
                      <a:pt x="0" y="9239"/>
                    </a:moveTo>
                    <a:cubicBezTo>
                      <a:pt x="0" y="3524"/>
                      <a:pt x="3237" y="0"/>
                      <a:pt x="7901" y="0"/>
                    </a:cubicBezTo>
                    <a:cubicBezTo>
                      <a:pt x="12566" y="0"/>
                      <a:pt x="15803" y="3620"/>
                      <a:pt x="15803" y="9239"/>
                    </a:cubicBezTo>
                    <a:cubicBezTo>
                      <a:pt x="15803" y="14859"/>
                      <a:pt x="12566" y="18479"/>
                      <a:pt x="7901" y="18479"/>
                    </a:cubicBezTo>
                    <a:cubicBezTo>
                      <a:pt x="3142" y="18574"/>
                      <a:pt x="0" y="14859"/>
                      <a:pt x="0" y="9239"/>
                    </a:cubicBezTo>
                    <a:close/>
                    <a:moveTo>
                      <a:pt x="12852" y="9239"/>
                    </a:moveTo>
                    <a:cubicBezTo>
                      <a:pt x="12852" y="4763"/>
                      <a:pt x="10853" y="2191"/>
                      <a:pt x="7806" y="2191"/>
                    </a:cubicBezTo>
                    <a:cubicBezTo>
                      <a:pt x="4760" y="2191"/>
                      <a:pt x="2761" y="4763"/>
                      <a:pt x="2761" y="9239"/>
                    </a:cubicBezTo>
                    <a:cubicBezTo>
                      <a:pt x="2761" y="13716"/>
                      <a:pt x="4760" y="16288"/>
                      <a:pt x="7806" y="16288"/>
                    </a:cubicBezTo>
                    <a:cubicBezTo>
                      <a:pt x="10853" y="16288"/>
                      <a:pt x="12852" y="13716"/>
                      <a:pt x="12852" y="9239"/>
                    </a:cubicBezTo>
                    <a:close/>
                  </a:path>
                </a:pathLst>
              </a:custGeom>
              <a:solidFill>
                <a:srgbClr val="231F20"/>
              </a:solidFill>
              <a:ln w="9509" cap="flat">
                <a:noFill/>
                <a:prstDash val="solid"/>
                <a:miter/>
              </a:ln>
            </p:spPr>
            <p:txBody>
              <a:bodyPr rtlCol="0" anchor="ctr"/>
              <a:lstStyle/>
              <a:p>
                <a:endParaRPr lang="en-US"/>
              </a:p>
            </p:txBody>
          </p:sp>
          <p:sp>
            <p:nvSpPr>
              <p:cNvPr id="362" name="Freeform 361">
                <a:extLst>
                  <a:ext uri="{FF2B5EF4-FFF2-40B4-BE49-F238E27FC236}">
                    <a16:creationId xmlns:a16="http://schemas.microsoft.com/office/drawing/2014/main" id="{D4EC28C8-A329-C548-83FB-B704B81E37B0}"/>
                  </a:ext>
                </a:extLst>
              </p:cNvPr>
              <p:cNvSpPr/>
              <p:nvPr/>
            </p:nvSpPr>
            <p:spPr>
              <a:xfrm>
                <a:off x="7632651" y="4904517"/>
                <a:ext cx="23513" cy="18002"/>
              </a:xfrm>
              <a:custGeom>
                <a:avLst/>
                <a:gdLst>
                  <a:gd name="connsiteX0" fmla="*/ 18183 w 23513"/>
                  <a:gd name="connsiteY0" fmla="*/ 0 h 18002"/>
                  <a:gd name="connsiteX1" fmla="*/ 23514 w 23513"/>
                  <a:gd name="connsiteY1" fmla="*/ 6858 h 18002"/>
                  <a:gd name="connsiteX2" fmla="*/ 23514 w 23513"/>
                  <a:gd name="connsiteY2" fmla="*/ 18002 h 18002"/>
                  <a:gd name="connsiteX3" fmla="*/ 20943 w 23513"/>
                  <a:gd name="connsiteY3" fmla="*/ 18002 h 18002"/>
                  <a:gd name="connsiteX4" fmla="*/ 20943 w 23513"/>
                  <a:gd name="connsiteY4" fmla="*/ 6667 h 18002"/>
                  <a:gd name="connsiteX5" fmla="*/ 17706 w 23513"/>
                  <a:gd name="connsiteY5" fmla="*/ 2286 h 18002"/>
                  <a:gd name="connsiteX6" fmla="*/ 13042 w 23513"/>
                  <a:gd name="connsiteY6" fmla="*/ 8287 h 18002"/>
                  <a:gd name="connsiteX7" fmla="*/ 13042 w 23513"/>
                  <a:gd name="connsiteY7" fmla="*/ 18002 h 18002"/>
                  <a:gd name="connsiteX8" fmla="*/ 10472 w 23513"/>
                  <a:gd name="connsiteY8" fmla="*/ 18002 h 18002"/>
                  <a:gd name="connsiteX9" fmla="*/ 10472 w 23513"/>
                  <a:gd name="connsiteY9" fmla="*/ 6667 h 18002"/>
                  <a:gd name="connsiteX10" fmla="*/ 7235 w 23513"/>
                  <a:gd name="connsiteY10" fmla="*/ 2286 h 18002"/>
                  <a:gd name="connsiteX11" fmla="*/ 2570 w 23513"/>
                  <a:gd name="connsiteY11" fmla="*/ 8287 h 18002"/>
                  <a:gd name="connsiteX12" fmla="*/ 2570 w 23513"/>
                  <a:gd name="connsiteY12" fmla="*/ 18002 h 18002"/>
                  <a:gd name="connsiteX13" fmla="*/ 0 w 23513"/>
                  <a:gd name="connsiteY13" fmla="*/ 18002 h 18002"/>
                  <a:gd name="connsiteX14" fmla="*/ 0 w 23513"/>
                  <a:gd name="connsiteY14" fmla="*/ 476 h 18002"/>
                  <a:gd name="connsiteX15" fmla="*/ 2380 w 23513"/>
                  <a:gd name="connsiteY15" fmla="*/ 476 h 18002"/>
                  <a:gd name="connsiteX16" fmla="*/ 2380 w 23513"/>
                  <a:gd name="connsiteY16" fmla="*/ 3715 h 18002"/>
                  <a:gd name="connsiteX17" fmla="*/ 7711 w 23513"/>
                  <a:gd name="connsiteY17" fmla="*/ 95 h 18002"/>
                  <a:gd name="connsiteX18" fmla="*/ 12756 w 23513"/>
                  <a:gd name="connsiteY18" fmla="*/ 3905 h 18002"/>
                  <a:gd name="connsiteX19" fmla="*/ 18183 w 23513"/>
                  <a:gd name="connsiteY19" fmla="*/ 0 h 1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13" h="18002">
                    <a:moveTo>
                      <a:pt x="18183" y="0"/>
                    </a:moveTo>
                    <a:cubicBezTo>
                      <a:pt x="21610" y="0"/>
                      <a:pt x="23514" y="2381"/>
                      <a:pt x="23514" y="6858"/>
                    </a:cubicBezTo>
                    <a:lnTo>
                      <a:pt x="23514" y="18002"/>
                    </a:lnTo>
                    <a:lnTo>
                      <a:pt x="20943" y="18002"/>
                    </a:lnTo>
                    <a:lnTo>
                      <a:pt x="20943" y="6667"/>
                    </a:lnTo>
                    <a:cubicBezTo>
                      <a:pt x="20943" y="3810"/>
                      <a:pt x="19706" y="2286"/>
                      <a:pt x="17706" y="2286"/>
                    </a:cubicBezTo>
                    <a:cubicBezTo>
                      <a:pt x="15232" y="2286"/>
                      <a:pt x="13042" y="4763"/>
                      <a:pt x="13042" y="8287"/>
                    </a:cubicBezTo>
                    <a:lnTo>
                      <a:pt x="13042" y="18002"/>
                    </a:lnTo>
                    <a:lnTo>
                      <a:pt x="10472" y="18002"/>
                    </a:lnTo>
                    <a:lnTo>
                      <a:pt x="10472" y="6667"/>
                    </a:lnTo>
                    <a:cubicBezTo>
                      <a:pt x="10472" y="3810"/>
                      <a:pt x="9234" y="2286"/>
                      <a:pt x="7235" y="2286"/>
                    </a:cubicBezTo>
                    <a:cubicBezTo>
                      <a:pt x="4760" y="2286"/>
                      <a:pt x="2570" y="4763"/>
                      <a:pt x="2570" y="8287"/>
                    </a:cubicBezTo>
                    <a:lnTo>
                      <a:pt x="2570" y="18002"/>
                    </a:lnTo>
                    <a:lnTo>
                      <a:pt x="0" y="18002"/>
                    </a:lnTo>
                    <a:lnTo>
                      <a:pt x="0" y="476"/>
                    </a:lnTo>
                    <a:lnTo>
                      <a:pt x="2380" y="476"/>
                    </a:lnTo>
                    <a:lnTo>
                      <a:pt x="2380" y="3715"/>
                    </a:lnTo>
                    <a:cubicBezTo>
                      <a:pt x="3713" y="1333"/>
                      <a:pt x="5521" y="95"/>
                      <a:pt x="7711" y="95"/>
                    </a:cubicBezTo>
                    <a:cubicBezTo>
                      <a:pt x="10186" y="95"/>
                      <a:pt x="12090" y="1429"/>
                      <a:pt x="12756" y="3905"/>
                    </a:cubicBezTo>
                    <a:cubicBezTo>
                      <a:pt x="14184" y="1238"/>
                      <a:pt x="15993" y="0"/>
                      <a:pt x="18183" y="0"/>
                    </a:cubicBezTo>
                    <a:close/>
                  </a:path>
                </a:pathLst>
              </a:custGeom>
              <a:solidFill>
                <a:srgbClr val="231F20"/>
              </a:solidFill>
              <a:ln w="9509" cap="flat">
                <a:noFill/>
                <a:prstDash val="solid"/>
                <a:miter/>
              </a:ln>
            </p:spPr>
            <p:txBody>
              <a:bodyPr rtlCol="0" anchor="ctr"/>
              <a:lstStyle/>
              <a:p>
                <a:endParaRPr lang="en-US"/>
              </a:p>
            </p:txBody>
          </p:sp>
          <p:sp>
            <p:nvSpPr>
              <p:cNvPr id="363" name="Freeform 362">
                <a:extLst>
                  <a:ext uri="{FF2B5EF4-FFF2-40B4-BE49-F238E27FC236}">
                    <a16:creationId xmlns:a16="http://schemas.microsoft.com/office/drawing/2014/main" id="{9088E580-294F-014B-A142-B135D64F9F34}"/>
                  </a:ext>
                </a:extLst>
              </p:cNvPr>
              <p:cNvSpPr/>
              <p:nvPr/>
            </p:nvSpPr>
            <p:spPr>
              <a:xfrm>
                <a:off x="7675775" y="4900421"/>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1 w 10471"/>
                  <a:gd name="connsiteY7" fmla="*/ 4477 h 22479"/>
                  <a:gd name="connsiteX8" fmla="*/ 9901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1" y="4477"/>
                    </a:lnTo>
                    <a:lnTo>
                      <a:pt x="9901"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a:p>
            </p:txBody>
          </p:sp>
          <p:sp>
            <p:nvSpPr>
              <p:cNvPr id="364" name="Freeform 363">
                <a:extLst>
                  <a:ext uri="{FF2B5EF4-FFF2-40B4-BE49-F238E27FC236}">
                    <a16:creationId xmlns:a16="http://schemas.microsoft.com/office/drawing/2014/main" id="{6E130773-C165-4843-B187-3B6AEDD5D738}"/>
                  </a:ext>
                </a:extLst>
              </p:cNvPr>
              <p:cNvSpPr/>
              <p:nvPr/>
            </p:nvSpPr>
            <p:spPr>
              <a:xfrm>
                <a:off x="7688627" y="4898802"/>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1 w 13803"/>
                  <a:gd name="connsiteY3" fmla="*/ 5620 h 23812"/>
                  <a:gd name="connsiteX4" fmla="*/ 13803 w 13803"/>
                  <a:gd name="connsiteY4" fmla="*/ 12573 h 23812"/>
                  <a:gd name="connsiteX5" fmla="*/ 13803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1" y="5620"/>
                    </a:cubicBezTo>
                    <a:cubicBezTo>
                      <a:pt x="11804" y="5620"/>
                      <a:pt x="13803" y="8001"/>
                      <a:pt x="13803" y="12573"/>
                    </a:cubicBezTo>
                    <a:lnTo>
                      <a:pt x="13803" y="23717"/>
                    </a:lnTo>
                    <a:lnTo>
                      <a:pt x="11233" y="23717"/>
                    </a:lnTo>
                    <a:lnTo>
                      <a:pt x="11233" y="12383"/>
                    </a:lnTo>
                    <a:cubicBezTo>
                      <a:pt x="11233" y="9525"/>
                      <a:pt x="9900"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a:p>
            </p:txBody>
          </p:sp>
          <p:sp>
            <p:nvSpPr>
              <p:cNvPr id="365" name="Freeform 364">
                <a:extLst>
                  <a:ext uri="{FF2B5EF4-FFF2-40B4-BE49-F238E27FC236}">
                    <a16:creationId xmlns:a16="http://schemas.microsoft.com/office/drawing/2014/main" id="{288956A9-A3F8-4041-9100-5047FE3FD8FF}"/>
                  </a:ext>
                </a:extLst>
              </p:cNvPr>
              <p:cNvSpPr/>
              <p:nvPr/>
            </p:nvSpPr>
            <p:spPr>
              <a:xfrm>
                <a:off x="7705667" y="4904517"/>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9 h 18478"/>
                  <a:gd name="connsiteX11" fmla="*/ 12756 w 15612"/>
                  <a:gd name="connsiteY11" fmla="*/ 7429 h 18478"/>
                  <a:gd name="connsiteX12" fmla="*/ 7996 w 15612"/>
                  <a:gd name="connsiteY12" fmla="*/ 2096 h 18478"/>
                  <a:gd name="connsiteX13" fmla="*/ 2856 w 15612"/>
                  <a:gd name="connsiteY13" fmla="*/ 7429 h 18478"/>
                  <a:gd name="connsiteX14" fmla="*/ 12756 w 15612"/>
                  <a:gd name="connsiteY14" fmla="*/ 742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2" y="12859"/>
                    </a:cubicBezTo>
                    <a:lnTo>
                      <a:pt x="15327" y="13335"/>
                    </a:lnTo>
                    <a:cubicBezTo>
                      <a:pt x="14184" y="16669"/>
                      <a:pt x="11519" y="18479"/>
                      <a:pt x="7901" y="18479"/>
                    </a:cubicBezTo>
                    <a:close/>
                    <a:moveTo>
                      <a:pt x="12756" y="7429"/>
                    </a:moveTo>
                    <a:cubicBezTo>
                      <a:pt x="12661" y="4000"/>
                      <a:pt x="10853" y="2096"/>
                      <a:pt x="7996" y="2096"/>
                    </a:cubicBezTo>
                    <a:cubicBezTo>
                      <a:pt x="5141" y="2096"/>
                      <a:pt x="3332" y="4000"/>
                      <a:pt x="2856" y="7429"/>
                    </a:cubicBezTo>
                    <a:lnTo>
                      <a:pt x="12756" y="7429"/>
                    </a:lnTo>
                    <a:close/>
                  </a:path>
                </a:pathLst>
              </a:custGeom>
              <a:solidFill>
                <a:srgbClr val="231F20"/>
              </a:solidFill>
              <a:ln w="9509" cap="flat">
                <a:noFill/>
                <a:prstDash val="solid"/>
                <a:miter/>
              </a:ln>
            </p:spPr>
            <p:txBody>
              <a:bodyPr rtlCol="0" anchor="ctr"/>
              <a:lstStyle/>
              <a:p>
                <a:endParaRPr lang="en-US"/>
              </a:p>
            </p:txBody>
          </p:sp>
          <p:sp>
            <p:nvSpPr>
              <p:cNvPr id="366" name="Freeform 365">
                <a:extLst>
                  <a:ext uri="{FF2B5EF4-FFF2-40B4-BE49-F238E27FC236}">
                    <a16:creationId xmlns:a16="http://schemas.microsoft.com/office/drawing/2014/main" id="{91C3712D-5866-C741-A3D2-A2917EA29915}"/>
                  </a:ext>
                </a:extLst>
              </p:cNvPr>
              <p:cNvSpPr/>
              <p:nvPr/>
            </p:nvSpPr>
            <p:spPr>
              <a:xfrm>
                <a:off x="7742413" y="4898802"/>
                <a:ext cx="15326" cy="23812"/>
              </a:xfrm>
              <a:custGeom>
                <a:avLst/>
                <a:gdLst>
                  <a:gd name="connsiteX0" fmla="*/ 0 w 15326"/>
                  <a:gd name="connsiteY0" fmla="*/ 0 h 23812"/>
                  <a:gd name="connsiteX1" fmla="*/ 15041 w 15326"/>
                  <a:gd name="connsiteY1" fmla="*/ 0 h 23812"/>
                  <a:gd name="connsiteX2" fmla="*/ 15041 w 15326"/>
                  <a:gd name="connsiteY2" fmla="*/ 2381 h 23812"/>
                  <a:gd name="connsiteX3" fmla="*/ 2856 w 15326"/>
                  <a:gd name="connsiteY3" fmla="*/ 2381 h 23812"/>
                  <a:gd name="connsiteX4" fmla="*/ 2856 w 15326"/>
                  <a:gd name="connsiteY4" fmla="*/ 10096 h 23812"/>
                  <a:gd name="connsiteX5" fmla="*/ 12471 w 15326"/>
                  <a:gd name="connsiteY5" fmla="*/ 10096 h 23812"/>
                  <a:gd name="connsiteX6" fmla="*/ 12471 w 15326"/>
                  <a:gd name="connsiteY6" fmla="*/ 12383 h 23812"/>
                  <a:gd name="connsiteX7" fmla="*/ 2856 w 15326"/>
                  <a:gd name="connsiteY7" fmla="*/ 12383 h 23812"/>
                  <a:gd name="connsiteX8" fmla="*/ 2856 w 15326"/>
                  <a:gd name="connsiteY8" fmla="*/ 21336 h 23812"/>
                  <a:gd name="connsiteX9" fmla="*/ 15327 w 15326"/>
                  <a:gd name="connsiteY9" fmla="*/ 21336 h 23812"/>
                  <a:gd name="connsiteX10" fmla="*/ 15327 w 15326"/>
                  <a:gd name="connsiteY10" fmla="*/ 23813 h 23812"/>
                  <a:gd name="connsiteX11" fmla="*/ 0 w 15326"/>
                  <a:gd name="connsiteY11" fmla="*/ 23813 h 23812"/>
                  <a:gd name="connsiteX12" fmla="*/ 0 w 15326"/>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326" h="23812">
                    <a:moveTo>
                      <a:pt x="0" y="0"/>
                    </a:moveTo>
                    <a:lnTo>
                      <a:pt x="15041" y="0"/>
                    </a:lnTo>
                    <a:lnTo>
                      <a:pt x="15041" y="2381"/>
                    </a:lnTo>
                    <a:lnTo>
                      <a:pt x="2856" y="2381"/>
                    </a:lnTo>
                    <a:lnTo>
                      <a:pt x="2856" y="10096"/>
                    </a:lnTo>
                    <a:lnTo>
                      <a:pt x="12471" y="10096"/>
                    </a:lnTo>
                    <a:lnTo>
                      <a:pt x="12471" y="12383"/>
                    </a:lnTo>
                    <a:lnTo>
                      <a:pt x="2856" y="12383"/>
                    </a:lnTo>
                    <a:lnTo>
                      <a:pt x="2856" y="21336"/>
                    </a:lnTo>
                    <a:lnTo>
                      <a:pt x="15327" y="21336"/>
                    </a:lnTo>
                    <a:lnTo>
                      <a:pt x="15327" y="23813"/>
                    </a:lnTo>
                    <a:lnTo>
                      <a:pt x="0" y="23813"/>
                    </a:lnTo>
                    <a:lnTo>
                      <a:pt x="0" y="0"/>
                    </a:lnTo>
                    <a:close/>
                  </a:path>
                </a:pathLst>
              </a:custGeom>
              <a:solidFill>
                <a:srgbClr val="231F20"/>
              </a:solidFill>
              <a:ln w="9509" cap="flat">
                <a:noFill/>
                <a:prstDash val="solid"/>
                <a:miter/>
              </a:ln>
            </p:spPr>
            <p:txBody>
              <a:bodyPr rtlCol="0" anchor="ctr"/>
              <a:lstStyle/>
              <a:p>
                <a:endParaRPr lang="en-US"/>
              </a:p>
            </p:txBody>
          </p:sp>
          <p:sp>
            <p:nvSpPr>
              <p:cNvPr id="367" name="Freeform 366">
                <a:extLst>
                  <a:ext uri="{FF2B5EF4-FFF2-40B4-BE49-F238E27FC236}">
                    <a16:creationId xmlns:a16="http://schemas.microsoft.com/office/drawing/2014/main" id="{1B212A84-84D4-DE4E-AC44-B1AEFA7F5DFE}"/>
                  </a:ext>
                </a:extLst>
              </p:cNvPr>
              <p:cNvSpPr/>
              <p:nvPr/>
            </p:nvSpPr>
            <p:spPr>
              <a:xfrm>
                <a:off x="7760500" y="4904708"/>
                <a:ext cx="13708" cy="18192"/>
              </a:xfrm>
              <a:custGeom>
                <a:avLst/>
                <a:gdLst>
                  <a:gd name="connsiteX0" fmla="*/ 13708 w 13708"/>
                  <a:gd name="connsiteY0" fmla="*/ 17717 h 18192"/>
                  <a:gd name="connsiteX1" fmla="*/ 11328 w 13708"/>
                  <a:gd name="connsiteY1" fmla="*/ 17717 h 18192"/>
                  <a:gd name="connsiteX2" fmla="*/ 11328 w 13708"/>
                  <a:gd name="connsiteY2" fmla="*/ 14478 h 18192"/>
                  <a:gd name="connsiteX3" fmla="*/ 5712 w 13708"/>
                  <a:gd name="connsiteY3" fmla="*/ 18193 h 18192"/>
                  <a:gd name="connsiteX4" fmla="*/ 0 w 13708"/>
                  <a:gd name="connsiteY4" fmla="*/ 11240 h 18192"/>
                  <a:gd name="connsiteX5" fmla="*/ 0 w 13708"/>
                  <a:gd name="connsiteY5" fmla="*/ 95 h 18192"/>
                  <a:gd name="connsiteX6" fmla="*/ 2475 w 13708"/>
                  <a:gd name="connsiteY6" fmla="*/ 95 h 18192"/>
                  <a:gd name="connsiteX7" fmla="*/ 2475 w 13708"/>
                  <a:gd name="connsiteY7" fmla="*/ 11430 h 18192"/>
                  <a:gd name="connsiteX8" fmla="*/ 6093 w 13708"/>
                  <a:gd name="connsiteY8" fmla="*/ 15907 h 18192"/>
                  <a:gd name="connsiteX9" fmla="*/ 11138 w 13708"/>
                  <a:gd name="connsiteY9" fmla="*/ 9716 h 18192"/>
                  <a:gd name="connsiteX10" fmla="*/ 11138 w 13708"/>
                  <a:gd name="connsiteY10" fmla="*/ 0 h 18192"/>
                  <a:gd name="connsiteX11" fmla="*/ 13613 w 13708"/>
                  <a:gd name="connsiteY11" fmla="*/ 0 h 18192"/>
                  <a:gd name="connsiteX12" fmla="*/ 13613 w 13708"/>
                  <a:gd name="connsiteY12" fmla="*/ 17717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08" h="18192">
                    <a:moveTo>
                      <a:pt x="13708" y="17717"/>
                    </a:moveTo>
                    <a:lnTo>
                      <a:pt x="11328" y="17717"/>
                    </a:lnTo>
                    <a:lnTo>
                      <a:pt x="11328" y="14478"/>
                    </a:lnTo>
                    <a:cubicBezTo>
                      <a:pt x="9901" y="17050"/>
                      <a:pt x="8092" y="18193"/>
                      <a:pt x="5712" y="18193"/>
                    </a:cubicBezTo>
                    <a:cubicBezTo>
                      <a:pt x="1999" y="18193"/>
                      <a:pt x="0" y="15812"/>
                      <a:pt x="0" y="11240"/>
                    </a:cubicBezTo>
                    <a:lnTo>
                      <a:pt x="0" y="95"/>
                    </a:lnTo>
                    <a:lnTo>
                      <a:pt x="2475" y="95"/>
                    </a:lnTo>
                    <a:lnTo>
                      <a:pt x="2475" y="11430"/>
                    </a:lnTo>
                    <a:cubicBezTo>
                      <a:pt x="2475" y="14383"/>
                      <a:pt x="3808" y="15907"/>
                      <a:pt x="6093" y="15907"/>
                    </a:cubicBezTo>
                    <a:cubicBezTo>
                      <a:pt x="8853" y="15907"/>
                      <a:pt x="11138" y="13430"/>
                      <a:pt x="11138" y="9716"/>
                    </a:cubicBezTo>
                    <a:lnTo>
                      <a:pt x="11138" y="0"/>
                    </a:lnTo>
                    <a:lnTo>
                      <a:pt x="13613" y="0"/>
                    </a:lnTo>
                    <a:lnTo>
                      <a:pt x="13613" y="17717"/>
                    </a:lnTo>
                    <a:close/>
                  </a:path>
                </a:pathLst>
              </a:custGeom>
              <a:solidFill>
                <a:srgbClr val="231F20"/>
              </a:solidFill>
              <a:ln w="9509" cap="flat">
                <a:noFill/>
                <a:prstDash val="solid"/>
                <a:miter/>
              </a:ln>
            </p:spPr>
            <p:txBody>
              <a:bodyPr rtlCol="0" anchor="ctr"/>
              <a:lstStyle/>
              <a:p>
                <a:endParaRPr lang="en-US"/>
              </a:p>
            </p:txBody>
          </p:sp>
          <p:sp>
            <p:nvSpPr>
              <p:cNvPr id="368" name="Freeform 367">
                <a:extLst>
                  <a:ext uri="{FF2B5EF4-FFF2-40B4-BE49-F238E27FC236}">
                    <a16:creationId xmlns:a16="http://schemas.microsoft.com/office/drawing/2014/main" id="{1B05AD34-5792-9648-86B3-AC060C4325C4}"/>
                  </a:ext>
                </a:extLst>
              </p:cNvPr>
              <p:cNvSpPr/>
              <p:nvPr/>
            </p:nvSpPr>
            <p:spPr>
              <a:xfrm>
                <a:off x="7778778" y="4904327"/>
                <a:ext cx="8662" cy="18192"/>
              </a:xfrm>
              <a:custGeom>
                <a:avLst/>
                <a:gdLst>
                  <a:gd name="connsiteX0" fmla="*/ 95 w 8662"/>
                  <a:gd name="connsiteY0" fmla="*/ 571 h 18192"/>
                  <a:gd name="connsiteX1" fmla="*/ 2570 w 8662"/>
                  <a:gd name="connsiteY1" fmla="*/ 571 h 18192"/>
                  <a:gd name="connsiteX2" fmla="*/ 2570 w 8662"/>
                  <a:gd name="connsiteY2" fmla="*/ 4477 h 18192"/>
                  <a:gd name="connsiteX3" fmla="*/ 7711 w 8662"/>
                  <a:gd name="connsiteY3" fmla="*/ 0 h 18192"/>
                  <a:gd name="connsiteX4" fmla="*/ 8663 w 8662"/>
                  <a:gd name="connsiteY4" fmla="*/ 95 h 18192"/>
                  <a:gd name="connsiteX5" fmla="*/ 8663 w 8662"/>
                  <a:gd name="connsiteY5" fmla="*/ 2762 h 18192"/>
                  <a:gd name="connsiteX6" fmla="*/ 8187 w 8662"/>
                  <a:gd name="connsiteY6" fmla="*/ 2762 h 18192"/>
                  <a:gd name="connsiteX7" fmla="*/ 2665 w 8662"/>
                  <a:gd name="connsiteY7" fmla="*/ 9334 h 18192"/>
                  <a:gd name="connsiteX8" fmla="*/ 2665 w 8662"/>
                  <a:gd name="connsiteY8" fmla="*/ 18193 h 18192"/>
                  <a:gd name="connsiteX9" fmla="*/ 0 w 8662"/>
                  <a:gd name="connsiteY9" fmla="*/ 18193 h 18192"/>
                  <a:gd name="connsiteX10" fmla="*/ 0 w 8662"/>
                  <a:gd name="connsiteY10" fmla="*/ 571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2" h="18192">
                    <a:moveTo>
                      <a:pt x="95" y="571"/>
                    </a:moveTo>
                    <a:lnTo>
                      <a:pt x="2570" y="571"/>
                    </a:lnTo>
                    <a:lnTo>
                      <a:pt x="2570" y="4477"/>
                    </a:lnTo>
                    <a:cubicBezTo>
                      <a:pt x="3617" y="1524"/>
                      <a:pt x="5236" y="0"/>
                      <a:pt x="7711" y="0"/>
                    </a:cubicBezTo>
                    <a:cubicBezTo>
                      <a:pt x="7996" y="0"/>
                      <a:pt x="8282" y="0"/>
                      <a:pt x="8663" y="95"/>
                    </a:cubicBezTo>
                    <a:lnTo>
                      <a:pt x="8663" y="2762"/>
                    </a:lnTo>
                    <a:cubicBezTo>
                      <a:pt x="8472" y="2762"/>
                      <a:pt x="8377" y="2762"/>
                      <a:pt x="8187" y="2762"/>
                    </a:cubicBezTo>
                    <a:cubicBezTo>
                      <a:pt x="4855" y="2762"/>
                      <a:pt x="2665" y="5239"/>
                      <a:pt x="2665" y="9334"/>
                    </a:cubicBezTo>
                    <a:lnTo>
                      <a:pt x="2665" y="18193"/>
                    </a:lnTo>
                    <a:lnTo>
                      <a:pt x="0" y="18193"/>
                    </a:lnTo>
                    <a:lnTo>
                      <a:pt x="0" y="571"/>
                    </a:lnTo>
                    <a:close/>
                  </a:path>
                </a:pathLst>
              </a:custGeom>
              <a:solidFill>
                <a:srgbClr val="231F20"/>
              </a:solidFill>
              <a:ln w="9509" cap="flat">
                <a:noFill/>
                <a:prstDash val="solid"/>
                <a:miter/>
              </a:ln>
            </p:spPr>
            <p:txBody>
              <a:bodyPr rtlCol="0" anchor="ctr"/>
              <a:lstStyle/>
              <a:p>
                <a:endParaRPr lang="en-US"/>
              </a:p>
            </p:txBody>
          </p:sp>
          <p:sp>
            <p:nvSpPr>
              <p:cNvPr id="369" name="Freeform 368">
                <a:extLst>
                  <a:ext uri="{FF2B5EF4-FFF2-40B4-BE49-F238E27FC236}">
                    <a16:creationId xmlns:a16="http://schemas.microsoft.com/office/drawing/2014/main" id="{66DA995A-DBA1-924B-8F8C-DA2BB18D5240}"/>
                  </a:ext>
                </a:extLst>
              </p:cNvPr>
              <p:cNvSpPr/>
              <p:nvPr/>
            </p:nvSpPr>
            <p:spPr>
              <a:xfrm>
                <a:off x="7788202" y="4904422"/>
                <a:ext cx="15802" cy="18480"/>
              </a:xfrm>
              <a:custGeom>
                <a:avLst/>
                <a:gdLst>
                  <a:gd name="connsiteX0" fmla="*/ 0 w 15802"/>
                  <a:gd name="connsiteY0" fmla="*/ 9239 h 18480"/>
                  <a:gd name="connsiteX1" fmla="*/ 7901 w 15802"/>
                  <a:gd name="connsiteY1" fmla="*/ 0 h 18480"/>
                  <a:gd name="connsiteX2" fmla="*/ 15803 w 15802"/>
                  <a:gd name="connsiteY2" fmla="*/ 9239 h 18480"/>
                  <a:gd name="connsiteX3" fmla="*/ 7901 w 15802"/>
                  <a:gd name="connsiteY3" fmla="*/ 18479 h 18480"/>
                  <a:gd name="connsiteX4" fmla="*/ 0 w 15802"/>
                  <a:gd name="connsiteY4" fmla="*/ 9239 h 18480"/>
                  <a:gd name="connsiteX5" fmla="*/ 12852 w 15802"/>
                  <a:gd name="connsiteY5" fmla="*/ 9239 h 18480"/>
                  <a:gd name="connsiteX6" fmla="*/ 7806 w 15802"/>
                  <a:gd name="connsiteY6" fmla="*/ 2191 h 18480"/>
                  <a:gd name="connsiteX7" fmla="*/ 2761 w 15802"/>
                  <a:gd name="connsiteY7" fmla="*/ 9239 h 18480"/>
                  <a:gd name="connsiteX8" fmla="*/ 7806 w 15802"/>
                  <a:gd name="connsiteY8" fmla="*/ 16288 h 18480"/>
                  <a:gd name="connsiteX9" fmla="*/ 12852 w 15802"/>
                  <a:gd name="connsiteY9" fmla="*/ 9239 h 1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80">
                    <a:moveTo>
                      <a:pt x="0" y="9239"/>
                    </a:moveTo>
                    <a:cubicBezTo>
                      <a:pt x="0" y="3524"/>
                      <a:pt x="3237" y="0"/>
                      <a:pt x="7901" y="0"/>
                    </a:cubicBezTo>
                    <a:cubicBezTo>
                      <a:pt x="12566" y="0"/>
                      <a:pt x="15803" y="3620"/>
                      <a:pt x="15803" y="9239"/>
                    </a:cubicBezTo>
                    <a:cubicBezTo>
                      <a:pt x="15803" y="14859"/>
                      <a:pt x="12566" y="18479"/>
                      <a:pt x="7901" y="18479"/>
                    </a:cubicBezTo>
                    <a:cubicBezTo>
                      <a:pt x="3237" y="18574"/>
                      <a:pt x="0" y="14859"/>
                      <a:pt x="0" y="9239"/>
                    </a:cubicBezTo>
                    <a:close/>
                    <a:moveTo>
                      <a:pt x="12852" y="9239"/>
                    </a:moveTo>
                    <a:cubicBezTo>
                      <a:pt x="12852" y="4763"/>
                      <a:pt x="10852" y="2191"/>
                      <a:pt x="7806" y="2191"/>
                    </a:cubicBezTo>
                    <a:cubicBezTo>
                      <a:pt x="4760" y="2191"/>
                      <a:pt x="2761" y="4763"/>
                      <a:pt x="2761" y="9239"/>
                    </a:cubicBezTo>
                    <a:cubicBezTo>
                      <a:pt x="2761" y="13716"/>
                      <a:pt x="4760" y="16288"/>
                      <a:pt x="7806" y="16288"/>
                    </a:cubicBezTo>
                    <a:cubicBezTo>
                      <a:pt x="10852" y="16288"/>
                      <a:pt x="12852" y="13716"/>
                      <a:pt x="12852" y="9239"/>
                    </a:cubicBezTo>
                    <a:close/>
                  </a:path>
                </a:pathLst>
              </a:custGeom>
              <a:solidFill>
                <a:srgbClr val="231F20"/>
              </a:solidFill>
              <a:ln w="9509" cap="flat">
                <a:noFill/>
                <a:prstDash val="solid"/>
                <a:miter/>
              </a:ln>
            </p:spPr>
            <p:txBody>
              <a:bodyPr rtlCol="0" anchor="ctr"/>
              <a:lstStyle/>
              <a:p>
                <a:endParaRPr lang="en-US"/>
              </a:p>
            </p:txBody>
          </p:sp>
          <p:sp>
            <p:nvSpPr>
              <p:cNvPr id="370" name="Freeform 369">
                <a:extLst>
                  <a:ext uri="{FF2B5EF4-FFF2-40B4-BE49-F238E27FC236}">
                    <a16:creationId xmlns:a16="http://schemas.microsoft.com/office/drawing/2014/main" id="{CC3F2E2A-BBCA-C540-9367-B61B19FFCD15}"/>
                  </a:ext>
                </a:extLst>
              </p:cNvPr>
              <p:cNvSpPr/>
              <p:nvPr/>
            </p:nvSpPr>
            <p:spPr>
              <a:xfrm>
                <a:off x="7807432" y="4904422"/>
                <a:ext cx="14565" cy="24098"/>
              </a:xfrm>
              <a:custGeom>
                <a:avLst/>
                <a:gdLst>
                  <a:gd name="connsiteX0" fmla="*/ 0 w 14565"/>
                  <a:gd name="connsiteY0" fmla="*/ 476 h 24098"/>
                  <a:gd name="connsiteX1" fmla="*/ 2380 w 14565"/>
                  <a:gd name="connsiteY1" fmla="*/ 476 h 24098"/>
                  <a:gd name="connsiteX2" fmla="*/ 2380 w 14565"/>
                  <a:gd name="connsiteY2" fmla="*/ 3905 h 24098"/>
                  <a:gd name="connsiteX3" fmla="*/ 7806 w 14565"/>
                  <a:gd name="connsiteY3" fmla="*/ 0 h 24098"/>
                  <a:gd name="connsiteX4" fmla="*/ 14565 w 14565"/>
                  <a:gd name="connsiteY4" fmla="*/ 9144 h 24098"/>
                  <a:gd name="connsiteX5" fmla="*/ 7616 w 14565"/>
                  <a:gd name="connsiteY5" fmla="*/ 18383 h 24098"/>
                  <a:gd name="connsiteX6" fmla="*/ 2570 w 14565"/>
                  <a:gd name="connsiteY6" fmla="*/ 15240 h 24098"/>
                  <a:gd name="connsiteX7" fmla="*/ 2570 w 14565"/>
                  <a:gd name="connsiteY7" fmla="*/ 24098 h 24098"/>
                  <a:gd name="connsiteX8" fmla="*/ 0 w 14565"/>
                  <a:gd name="connsiteY8" fmla="*/ 24098 h 24098"/>
                  <a:gd name="connsiteX9" fmla="*/ 0 w 14565"/>
                  <a:gd name="connsiteY9" fmla="*/ 476 h 24098"/>
                  <a:gd name="connsiteX10" fmla="*/ 7045 w 14565"/>
                  <a:gd name="connsiteY10" fmla="*/ 16097 h 24098"/>
                  <a:gd name="connsiteX11" fmla="*/ 11709 w 14565"/>
                  <a:gd name="connsiteY11" fmla="*/ 9144 h 24098"/>
                  <a:gd name="connsiteX12" fmla="*/ 7140 w 14565"/>
                  <a:gd name="connsiteY12" fmla="*/ 2286 h 24098"/>
                  <a:gd name="connsiteX13" fmla="*/ 2570 w 14565"/>
                  <a:gd name="connsiteY13" fmla="*/ 7715 h 24098"/>
                  <a:gd name="connsiteX14" fmla="*/ 2570 w 14565"/>
                  <a:gd name="connsiteY14" fmla="*/ 10668 h 24098"/>
                  <a:gd name="connsiteX15" fmla="*/ 7045 w 14565"/>
                  <a:gd name="connsiteY15" fmla="*/ 16097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0" y="476"/>
                    </a:moveTo>
                    <a:lnTo>
                      <a:pt x="2380" y="476"/>
                    </a:lnTo>
                    <a:lnTo>
                      <a:pt x="2380" y="3905"/>
                    </a:lnTo>
                    <a:cubicBezTo>
                      <a:pt x="3618" y="1333"/>
                      <a:pt x="5426" y="0"/>
                      <a:pt x="7806" y="0"/>
                    </a:cubicBezTo>
                    <a:cubicBezTo>
                      <a:pt x="11614" y="0"/>
                      <a:pt x="14565" y="3524"/>
                      <a:pt x="14565" y="9144"/>
                    </a:cubicBezTo>
                    <a:cubicBezTo>
                      <a:pt x="14565" y="14859"/>
                      <a:pt x="11519" y="18383"/>
                      <a:pt x="7616" y="18383"/>
                    </a:cubicBezTo>
                    <a:cubicBezTo>
                      <a:pt x="5617" y="18383"/>
                      <a:pt x="3713" y="17336"/>
                      <a:pt x="2570" y="15240"/>
                    </a:cubicBezTo>
                    <a:lnTo>
                      <a:pt x="2570" y="24098"/>
                    </a:lnTo>
                    <a:lnTo>
                      <a:pt x="0" y="24098"/>
                    </a:lnTo>
                    <a:lnTo>
                      <a:pt x="0" y="476"/>
                    </a:lnTo>
                    <a:close/>
                    <a:moveTo>
                      <a:pt x="7045" y="16097"/>
                    </a:moveTo>
                    <a:cubicBezTo>
                      <a:pt x="9901" y="16097"/>
                      <a:pt x="11709" y="13621"/>
                      <a:pt x="11709" y="9144"/>
                    </a:cubicBezTo>
                    <a:cubicBezTo>
                      <a:pt x="11709" y="4763"/>
                      <a:pt x="9901" y="2286"/>
                      <a:pt x="7140" y="2286"/>
                    </a:cubicBezTo>
                    <a:cubicBezTo>
                      <a:pt x="4665" y="2286"/>
                      <a:pt x="2570" y="4477"/>
                      <a:pt x="2570" y="7715"/>
                    </a:cubicBezTo>
                    <a:lnTo>
                      <a:pt x="2570" y="10668"/>
                    </a:lnTo>
                    <a:cubicBezTo>
                      <a:pt x="2570" y="14097"/>
                      <a:pt x="4474" y="16097"/>
                      <a:pt x="7045" y="16097"/>
                    </a:cubicBezTo>
                    <a:close/>
                  </a:path>
                </a:pathLst>
              </a:custGeom>
              <a:solidFill>
                <a:srgbClr val="231F20"/>
              </a:solidFill>
              <a:ln w="9509" cap="flat">
                <a:noFill/>
                <a:prstDash val="solid"/>
                <a:miter/>
              </a:ln>
            </p:spPr>
            <p:txBody>
              <a:bodyPr rtlCol="0" anchor="ctr"/>
              <a:lstStyle/>
              <a:p>
                <a:endParaRPr lang="en-US"/>
              </a:p>
            </p:txBody>
          </p:sp>
          <p:sp>
            <p:nvSpPr>
              <p:cNvPr id="371" name="Freeform 370">
                <a:extLst>
                  <a:ext uri="{FF2B5EF4-FFF2-40B4-BE49-F238E27FC236}">
                    <a16:creationId xmlns:a16="http://schemas.microsoft.com/office/drawing/2014/main" id="{CB32F18C-F94D-EB4A-AA41-563FC0F75B41}"/>
                  </a:ext>
                </a:extLst>
              </p:cNvPr>
              <p:cNvSpPr/>
              <p:nvPr/>
            </p:nvSpPr>
            <p:spPr>
              <a:xfrm>
                <a:off x="7824282" y="4904517"/>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1 w 15612"/>
                  <a:gd name="connsiteY7" fmla="*/ 16288 h 18478"/>
                  <a:gd name="connsiteX8" fmla="*/ 12851 w 15612"/>
                  <a:gd name="connsiteY8" fmla="*/ 12859 h 18478"/>
                  <a:gd name="connsiteX9" fmla="*/ 15327 w 15612"/>
                  <a:gd name="connsiteY9" fmla="*/ 13335 h 18478"/>
                  <a:gd name="connsiteX10" fmla="*/ 7901 w 15612"/>
                  <a:gd name="connsiteY10" fmla="*/ 18479 h 18478"/>
                  <a:gd name="connsiteX11" fmla="*/ 12756 w 15612"/>
                  <a:gd name="connsiteY11" fmla="*/ 7429 h 18478"/>
                  <a:gd name="connsiteX12" fmla="*/ 7996 w 15612"/>
                  <a:gd name="connsiteY12" fmla="*/ 2096 h 18478"/>
                  <a:gd name="connsiteX13" fmla="*/ 2856 w 15612"/>
                  <a:gd name="connsiteY13" fmla="*/ 7429 h 18478"/>
                  <a:gd name="connsiteX14" fmla="*/ 12756 w 15612"/>
                  <a:gd name="connsiteY14" fmla="*/ 742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1" y="18479"/>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1" y="16288"/>
                    </a:cubicBezTo>
                    <a:cubicBezTo>
                      <a:pt x="10281" y="16288"/>
                      <a:pt x="11995" y="15050"/>
                      <a:pt x="12851" y="12859"/>
                    </a:cubicBezTo>
                    <a:lnTo>
                      <a:pt x="15327" y="13335"/>
                    </a:lnTo>
                    <a:cubicBezTo>
                      <a:pt x="14184" y="16669"/>
                      <a:pt x="11519" y="18479"/>
                      <a:pt x="7901" y="18479"/>
                    </a:cubicBezTo>
                    <a:close/>
                    <a:moveTo>
                      <a:pt x="12756" y="7429"/>
                    </a:moveTo>
                    <a:cubicBezTo>
                      <a:pt x="12661" y="4000"/>
                      <a:pt x="10852" y="2096"/>
                      <a:pt x="7996" y="2096"/>
                    </a:cubicBezTo>
                    <a:cubicBezTo>
                      <a:pt x="5140" y="2096"/>
                      <a:pt x="3332" y="4000"/>
                      <a:pt x="2856" y="7429"/>
                    </a:cubicBezTo>
                    <a:lnTo>
                      <a:pt x="12756" y="7429"/>
                    </a:lnTo>
                    <a:close/>
                  </a:path>
                </a:pathLst>
              </a:custGeom>
              <a:solidFill>
                <a:srgbClr val="231F20"/>
              </a:solidFill>
              <a:ln w="9509" cap="flat">
                <a:noFill/>
                <a:prstDash val="solid"/>
                <a:miter/>
              </a:ln>
            </p:spPr>
            <p:txBody>
              <a:bodyPr rtlCol="0" anchor="ctr"/>
              <a:lstStyle/>
              <a:p>
                <a:endParaRPr lang="en-US"/>
              </a:p>
            </p:txBody>
          </p:sp>
          <p:sp>
            <p:nvSpPr>
              <p:cNvPr id="372" name="Freeform 371">
                <a:extLst>
                  <a:ext uri="{FF2B5EF4-FFF2-40B4-BE49-F238E27FC236}">
                    <a16:creationId xmlns:a16="http://schemas.microsoft.com/office/drawing/2014/main" id="{771B022F-A7C7-B341-88C0-E9D53AF7BABA}"/>
                  </a:ext>
                </a:extLst>
              </p:cNvPr>
              <p:cNvSpPr/>
              <p:nvPr/>
            </p:nvSpPr>
            <p:spPr>
              <a:xfrm>
                <a:off x="7842274" y="4904517"/>
                <a:ext cx="15136" cy="18383"/>
              </a:xfrm>
              <a:custGeom>
                <a:avLst/>
                <a:gdLst>
                  <a:gd name="connsiteX0" fmla="*/ 11995 w 15136"/>
                  <a:gd name="connsiteY0" fmla="*/ 14668 h 18383"/>
                  <a:gd name="connsiteX1" fmla="*/ 5997 w 15136"/>
                  <a:gd name="connsiteY1" fmla="*/ 18383 h 18383"/>
                  <a:gd name="connsiteX2" fmla="*/ 0 w 15136"/>
                  <a:gd name="connsiteY2" fmla="*/ 13049 h 18383"/>
                  <a:gd name="connsiteX3" fmla="*/ 10567 w 15136"/>
                  <a:gd name="connsiteY3" fmla="*/ 7048 h 18383"/>
                  <a:gd name="connsiteX4" fmla="*/ 12090 w 15136"/>
                  <a:gd name="connsiteY4" fmla="*/ 7048 h 18383"/>
                  <a:gd name="connsiteX5" fmla="*/ 12090 w 15136"/>
                  <a:gd name="connsiteY5" fmla="*/ 6001 h 18383"/>
                  <a:gd name="connsiteX6" fmla="*/ 7711 w 15136"/>
                  <a:gd name="connsiteY6" fmla="*/ 2096 h 18383"/>
                  <a:gd name="connsiteX7" fmla="*/ 3046 w 15136"/>
                  <a:gd name="connsiteY7" fmla="*/ 5143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7 h 18383"/>
                  <a:gd name="connsiteX13" fmla="*/ 12471 w 15136"/>
                  <a:gd name="connsiteY13" fmla="*/ 18097 h 18383"/>
                  <a:gd name="connsiteX14" fmla="*/ 11995 w 15136"/>
                  <a:gd name="connsiteY14" fmla="*/ 14668 h 18383"/>
                  <a:gd name="connsiteX15" fmla="*/ 9901 w 15136"/>
                  <a:gd name="connsiteY15" fmla="*/ 9049 h 18383"/>
                  <a:gd name="connsiteX16" fmla="*/ 2761 w 15136"/>
                  <a:gd name="connsiteY16" fmla="*/ 13049 h 18383"/>
                  <a:gd name="connsiteX17" fmla="*/ 6378 w 15136"/>
                  <a:gd name="connsiteY17" fmla="*/ 16192 h 18383"/>
                  <a:gd name="connsiteX18" fmla="*/ 11900 w 15136"/>
                  <a:gd name="connsiteY18" fmla="*/ 10001 h 18383"/>
                  <a:gd name="connsiteX19" fmla="*/ 11900 w 15136"/>
                  <a:gd name="connsiteY19" fmla="*/ 9049 h 18383"/>
                  <a:gd name="connsiteX20" fmla="*/ 9901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1995" y="14668"/>
                    </a:moveTo>
                    <a:cubicBezTo>
                      <a:pt x="10853" y="17050"/>
                      <a:pt x="8568" y="18383"/>
                      <a:pt x="5997" y="18383"/>
                    </a:cubicBezTo>
                    <a:cubicBezTo>
                      <a:pt x="2380" y="18383"/>
                      <a:pt x="0" y="16097"/>
                      <a:pt x="0" y="13049"/>
                    </a:cubicBezTo>
                    <a:cubicBezTo>
                      <a:pt x="0" y="9049"/>
                      <a:pt x="3522" y="7048"/>
                      <a:pt x="10567" y="7048"/>
                    </a:cubicBezTo>
                    <a:cubicBezTo>
                      <a:pt x="11043" y="7048"/>
                      <a:pt x="11519" y="7048"/>
                      <a:pt x="12090" y="7048"/>
                    </a:cubicBezTo>
                    <a:lnTo>
                      <a:pt x="12090" y="6001"/>
                    </a:lnTo>
                    <a:cubicBezTo>
                      <a:pt x="12090" y="3334"/>
                      <a:pt x="10662" y="2096"/>
                      <a:pt x="7711" y="2096"/>
                    </a:cubicBezTo>
                    <a:cubicBezTo>
                      <a:pt x="5045" y="2096"/>
                      <a:pt x="3522" y="3048"/>
                      <a:pt x="3046" y="5143"/>
                    </a:cubicBezTo>
                    <a:lnTo>
                      <a:pt x="571" y="4763"/>
                    </a:lnTo>
                    <a:cubicBezTo>
                      <a:pt x="1333" y="1619"/>
                      <a:pt x="3808" y="0"/>
                      <a:pt x="8187" y="0"/>
                    </a:cubicBezTo>
                    <a:cubicBezTo>
                      <a:pt x="12756" y="0"/>
                      <a:pt x="14660" y="2191"/>
                      <a:pt x="14660" y="6953"/>
                    </a:cubicBezTo>
                    <a:lnTo>
                      <a:pt x="14660" y="14478"/>
                    </a:lnTo>
                    <a:cubicBezTo>
                      <a:pt x="14660" y="15812"/>
                      <a:pt x="14756" y="16954"/>
                      <a:pt x="15136" y="18097"/>
                    </a:cubicBezTo>
                    <a:lnTo>
                      <a:pt x="12471" y="18097"/>
                    </a:lnTo>
                    <a:cubicBezTo>
                      <a:pt x="12090" y="16954"/>
                      <a:pt x="11995" y="15812"/>
                      <a:pt x="11995" y="14668"/>
                    </a:cubicBezTo>
                    <a:close/>
                    <a:moveTo>
                      <a:pt x="9901" y="9049"/>
                    </a:moveTo>
                    <a:cubicBezTo>
                      <a:pt x="5141" y="9049"/>
                      <a:pt x="2761" y="10477"/>
                      <a:pt x="2761" y="13049"/>
                    </a:cubicBezTo>
                    <a:cubicBezTo>
                      <a:pt x="2761" y="14954"/>
                      <a:pt x="4093" y="16192"/>
                      <a:pt x="6378" y="16192"/>
                    </a:cubicBezTo>
                    <a:cubicBezTo>
                      <a:pt x="9424" y="16192"/>
                      <a:pt x="11900" y="13430"/>
                      <a:pt x="11900" y="10001"/>
                    </a:cubicBezTo>
                    <a:lnTo>
                      <a:pt x="11900" y="9049"/>
                    </a:lnTo>
                    <a:cubicBezTo>
                      <a:pt x="11233" y="9049"/>
                      <a:pt x="10567" y="9049"/>
                      <a:pt x="9901" y="9049"/>
                    </a:cubicBezTo>
                    <a:close/>
                  </a:path>
                </a:pathLst>
              </a:custGeom>
              <a:solidFill>
                <a:srgbClr val="231F20"/>
              </a:solidFill>
              <a:ln w="9509" cap="flat">
                <a:noFill/>
                <a:prstDash val="solid"/>
                <a:miter/>
              </a:ln>
            </p:spPr>
            <p:txBody>
              <a:bodyPr rtlCol="0" anchor="ctr"/>
              <a:lstStyle/>
              <a:p>
                <a:endParaRPr lang="en-US"/>
              </a:p>
            </p:txBody>
          </p:sp>
          <p:sp>
            <p:nvSpPr>
              <p:cNvPr id="373" name="Freeform 372">
                <a:extLst>
                  <a:ext uri="{FF2B5EF4-FFF2-40B4-BE49-F238E27FC236}">
                    <a16:creationId xmlns:a16="http://schemas.microsoft.com/office/drawing/2014/main" id="{AAA247AA-D6BE-1E42-A8C0-F841D5EC726F}"/>
                  </a:ext>
                </a:extLst>
              </p:cNvPr>
              <p:cNvSpPr/>
              <p:nvPr/>
            </p:nvSpPr>
            <p:spPr>
              <a:xfrm>
                <a:off x="7861218" y="4904422"/>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4 w 13803"/>
                  <a:gd name="connsiteY4" fmla="*/ 6953 h 18192"/>
                  <a:gd name="connsiteX5" fmla="*/ 13804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5" y="0"/>
                      <a:pt x="13804" y="2381"/>
                      <a:pt x="13804" y="6953"/>
                    </a:cubicBezTo>
                    <a:lnTo>
                      <a:pt x="13804" y="18098"/>
                    </a:lnTo>
                    <a:lnTo>
                      <a:pt x="11233" y="18098"/>
                    </a:lnTo>
                    <a:lnTo>
                      <a:pt x="11233" y="6763"/>
                    </a:lnTo>
                    <a:cubicBezTo>
                      <a:pt x="11233" y="3905"/>
                      <a:pt x="9901"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a:p>
            </p:txBody>
          </p:sp>
          <p:sp>
            <p:nvSpPr>
              <p:cNvPr id="374" name="Freeform 373">
                <a:extLst>
                  <a:ext uri="{FF2B5EF4-FFF2-40B4-BE49-F238E27FC236}">
                    <a16:creationId xmlns:a16="http://schemas.microsoft.com/office/drawing/2014/main" id="{C00323C8-1B9F-0E43-8CF1-1921FF01F0F2}"/>
                  </a:ext>
                </a:extLst>
              </p:cNvPr>
              <p:cNvSpPr/>
              <p:nvPr/>
            </p:nvSpPr>
            <p:spPr>
              <a:xfrm>
                <a:off x="6924864" y="4939379"/>
                <a:ext cx="18372" cy="24574"/>
              </a:xfrm>
              <a:custGeom>
                <a:avLst/>
                <a:gdLst>
                  <a:gd name="connsiteX0" fmla="*/ 9710 w 18372"/>
                  <a:gd name="connsiteY0" fmla="*/ 2286 h 24574"/>
                  <a:gd name="connsiteX1" fmla="*/ 3142 w 18372"/>
                  <a:gd name="connsiteY1" fmla="*/ 12192 h 24574"/>
                  <a:gd name="connsiteX2" fmla="*/ 9710 w 18372"/>
                  <a:gd name="connsiteY2" fmla="*/ 22098 h 24574"/>
                  <a:gd name="connsiteX3" fmla="*/ 15707 w 18372"/>
                  <a:gd name="connsiteY3" fmla="*/ 16288 h 24574"/>
                  <a:gd name="connsiteX4" fmla="*/ 18373 w 18372"/>
                  <a:gd name="connsiteY4" fmla="*/ 16859 h 24574"/>
                  <a:gd name="connsiteX5" fmla="*/ 9710 w 18372"/>
                  <a:gd name="connsiteY5" fmla="*/ 24574 h 24574"/>
                  <a:gd name="connsiteX6" fmla="*/ 0 w 18372"/>
                  <a:gd name="connsiteY6" fmla="*/ 12287 h 24574"/>
                  <a:gd name="connsiteX7" fmla="*/ 3237 w 18372"/>
                  <a:gd name="connsiteY7" fmla="*/ 2762 h 24574"/>
                  <a:gd name="connsiteX8" fmla="*/ 9710 w 18372"/>
                  <a:gd name="connsiteY8" fmla="*/ 0 h 24574"/>
                  <a:gd name="connsiteX9" fmla="*/ 18278 w 18372"/>
                  <a:gd name="connsiteY9" fmla="*/ 7620 h 24574"/>
                  <a:gd name="connsiteX10" fmla="*/ 15612 w 18372"/>
                  <a:gd name="connsiteY10" fmla="*/ 8191 h 24574"/>
                  <a:gd name="connsiteX11" fmla="*/ 9710 w 18372"/>
                  <a:gd name="connsiteY11" fmla="*/ 2286 h 2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372" h="24574">
                    <a:moveTo>
                      <a:pt x="9710" y="2286"/>
                    </a:moveTo>
                    <a:cubicBezTo>
                      <a:pt x="5807" y="2286"/>
                      <a:pt x="3142" y="5905"/>
                      <a:pt x="3142" y="12192"/>
                    </a:cubicBezTo>
                    <a:cubicBezTo>
                      <a:pt x="3142" y="18478"/>
                      <a:pt x="5807" y="22098"/>
                      <a:pt x="9710" y="22098"/>
                    </a:cubicBezTo>
                    <a:cubicBezTo>
                      <a:pt x="12756" y="22098"/>
                      <a:pt x="14756" y="20098"/>
                      <a:pt x="15707" y="16288"/>
                    </a:cubicBezTo>
                    <a:lnTo>
                      <a:pt x="18373" y="16859"/>
                    </a:lnTo>
                    <a:cubicBezTo>
                      <a:pt x="17231" y="21907"/>
                      <a:pt x="14279" y="24574"/>
                      <a:pt x="9710" y="24574"/>
                    </a:cubicBezTo>
                    <a:cubicBezTo>
                      <a:pt x="3808" y="24574"/>
                      <a:pt x="0" y="20002"/>
                      <a:pt x="0" y="12287"/>
                    </a:cubicBezTo>
                    <a:cubicBezTo>
                      <a:pt x="0" y="8287"/>
                      <a:pt x="1047" y="5143"/>
                      <a:pt x="3237" y="2762"/>
                    </a:cubicBezTo>
                    <a:cubicBezTo>
                      <a:pt x="4950" y="952"/>
                      <a:pt x="7235" y="0"/>
                      <a:pt x="9710" y="0"/>
                    </a:cubicBezTo>
                    <a:cubicBezTo>
                      <a:pt x="14184" y="0"/>
                      <a:pt x="17135" y="2572"/>
                      <a:pt x="18278" y="7620"/>
                    </a:cubicBezTo>
                    <a:lnTo>
                      <a:pt x="15612" y="8191"/>
                    </a:lnTo>
                    <a:cubicBezTo>
                      <a:pt x="14756" y="4286"/>
                      <a:pt x="12661" y="2286"/>
                      <a:pt x="9710" y="2286"/>
                    </a:cubicBezTo>
                    <a:close/>
                  </a:path>
                </a:pathLst>
              </a:custGeom>
              <a:solidFill>
                <a:srgbClr val="231F20"/>
              </a:solidFill>
              <a:ln w="9509" cap="flat">
                <a:noFill/>
                <a:prstDash val="solid"/>
                <a:miter/>
              </a:ln>
            </p:spPr>
            <p:txBody>
              <a:bodyPr rtlCol="0" anchor="ctr"/>
              <a:lstStyle/>
              <a:p>
                <a:endParaRPr lang="en-US"/>
              </a:p>
            </p:txBody>
          </p:sp>
          <p:sp>
            <p:nvSpPr>
              <p:cNvPr id="375" name="Freeform 374">
                <a:extLst>
                  <a:ext uri="{FF2B5EF4-FFF2-40B4-BE49-F238E27FC236}">
                    <a16:creationId xmlns:a16="http://schemas.microsoft.com/office/drawing/2014/main" id="{3EF5DE92-D908-9C48-9E84-B2CB39280344}"/>
                  </a:ext>
                </a:extLst>
              </p:cNvPr>
              <p:cNvSpPr/>
              <p:nvPr/>
            </p:nvSpPr>
            <p:spPr>
              <a:xfrm>
                <a:off x="6945236" y="4945475"/>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8 h 18478"/>
                  <a:gd name="connsiteX4" fmla="*/ 0 w 15802"/>
                  <a:gd name="connsiteY4" fmla="*/ 9239 h 18478"/>
                  <a:gd name="connsiteX5" fmla="*/ 12852 w 15802"/>
                  <a:gd name="connsiteY5" fmla="*/ 9239 h 18478"/>
                  <a:gd name="connsiteX6" fmla="*/ 7806 w 15802"/>
                  <a:gd name="connsiteY6" fmla="*/ 2191 h 18478"/>
                  <a:gd name="connsiteX7" fmla="*/ 2761 w 15802"/>
                  <a:gd name="connsiteY7" fmla="*/ 9239 h 18478"/>
                  <a:gd name="connsiteX8" fmla="*/ 7806 w 15802"/>
                  <a:gd name="connsiteY8" fmla="*/ 16288 h 18478"/>
                  <a:gd name="connsiteX9" fmla="*/ 12852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19"/>
                      <a:pt x="15803" y="9239"/>
                    </a:cubicBezTo>
                    <a:cubicBezTo>
                      <a:pt x="15803" y="14859"/>
                      <a:pt x="12566" y="18478"/>
                      <a:pt x="7901" y="18478"/>
                    </a:cubicBezTo>
                    <a:cubicBezTo>
                      <a:pt x="3142" y="18478"/>
                      <a:pt x="0" y="14859"/>
                      <a:pt x="0" y="9239"/>
                    </a:cubicBezTo>
                    <a:close/>
                    <a:moveTo>
                      <a:pt x="12852" y="9239"/>
                    </a:moveTo>
                    <a:cubicBezTo>
                      <a:pt x="12852" y="4763"/>
                      <a:pt x="10852" y="2191"/>
                      <a:pt x="7806" y="2191"/>
                    </a:cubicBezTo>
                    <a:cubicBezTo>
                      <a:pt x="4760" y="2191"/>
                      <a:pt x="2761" y="4763"/>
                      <a:pt x="2761" y="9239"/>
                    </a:cubicBezTo>
                    <a:cubicBezTo>
                      <a:pt x="2761" y="13716"/>
                      <a:pt x="4760" y="16288"/>
                      <a:pt x="7806" y="16288"/>
                    </a:cubicBezTo>
                    <a:cubicBezTo>
                      <a:pt x="10852" y="16288"/>
                      <a:pt x="12852" y="13621"/>
                      <a:pt x="12852" y="9239"/>
                    </a:cubicBezTo>
                    <a:close/>
                  </a:path>
                </a:pathLst>
              </a:custGeom>
              <a:solidFill>
                <a:srgbClr val="231F20"/>
              </a:solidFill>
              <a:ln w="9509" cap="flat">
                <a:noFill/>
                <a:prstDash val="solid"/>
                <a:miter/>
              </a:ln>
            </p:spPr>
            <p:txBody>
              <a:bodyPr rtlCol="0" anchor="ctr"/>
              <a:lstStyle/>
              <a:p>
                <a:endParaRPr lang="en-US"/>
              </a:p>
            </p:txBody>
          </p:sp>
          <p:sp>
            <p:nvSpPr>
              <p:cNvPr id="376" name="Freeform 375">
                <a:extLst>
                  <a:ext uri="{FF2B5EF4-FFF2-40B4-BE49-F238E27FC236}">
                    <a16:creationId xmlns:a16="http://schemas.microsoft.com/office/drawing/2014/main" id="{D94D5AE9-1D25-B046-9157-AFC81D5DCF33}"/>
                  </a:ext>
                </a:extLst>
              </p:cNvPr>
              <p:cNvSpPr/>
              <p:nvPr/>
            </p:nvSpPr>
            <p:spPr>
              <a:xfrm>
                <a:off x="6964466" y="4945570"/>
                <a:ext cx="23513" cy="18002"/>
              </a:xfrm>
              <a:custGeom>
                <a:avLst/>
                <a:gdLst>
                  <a:gd name="connsiteX0" fmla="*/ 18182 w 23513"/>
                  <a:gd name="connsiteY0" fmla="*/ 0 h 18002"/>
                  <a:gd name="connsiteX1" fmla="*/ 23514 w 23513"/>
                  <a:gd name="connsiteY1" fmla="*/ 6858 h 18002"/>
                  <a:gd name="connsiteX2" fmla="*/ 23514 w 23513"/>
                  <a:gd name="connsiteY2" fmla="*/ 18002 h 18002"/>
                  <a:gd name="connsiteX3" fmla="*/ 20943 w 23513"/>
                  <a:gd name="connsiteY3" fmla="*/ 18002 h 18002"/>
                  <a:gd name="connsiteX4" fmla="*/ 20943 w 23513"/>
                  <a:gd name="connsiteY4" fmla="*/ 6667 h 18002"/>
                  <a:gd name="connsiteX5" fmla="*/ 17707 w 23513"/>
                  <a:gd name="connsiteY5" fmla="*/ 2286 h 18002"/>
                  <a:gd name="connsiteX6" fmla="*/ 13042 w 23513"/>
                  <a:gd name="connsiteY6" fmla="*/ 8287 h 18002"/>
                  <a:gd name="connsiteX7" fmla="*/ 13042 w 23513"/>
                  <a:gd name="connsiteY7" fmla="*/ 18002 h 18002"/>
                  <a:gd name="connsiteX8" fmla="*/ 10472 w 23513"/>
                  <a:gd name="connsiteY8" fmla="*/ 18002 h 18002"/>
                  <a:gd name="connsiteX9" fmla="*/ 10472 w 23513"/>
                  <a:gd name="connsiteY9" fmla="*/ 6667 h 18002"/>
                  <a:gd name="connsiteX10" fmla="*/ 7235 w 23513"/>
                  <a:gd name="connsiteY10" fmla="*/ 2286 h 18002"/>
                  <a:gd name="connsiteX11" fmla="*/ 2570 w 23513"/>
                  <a:gd name="connsiteY11" fmla="*/ 8287 h 18002"/>
                  <a:gd name="connsiteX12" fmla="*/ 2570 w 23513"/>
                  <a:gd name="connsiteY12" fmla="*/ 18002 h 18002"/>
                  <a:gd name="connsiteX13" fmla="*/ 0 w 23513"/>
                  <a:gd name="connsiteY13" fmla="*/ 18002 h 18002"/>
                  <a:gd name="connsiteX14" fmla="*/ 0 w 23513"/>
                  <a:gd name="connsiteY14" fmla="*/ 476 h 18002"/>
                  <a:gd name="connsiteX15" fmla="*/ 2380 w 23513"/>
                  <a:gd name="connsiteY15" fmla="*/ 476 h 18002"/>
                  <a:gd name="connsiteX16" fmla="*/ 2380 w 23513"/>
                  <a:gd name="connsiteY16" fmla="*/ 3715 h 18002"/>
                  <a:gd name="connsiteX17" fmla="*/ 7711 w 23513"/>
                  <a:gd name="connsiteY17" fmla="*/ 95 h 18002"/>
                  <a:gd name="connsiteX18" fmla="*/ 12756 w 23513"/>
                  <a:gd name="connsiteY18" fmla="*/ 3905 h 18002"/>
                  <a:gd name="connsiteX19" fmla="*/ 18182 w 23513"/>
                  <a:gd name="connsiteY19" fmla="*/ 0 h 1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13" h="18002">
                    <a:moveTo>
                      <a:pt x="18182" y="0"/>
                    </a:moveTo>
                    <a:cubicBezTo>
                      <a:pt x="21610" y="0"/>
                      <a:pt x="23514" y="2381"/>
                      <a:pt x="23514" y="6858"/>
                    </a:cubicBezTo>
                    <a:lnTo>
                      <a:pt x="23514" y="18002"/>
                    </a:lnTo>
                    <a:lnTo>
                      <a:pt x="20943" y="18002"/>
                    </a:lnTo>
                    <a:lnTo>
                      <a:pt x="20943" y="6667"/>
                    </a:lnTo>
                    <a:cubicBezTo>
                      <a:pt x="20943" y="3810"/>
                      <a:pt x="19706" y="2286"/>
                      <a:pt x="17707" y="2286"/>
                    </a:cubicBezTo>
                    <a:cubicBezTo>
                      <a:pt x="15231" y="2286"/>
                      <a:pt x="13042" y="4763"/>
                      <a:pt x="13042" y="8287"/>
                    </a:cubicBezTo>
                    <a:lnTo>
                      <a:pt x="13042" y="18002"/>
                    </a:lnTo>
                    <a:lnTo>
                      <a:pt x="10472" y="18002"/>
                    </a:lnTo>
                    <a:lnTo>
                      <a:pt x="10472" y="6667"/>
                    </a:lnTo>
                    <a:cubicBezTo>
                      <a:pt x="10472" y="3810"/>
                      <a:pt x="9234" y="2286"/>
                      <a:pt x="7235" y="2286"/>
                    </a:cubicBezTo>
                    <a:cubicBezTo>
                      <a:pt x="4760" y="2286"/>
                      <a:pt x="2570" y="4763"/>
                      <a:pt x="2570" y="8287"/>
                    </a:cubicBezTo>
                    <a:lnTo>
                      <a:pt x="2570" y="18002"/>
                    </a:lnTo>
                    <a:lnTo>
                      <a:pt x="0" y="18002"/>
                    </a:lnTo>
                    <a:lnTo>
                      <a:pt x="0" y="476"/>
                    </a:lnTo>
                    <a:lnTo>
                      <a:pt x="2380" y="476"/>
                    </a:lnTo>
                    <a:lnTo>
                      <a:pt x="2380" y="3715"/>
                    </a:lnTo>
                    <a:cubicBezTo>
                      <a:pt x="3713" y="1333"/>
                      <a:pt x="5521" y="95"/>
                      <a:pt x="7711" y="95"/>
                    </a:cubicBezTo>
                    <a:cubicBezTo>
                      <a:pt x="10186" y="95"/>
                      <a:pt x="12090" y="1429"/>
                      <a:pt x="12756" y="3905"/>
                    </a:cubicBezTo>
                    <a:cubicBezTo>
                      <a:pt x="14184" y="1143"/>
                      <a:pt x="15993" y="0"/>
                      <a:pt x="18182" y="0"/>
                    </a:cubicBezTo>
                    <a:close/>
                  </a:path>
                </a:pathLst>
              </a:custGeom>
              <a:solidFill>
                <a:srgbClr val="231F20"/>
              </a:solidFill>
              <a:ln w="9509" cap="flat">
                <a:noFill/>
                <a:prstDash val="solid"/>
                <a:miter/>
              </a:ln>
            </p:spPr>
            <p:txBody>
              <a:bodyPr rtlCol="0" anchor="ctr"/>
              <a:lstStyle/>
              <a:p>
                <a:endParaRPr lang="en-US"/>
              </a:p>
            </p:txBody>
          </p:sp>
          <p:sp>
            <p:nvSpPr>
              <p:cNvPr id="377" name="Freeform 376">
                <a:extLst>
                  <a:ext uri="{FF2B5EF4-FFF2-40B4-BE49-F238E27FC236}">
                    <a16:creationId xmlns:a16="http://schemas.microsoft.com/office/drawing/2014/main" id="{72A49550-C01D-FD45-AE14-D0837DF79D1C}"/>
                  </a:ext>
                </a:extLst>
              </p:cNvPr>
              <p:cNvSpPr/>
              <p:nvPr/>
            </p:nvSpPr>
            <p:spPr>
              <a:xfrm>
                <a:off x="6992644" y="4945570"/>
                <a:ext cx="23513" cy="18002"/>
              </a:xfrm>
              <a:custGeom>
                <a:avLst/>
                <a:gdLst>
                  <a:gd name="connsiteX0" fmla="*/ 18183 w 23513"/>
                  <a:gd name="connsiteY0" fmla="*/ 0 h 18002"/>
                  <a:gd name="connsiteX1" fmla="*/ 23514 w 23513"/>
                  <a:gd name="connsiteY1" fmla="*/ 6858 h 18002"/>
                  <a:gd name="connsiteX2" fmla="*/ 23514 w 23513"/>
                  <a:gd name="connsiteY2" fmla="*/ 18002 h 18002"/>
                  <a:gd name="connsiteX3" fmla="*/ 20943 w 23513"/>
                  <a:gd name="connsiteY3" fmla="*/ 18002 h 18002"/>
                  <a:gd name="connsiteX4" fmla="*/ 20943 w 23513"/>
                  <a:gd name="connsiteY4" fmla="*/ 6667 h 18002"/>
                  <a:gd name="connsiteX5" fmla="*/ 17707 w 23513"/>
                  <a:gd name="connsiteY5" fmla="*/ 2286 h 18002"/>
                  <a:gd name="connsiteX6" fmla="*/ 13042 w 23513"/>
                  <a:gd name="connsiteY6" fmla="*/ 8287 h 18002"/>
                  <a:gd name="connsiteX7" fmla="*/ 13042 w 23513"/>
                  <a:gd name="connsiteY7" fmla="*/ 18002 h 18002"/>
                  <a:gd name="connsiteX8" fmla="*/ 10472 w 23513"/>
                  <a:gd name="connsiteY8" fmla="*/ 18002 h 18002"/>
                  <a:gd name="connsiteX9" fmla="*/ 10472 w 23513"/>
                  <a:gd name="connsiteY9" fmla="*/ 6667 h 18002"/>
                  <a:gd name="connsiteX10" fmla="*/ 7235 w 23513"/>
                  <a:gd name="connsiteY10" fmla="*/ 2286 h 18002"/>
                  <a:gd name="connsiteX11" fmla="*/ 2570 w 23513"/>
                  <a:gd name="connsiteY11" fmla="*/ 8287 h 18002"/>
                  <a:gd name="connsiteX12" fmla="*/ 2570 w 23513"/>
                  <a:gd name="connsiteY12" fmla="*/ 18002 h 18002"/>
                  <a:gd name="connsiteX13" fmla="*/ 0 w 23513"/>
                  <a:gd name="connsiteY13" fmla="*/ 18002 h 18002"/>
                  <a:gd name="connsiteX14" fmla="*/ 0 w 23513"/>
                  <a:gd name="connsiteY14" fmla="*/ 476 h 18002"/>
                  <a:gd name="connsiteX15" fmla="*/ 2380 w 23513"/>
                  <a:gd name="connsiteY15" fmla="*/ 476 h 18002"/>
                  <a:gd name="connsiteX16" fmla="*/ 2380 w 23513"/>
                  <a:gd name="connsiteY16" fmla="*/ 3715 h 18002"/>
                  <a:gd name="connsiteX17" fmla="*/ 7711 w 23513"/>
                  <a:gd name="connsiteY17" fmla="*/ 95 h 18002"/>
                  <a:gd name="connsiteX18" fmla="*/ 12756 w 23513"/>
                  <a:gd name="connsiteY18" fmla="*/ 3905 h 18002"/>
                  <a:gd name="connsiteX19" fmla="*/ 18183 w 23513"/>
                  <a:gd name="connsiteY19" fmla="*/ 0 h 1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13" h="18002">
                    <a:moveTo>
                      <a:pt x="18183" y="0"/>
                    </a:moveTo>
                    <a:cubicBezTo>
                      <a:pt x="21610" y="0"/>
                      <a:pt x="23514" y="2381"/>
                      <a:pt x="23514" y="6858"/>
                    </a:cubicBezTo>
                    <a:lnTo>
                      <a:pt x="23514" y="18002"/>
                    </a:lnTo>
                    <a:lnTo>
                      <a:pt x="20943" y="18002"/>
                    </a:lnTo>
                    <a:lnTo>
                      <a:pt x="20943" y="6667"/>
                    </a:lnTo>
                    <a:cubicBezTo>
                      <a:pt x="20943" y="3810"/>
                      <a:pt x="19706" y="2286"/>
                      <a:pt x="17707" y="2286"/>
                    </a:cubicBezTo>
                    <a:cubicBezTo>
                      <a:pt x="15232" y="2286"/>
                      <a:pt x="13042" y="4763"/>
                      <a:pt x="13042" y="8287"/>
                    </a:cubicBezTo>
                    <a:lnTo>
                      <a:pt x="13042" y="18002"/>
                    </a:lnTo>
                    <a:lnTo>
                      <a:pt x="10472" y="18002"/>
                    </a:lnTo>
                    <a:lnTo>
                      <a:pt x="10472" y="6667"/>
                    </a:lnTo>
                    <a:cubicBezTo>
                      <a:pt x="10472" y="3810"/>
                      <a:pt x="9234" y="2286"/>
                      <a:pt x="7235" y="2286"/>
                    </a:cubicBezTo>
                    <a:cubicBezTo>
                      <a:pt x="4760" y="2286"/>
                      <a:pt x="2570" y="4763"/>
                      <a:pt x="2570" y="8287"/>
                    </a:cubicBezTo>
                    <a:lnTo>
                      <a:pt x="2570" y="18002"/>
                    </a:lnTo>
                    <a:lnTo>
                      <a:pt x="0" y="18002"/>
                    </a:lnTo>
                    <a:lnTo>
                      <a:pt x="0" y="476"/>
                    </a:lnTo>
                    <a:lnTo>
                      <a:pt x="2380" y="476"/>
                    </a:lnTo>
                    <a:lnTo>
                      <a:pt x="2380" y="3715"/>
                    </a:lnTo>
                    <a:cubicBezTo>
                      <a:pt x="3713" y="1333"/>
                      <a:pt x="5521" y="95"/>
                      <a:pt x="7711" y="95"/>
                    </a:cubicBezTo>
                    <a:cubicBezTo>
                      <a:pt x="10186" y="95"/>
                      <a:pt x="12090" y="1429"/>
                      <a:pt x="12756" y="3905"/>
                    </a:cubicBezTo>
                    <a:cubicBezTo>
                      <a:pt x="14089" y="1143"/>
                      <a:pt x="15898" y="0"/>
                      <a:pt x="18183" y="0"/>
                    </a:cubicBezTo>
                    <a:close/>
                  </a:path>
                </a:pathLst>
              </a:custGeom>
              <a:solidFill>
                <a:srgbClr val="231F20"/>
              </a:solidFill>
              <a:ln w="9509" cap="flat">
                <a:noFill/>
                <a:prstDash val="solid"/>
                <a:miter/>
              </a:ln>
            </p:spPr>
            <p:txBody>
              <a:bodyPr rtlCol="0" anchor="ctr"/>
              <a:lstStyle/>
              <a:p>
                <a:endParaRPr lang="en-US"/>
              </a:p>
            </p:txBody>
          </p:sp>
          <p:sp>
            <p:nvSpPr>
              <p:cNvPr id="378" name="Freeform 377">
                <a:extLst>
                  <a:ext uri="{FF2B5EF4-FFF2-40B4-BE49-F238E27FC236}">
                    <a16:creationId xmlns:a16="http://schemas.microsoft.com/office/drawing/2014/main" id="{82D09E2B-4216-CE44-9960-2F8A2D71CF96}"/>
                  </a:ext>
                </a:extLst>
              </p:cNvPr>
              <p:cNvSpPr/>
              <p:nvPr/>
            </p:nvSpPr>
            <p:spPr>
              <a:xfrm>
                <a:off x="7020822" y="4939760"/>
                <a:ext cx="2570" cy="23621"/>
              </a:xfrm>
              <a:custGeom>
                <a:avLst/>
                <a:gdLst>
                  <a:gd name="connsiteX0" fmla="*/ 0 w 2570"/>
                  <a:gd name="connsiteY0" fmla="*/ 0 h 23621"/>
                  <a:gd name="connsiteX1" fmla="*/ 2570 w 2570"/>
                  <a:gd name="connsiteY1" fmla="*/ 0 h 23621"/>
                  <a:gd name="connsiteX2" fmla="*/ 2570 w 2570"/>
                  <a:gd name="connsiteY2" fmla="*/ 2572 h 23621"/>
                  <a:gd name="connsiteX3" fmla="*/ 0 w 2570"/>
                  <a:gd name="connsiteY3" fmla="*/ 2572 h 23621"/>
                  <a:gd name="connsiteX4" fmla="*/ 0 w 2570"/>
                  <a:gd name="connsiteY4" fmla="*/ 0 h 23621"/>
                  <a:gd name="connsiteX5" fmla="*/ 0 w 2570"/>
                  <a:gd name="connsiteY5" fmla="*/ 6096 h 23621"/>
                  <a:gd name="connsiteX6" fmla="*/ 2570 w 2570"/>
                  <a:gd name="connsiteY6" fmla="*/ 6096 h 23621"/>
                  <a:gd name="connsiteX7" fmla="*/ 2570 w 2570"/>
                  <a:gd name="connsiteY7" fmla="*/ 23622 h 23621"/>
                  <a:gd name="connsiteX8" fmla="*/ 0 w 2570"/>
                  <a:gd name="connsiteY8" fmla="*/ 23622 h 23621"/>
                  <a:gd name="connsiteX9" fmla="*/ 0 w 2570"/>
                  <a:gd name="connsiteY9" fmla="*/ 6096 h 23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621">
                    <a:moveTo>
                      <a:pt x="0" y="0"/>
                    </a:moveTo>
                    <a:lnTo>
                      <a:pt x="2570" y="0"/>
                    </a:lnTo>
                    <a:lnTo>
                      <a:pt x="2570" y="2572"/>
                    </a:lnTo>
                    <a:lnTo>
                      <a:pt x="0" y="2572"/>
                    </a:lnTo>
                    <a:lnTo>
                      <a:pt x="0" y="0"/>
                    </a:lnTo>
                    <a:close/>
                    <a:moveTo>
                      <a:pt x="0" y="6096"/>
                    </a:moveTo>
                    <a:lnTo>
                      <a:pt x="2570" y="6096"/>
                    </a:lnTo>
                    <a:lnTo>
                      <a:pt x="2570" y="23622"/>
                    </a:lnTo>
                    <a:lnTo>
                      <a:pt x="0" y="23622"/>
                    </a:lnTo>
                    <a:lnTo>
                      <a:pt x="0" y="6096"/>
                    </a:lnTo>
                    <a:close/>
                  </a:path>
                </a:pathLst>
              </a:custGeom>
              <a:solidFill>
                <a:srgbClr val="231F20"/>
              </a:solidFill>
              <a:ln w="9509" cap="flat">
                <a:noFill/>
                <a:prstDash val="solid"/>
                <a:miter/>
              </a:ln>
            </p:spPr>
            <p:txBody>
              <a:bodyPr rtlCol="0" anchor="ctr"/>
              <a:lstStyle/>
              <a:p>
                <a:endParaRPr lang="en-US"/>
              </a:p>
            </p:txBody>
          </p:sp>
          <p:sp>
            <p:nvSpPr>
              <p:cNvPr id="379" name="Freeform 378">
                <a:extLst>
                  <a:ext uri="{FF2B5EF4-FFF2-40B4-BE49-F238E27FC236}">
                    <a16:creationId xmlns:a16="http://schemas.microsoft.com/office/drawing/2014/main" id="{9B68C0AF-1F5B-3942-BED4-790DA68ECA91}"/>
                  </a:ext>
                </a:extLst>
              </p:cNvPr>
              <p:cNvSpPr/>
              <p:nvPr/>
            </p:nvSpPr>
            <p:spPr>
              <a:xfrm>
                <a:off x="7026724" y="4945475"/>
                <a:ext cx="13993" cy="18478"/>
              </a:xfrm>
              <a:custGeom>
                <a:avLst/>
                <a:gdLst>
                  <a:gd name="connsiteX0" fmla="*/ 2189 w 13993"/>
                  <a:gd name="connsiteY0" fmla="*/ 12954 h 18478"/>
                  <a:gd name="connsiteX1" fmla="*/ 7140 w 13993"/>
                  <a:gd name="connsiteY1" fmla="*/ 16288 h 18478"/>
                  <a:gd name="connsiteX2" fmla="*/ 11138 w 13993"/>
                  <a:gd name="connsiteY2" fmla="*/ 13335 h 18478"/>
                  <a:gd name="connsiteX3" fmla="*/ 6093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8 h 18478"/>
                  <a:gd name="connsiteX13" fmla="*/ 0 w 13993"/>
                  <a:gd name="connsiteY13" fmla="*/ 13430 h 18478"/>
                  <a:gd name="connsiteX14" fmla="*/ 2189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89" y="12954"/>
                    </a:moveTo>
                    <a:cubicBezTo>
                      <a:pt x="2951" y="15145"/>
                      <a:pt x="4760" y="16288"/>
                      <a:pt x="7140" y="16288"/>
                    </a:cubicBezTo>
                    <a:cubicBezTo>
                      <a:pt x="9615" y="16288"/>
                      <a:pt x="11138" y="15049"/>
                      <a:pt x="11138" y="13335"/>
                    </a:cubicBezTo>
                    <a:cubicBezTo>
                      <a:pt x="11138" y="11144"/>
                      <a:pt x="9329" y="10954"/>
                      <a:pt x="6093"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69" y="2191"/>
                      <a:pt x="3237" y="3334"/>
                      <a:pt x="3237" y="4953"/>
                    </a:cubicBezTo>
                    <a:cubicBezTo>
                      <a:pt x="3237" y="7144"/>
                      <a:pt x="5236" y="7144"/>
                      <a:pt x="8568" y="8001"/>
                    </a:cubicBezTo>
                    <a:cubicBezTo>
                      <a:pt x="12185" y="8953"/>
                      <a:pt x="13994" y="10287"/>
                      <a:pt x="13994" y="13049"/>
                    </a:cubicBezTo>
                    <a:cubicBezTo>
                      <a:pt x="13994" y="16192"/>
                      <a:pt x="11328" y="18478"/>
                      <a:pt x="7330" y="18478"/>
                    </a:cubicBezTo>
                    <a:cubicBezTo>
                      <a:pt x="3427" y="18478"/>
                      <a:pt x="762" y="16573"/>
                      <a:pt x="0" y="13430"/>
                    </a:cubicBezTo>
                    <a:lnTo>
                      <a:pt x="2189" y="12954"/>
                    </a:lnTo>
                    <a:close/>
                  </a:path>
                </a:pathLst>
              </a:custGeom>
              <a:solidFill>
                <a:srgbClr val="231F20"/>
              </a:solidFill>
              <a:ln w="9509" cap="flat">
                <a:noFill/>
                <a:prstDash val="solid"/>
                <a:miter/>
              </a:ln>
            </p:spPr>
            <p:txBody>
              <a:bodyPr rtlCol="0" anchor="ctr"/>
              <a:lstStyle/>
              <a:p>
                <a:endParaRPr lang="en-US"/>
              </a:p>
            </p:txBody>
          </p:sp>
          <p:sp>
            <p:nvSpPr>
              <p:cNvPr id="380" name="Freeform 379">
                <a:extLst>
                  <a:ext uri="{FF2B5EF4-FFF2-40B4-BE49-F238E27FC236}">
                    <a16:creationId xmlns:a16="http://schemas.microsoft.com/office/drawing/2014/main" id="{74F3A330-7F5D-8A44-A2BA-D02F94FF2F98}"/>
                  </a:ext>
                </a:extLst>
              </p:cNvPr>
              <p:cNvSpPr/>
              <p:nvPr/>
            </p:nvSpPr>
            <p:spPr>
              <a:xfrm>
                <a:off x="7042241" y="4945475"/>
                <a:ext cx="13993" cy="18478"/>
              </a:xfrm>
              <a:custGeom>
                <a:avLst/>
                <a:gdLst>
                  <a:gd name="connsiteX0" fmla="*/ 2189 w 13993"/>
                  <a:gd name="connsiteY0" fmla="*/ 12954 h 18478"/>
                  <a:gd name="connsiteX1" fmla="*/ 7140 w 13993"/>
                  <a:gd name="connsiteY1" fmla="*/ 16288 h 18478"/>
                  <a:gd name="connsiteX2" fmla="*/ 11138 w 13993"/>
                  <a:gd name="connsiteY2" fmla="*/ 13335 h 18478"/>
                  <a:gd name="connsiteX3" fmla="*/ 6093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8 h 18478"/>
                  <a:gd name="connsiteX13" fmla="*/ 0 w 13993"/>
                  <a:gd name="connsiteY13" fmla="*/ 13430 h 18478"/>
                  <a:gd name="connsiteX14" fmla="*/ 2189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89" y="12954"/>
                    </a:moveTo>
                    <a:cubicBezTo>
                      <a:pt x="2951" y="15145"/>
                      <a:pt x="4760" y="16288"/>
                      <a:pt x="7140" y="16288"/>
                    </a:cubicBezTo>
                    <a:cubicBezTo>
                      <a:pt x="9615" y="16288"/>
                      <a:pt x="11138" y="15049"/>
                      <a:pt x="11138" y="13335"/>
                    </a:cubicBezTo>
                    <a:cubicBezTo>
                      <a:pt x="11138" y="11144"/>
                      <a:pt x="9329" y="10954"/>
                      <a:pt x="6093"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69" y="2191"/>
                      <a:pt x="3237" y="3334"/>
                      <a:pt x="3237" y="4953"/>
                    </a:cubicBezTo>
                    <a:cubicBezTo>
                      <a:pt x="3237" y="7144"/>
                      <a:pt x="5236" y="7144"/>
                      <a:pt x="8568" y="8001"/>
                    </a:cubicBezTo>
                    <a:cubicBezTo>
                      <a:pt x="12185" y="8953"/>
                      <a:pt x="13994" y="10287"/>
                      <a:pt x="13994" y="13049"/>
                    </a:cubicBezTo>
                    <a:cubicBezTo>
                      <a:pt x="13994" y="16192"/>
                      <a:pt x="11328" y="18478"/>
                      <a:pt x="7330" y="18478"/>
                    </a:cubicBezTo>
                    <a:cubicBezTo>
                      <a:pt x="3427" y="18478"/>
                      <a:pt x="762" y="16573"/>
                      <a:pt x="0" y="13430"/>
                    </a:cubicBezTo>
                    <a:lnTo>
                      <a:pt x="2189" y="12954"/>
                    </a:lnTo>
                    <a:close/>
                  </a:path>
                </a:pathLst>
              </a:custGeom>
              <a:solidFill>
                <a:srgbClr val="231F20"/>
              </a:solidFill>
              <a:ln w="9509" cap="flat">
                <a:noFill/>
                <a:prstDash val="solid"/>
                <a:miter/>
              </a:ln>
            </p:spPr>
            <p:txBody>
              <a:bodyPr rtlCol="0" anchor="ctr"/>
              <a:lstStyle/>
              <a:p>
                <a:endParaRPr lang="en-US"/>
              </a:p>
            </p:txBody>
          </p:sp>
          <p:sp>
            <p:nvSpPr>
              <p:cNvPr id="381" name="Freeform 380">
                <a:extLst>
                  <a:ext uri="{FF2B5EF4-FFF2-40B4-BE49-F238E27FC236}">
                    <a16:creationId xmlns:a16="http://schemas.microsoft.com/office/drawing/2014/main" id="{2F00E999-22BF-1540-BD55-B9D80485CF4D}"/>
                  </a:ext>
                </a:extLst>
              </p:cNvPr>
              <p:cNvSpPr/>
              <p:nvPr/>
            </p:nvSpPr>
            <p:spPr>
              <a:xfrm>
                <a:off x="7059281" y="4939760"/>
                <a:ext cx="2570" cy="23621"/>
              </a:xfrm>
              <a:custGeom>
                <a:avLst/>
                <a:gdLst>
                  <a:gd name="connsiteX0" fmla="*/ 0 w 2570"/>
                  <a:gd name="connsiteY0" fmla="*/ 0 h 23621"/>
                  <a:gd name="connsiteX1" fmla="*/ 2570 w 2570"/>
                  <a:gd name="connsiteY1" fmla="*/ 0 h 23621"/>
                  <a:gd name="connsiteX2" fmla="*/ 2570 w 2570"/>
                  <a:gd name="connsiteY2" fmla="*/ 2572 h 23621"/>
                  <a:gd name="connsiteX3" fmla="*/ 0 w 2570"/>
                  <a:gd name="connsiteY3" fmla="*/ 2572 h 23621"/>
                  <a:gd name="connsiteX4" fmla="*/ 0 w 2570"/>
                  <a:gd name="connsiteY4" fmla="*/ 0 h 23621"/>
                  <a:gd name="connsiteX5" fmla="*/ 0 w 2570"/>
                  <a:gd name="connsiteY5" fmla="*/ 6096 h 23621"/>
                  <a:gd name="connsiteX6" fmla="*/ 2570 w 2570"/>
                  <a:gd name="connsiteY6" fmla="*/ 6096 h 23621"/>
                  <a:gd name="connsiteX7" fmla="*/ 2570 w 2570"/>
                  <a:gd name="connsiteY7" fmla="*/ 23622 h 23621"/>
                  <a:gd name="connsiteX8" fmla="*/ 0 w 2570"/>
                  <a:gd name="connsiteY8" fmla="*/ 23622 h 23621"/>
                  <a:gd name="connsiteX9" fmla="*/ 0 w 2570"/>
                  <a:gd name="connsiteY9" fmla="*/ 6096 h 23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621">
                    <a:moveTo>
                      <a:pt x="0" y="0"/>
                    </a:moveTo>
                    <a:lnTo>
                      <a:pt x="2570" y="0"/>
                    </a:lnTo>
                    <a:lnTo>
                      <a:pt x="2570" y="2572"/>
                    </a:lnTo>
                    <a:lnTo>
                      <a:pt x="0" y="2572"/>
                    </a:lnTo>
                    <a:lnTo>
                      <a:pt x="0" y="0"/>
                    </a:lnTo>
                    <a:close/>
                    <a:moveTo>
                      <a:pt x="0" y="6096"/>
                    </a:moveTo>
                    <a:lnTo>
                      <a:pt x="2570" y="6096"/>
                    </a:lnTo>
                    <a:lnTo>
                      <a:pt x="2570" y="23622"/>
                    </a:lnTo>
                    <a:lnTo>
                      <a:pt x="0" y="23622"/>
                    </a:lnTo>
                    <a:lnTo>
                      <a:pt x="0" y="6096"/>
                    </a:lnTo>
                    <a:close/>
                  </a:path>
                </a:pathLst>
              </a:custGeom>
              <a:solidFill>
                <a:srgbClr val="231F20"/>
              </a:solidFill>
              <a:ln w="9509" cap="flat">
                <a:noFill/>
                <a:prstDash val="solid"/>
                <a:miter/>
              </a:ln>
            </p:spPr>
            <p:txBody>
              <a:bodyPr rtlCol="0" anchor="ctr"/>
              <a:lstStyle/>
              <a:p>
                <a:endParaRPr lang="en-US"/>
              </a:p>
            </p:txBody>
          </p:sp>
          <p:sp>
            <p:nvSpPr>
              <p:cNvPr id="382" name="Freeform 381">
                <a:extLst>
                  <a:ext uri="{FF2B5EF4-FFF2-40B4-BE49-F238E27FC236}">
                    <a16:creationId xmlns:a16="http://schemas.microsoft.com/office/drawing/2014/main" id="{98447796-B9AC-A445-B127-7A8E34F26F14}"/>
                  </a:ext>
                </a:extLst>
              </p:cNvPr>
              <p:cNvSpPr/>
              <p:nvPr/>
            </p:nvSpPr>
            <p:spPr>
              <a:xfrm>
                <a:off x="7065469" y="4945475"/>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8 h 18478"/>
                  <a:gd name="connsiteX4" fmla="*/ 0 w 15802"/>
                  <a:gd name="connsiteY4" fmla="*/ 9239 h 18478"/>
                  <a:gd name="connsiteX5" fmla="*/ 12947 w 15802"/>
                  <a:gd name="connsiteY5" fmla="*/ 9239 h 18478"/>
                  <a:gd name="connsiteX6" fmla="*/ 7901 w 15802"/>
                  <a:gd name="connsiteY6" fmla="*/ 2191 h 18478"/>
                  <a:gd name="connsiteX7" fmla="*/ 2856 w 15802"/>
                  <a:gd name="connsiteY7" fmla="*/ 9239 h 18478"/>
                  <a:gd name="connsiteX8" fmla="*/ 7901 w 15802"/>
                  <a:gd name="connsiteY8" fmla="*/ 16288 h 18478"/>
                  <a:gd name="connsiteX9" fmla="*/ 12947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19"/>
                      <a:pt x="15803" y="9239"/>
                    </a:cubicBezTo>
                    <a:cubicBezTo>
                      <a:pt x="15803" y="14859"/>
                      <a:pt x="12566" y="18478"/>
                      <a:pt x="7901" y="18478"/>
                    </a:cubicBezTo>
                    <a:cubicBezTo>
                      <a:pt x="3237" y="18478"/>
                      <a:pt x="0" y="14859"/>
                      <a:pt x="0" y="9239"/>
                    </a:cubicBezTo>
                    <a:close/>
                    <a:moveTo>
                      <a:pt x="12947" y="9239"/>
                    </a:moveTo>
                    <a:cubicBezTo>
                      <a:pt x="12947" y="4763"/>
                      <a:pt x="10948" y="2191"/>
                      <a:pt x="7901" y="2191"/>
                    </a:cubicBezTo>
                    <a:cubicBezTo>
                      <a:pt x="4855" y="2191"/>
                      <a:pt x="2856" y="4763"/>
                      <a:pt x="2856" y="9239"/>
                    </a:cubicBezTo>
                    <a:cubicBezTo>
                      <a:pt x="2856" y="13716"/>
                      <a:pt x="4855" y="16288"/>
                      <a:pt x="7901" y="16288"/>
                    </a:cubicBezTo>
                    <a:cubicBezTo>
                      <a:pt x="10948" y="16288"/>
                      <a:pt x="12947" y="13621"/>
                      <a:pt x="12947" y="9239"/>
                    </a:cubicBezTo>
                    <a:close/>
                  </a:path>
                </a:pathLst>
              </a:custGeom>
              <a:solidFill>
                <a:srgbClr val="231F20"/>
              </a:solidFill>
              <a:ln w="9509" cap="flat">
                <a:noFill/>
                <a:prstDash val="solid"/>
                <a:miter/>
              </a:ln>
            </p:spPr>
            <p:txBody>
              <a:bodyPr rtlCol="0" anchor="ctr"/>
              <a:lstStyle/>
              <a:p>
                <a:endParaRPr lang="en-US"/>
              </a:p>
            </p:txBody>
          </p:sp>
          <p:sp>
            <p:nvSpPr>
              <p:cNvPr id="383" name="Freeform 382">
                <a:extLst>
                  <a:ext uri="{FF2B5EF4-FFF2-40B4-BE49-F238E27FC236}">
                    <a16:creationId xmlns:a16="http://schemas.microsoft.com/office/drawing/2014/main" id="{99C2401C-F76F-1A46-A3B1-63AA3F3A150C}"/>
                  </a:ext>
                </a:extLst>
              </p:cNvPr>
              <p:cNvSpPr/>
              <p:nvPr/>
            </p:nvSpPr>
            <p:spPr>
              <a:xfrm>
                <a:off x="7084699" y="4945379"/>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4 w 13803"/>
                  <a:gd name="connsiteY4" fmla="*/ 6953 h 18192"/>
                  <a:gd name="connsiteX5" fmla="*/ 13804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4" y="2381"/>
                      <a:pt x="13804" y="6953"/>
                    </a:cubicBezTo>
                    <a:lnTo>
                      <a:pt x="13804" y="18098"/>
                    </a:lnTo>
                    <a:lnTo>
                      <a:pt x="11233" y="18098"/>
                    </a:lnTo>
                    <a:lnTo>
                      <a:pt x="11233" y="6763"/>
                    </a:lnTo>
                    <a:cubicBezTo>
                      <a:pt x="11233" y="3905"/>
                      <a:pt x="9901"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a:p>
            </p:txBody>
          </p:sp>
          <p:sp>
            <p:nvSpPr>
              <p:cNvPr id="384" name="Freeform 383">
                <a:extLst>
                  <a:ext uri="{FF2B5EF4-FFF2-40B4-BE49-F238E27FC236}">
                    <a16:creationId xmlns:a16="http://schemas.microsoft.com/office/drawing/2014/main" id="{D449944F-0F14-674A-98F5-49A3CD7C9CF9}"/>
                  </a:ext>
                </a:extLst>
              </p:cNvPr>
              <p:cNvSpPr/>
              <p:nvPr/>
            </p:nvSpPr>
            <p:spPr>
              <a:xfrm>
                <a:off x="7103929" y="4959381"/>
                <a:ext cx="3807" cy="4095"/>
              </a:xfrm>
              <a:custGeom>
                <a:avLst/>
                <a:gdLst>
                  <a:gd name="connsiteX0" fmla="*/ 0 w 3807"/>
                  <a:gd name="connsiteY0" fmla="*/ 0 h 4095"/>
                  <a:gd name="connsiteX1" fmla="*/ 3808 w 3807"/>
                  <a:gd name="connsiteY1" fmla="*/ 0 h 4095"/>
                  <a:gd name="connsiteX2" fmla="*/ 3808 w 3807"/>
                  <a:gd name="connsiteY2" fmla="*/ 4096 h 4095"/>
                  <a:gd name="connsiteX3" fmla="*/ 0 w 3807"/>
                  <a:gd name="connsiteY3" fmla="*/ 4096 h 4095"/>
                  <a:gd name="connsiteX4" fmla="*/ 0 w 3807"/>
                  <a:gd name="connsiteY4" fmla="*/ 0 h 4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7" h="4095">
                    <a:moveTo>
                      <a:pt x="0" y="0"/>
                    </a:moveTo>
                    <a:lnTo>
                      <a:pt x="3808" y="0"/>
                    </a:lnTo>
                    <a:lnTo>
                      <a:pt x="3808" y="4096"/>
                    </a:lnTo>
                    <a:lnTo>
                      <a:pt x="0" y="4096"/>
                    </a:lnTo>
                    <a:lnTo>
                      <a:pt x="0" y="0"/>
                    </a:lnTo>
                    <a:close/>
                  </a:path>
                </a:pathLst>
              </a:custGeom>
              <a:solidFill>
                <a:srgbClr val="231F20"/>
              </a:solidFill>
              <a:ln w="9509" cap="flat">
                <a:noFill/>
                <a:prstDash val="solid"/>
                <a:miter/>
              </a:ln>
            </p:spPr>
            <p:txBody>
              <a:bodyPr rtlCol="0" anchor="ctr"/>
              <a:lstStyle/>
              <a:p>
                <a:endParaRPr lang="en-US"/>
              </a:p>
            </p:txBody>
          </p:sp>
          <p:sp>
            <p:nvSpPr>
              <p:cNvPr id="385" name="Freeform 384">
                <a:extLst>
                  <a:ext uri="{FF2B5EF4-FFF2-40B4-BE49-F238E27FC236}">
                    <a16:creationId xmlns:a16="http://schemas.microsoft.com/office/drawing/2014/main" id="{EF590C59-56D4-F84F-8068-C461854365B7}"/>
                  </a:ext>
                </a:extLst>
              </p:cNvPr>
              <p:cNvSpPr/>
              <p:nvPr/>
            </p:nvSpPr>
            <p:spPr>
              <a:xfrm>
                <a:off x="7120398" y="4939760"/>
                <a:ext cx="16278" cy="23717"/>
              </a:xfrm>
              <a:custGeom>
                <a:avLst/>
                <a:gdLst>
                  <a:gd name="connsiteX0" fmla="*/ 9615 w 16278"/>
                  <a:gd name="connsiteY0" fmla="*/ 23717 h 23717"/>
                  <a:gd name="connsiteX1" fmla="*/ 6664 w 16278"/>
                  <a:gd name="connsiteY1" fmla="*/ 23717 h 23717"/>
                  <a:gd name="connsiteX2" fmla="*/ 6664 w 16278"/>
                  <a:gd name="connsiteY2" fmla="*/ 2476 h 23717"/>
                  <a:gd name="connsiteX3" fmla="*/ 0 w 16278"/>
                  <a:gd name="connsiteY3" fmla="*/ 2476 h 23717"/>
                  <a:gd name="connsiteX4" fmla="*/ 0 w 16278"/>
                  <a:gd name="connsiteY4" fmla="*/ 0 h 23717"/>
                  <a:gd name="connsiteX5" fmla="*/ 16279 w 16278"/>
                  <a:gd name="connsiteY5" fmla="*/ 0 h 23717"/>
                  <a:gd name="connsiteX6" fmla="*/ 16279 w 16278"/>
                  <a:gd name="connsiteY6" fmla="*/ 2476 h 23717"/>
                  <a:gd name="connsiteX7" fmla="*/ 9615 w 16278"/>
                  <a:gd name="connsiteY7" fmla="*/ 2476 h 23717"/>
                  <a:gd name="connsiteX8" fmla="*/ 9615 w 16278"/>
                  <a:gd name="connsiteY8" fmla="*/ 23717 h 2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78" h="23717">
                    <a:moveTo>
                      <a:pt x="9615" y="23717"/>
                    </a:moveTo>
                    <a:lnTo>
                      <a:pt x="6664" y="23717"/>
                    </a:lnTo>
                    <a:lnTo>
                      <a:pt x="6664" y="2476"/>
                    </a:lnTo>
                    <a:lnTo>
                      <a:pt x="0" y="2476"/>
                    </a:lnTo>
                    <a:lnTo>
                      <a:pt x="0" y="0"/>
                    </a:lnTo>
                    <a:lnTo>
                      <a:pt x="16279" y="0"/>
                    </a:lnTo>
                    <a:lnTo>
                      <a:pt x="16279" y="2476"/>
                    </a:lnTo>
                    <a:lnTo>
                      <a:pt x="9615" y="2476"/>
                    </a:lnTo>
                    <a:lnTo>
                      <a:pt x="9615" y="23717"/>
                    </a:lnTo>
                    <a:close/>
                  </a:path>
                </a:pathLst>
              </a:custGeom>
              <a:solidFill>
                <a:srgbClr val="231F20"/>
              </a:solidFill>
              <a:ln w="9509" cap="flat">
                <a:noFill/>
                <a:prstDash val="solid"/>
                <a:miter/>
              </a:ln>
            </p:spPr>
            <p:txBody>
              <a:bodyPr rtlCol="0" anchor="ctr"/>
              <a:lstStyle/>
              <a:p>
                <a:endParaRPr lang="en-US"/>
              </a:p>
            </p:txBody>
          </p:sp>
          <p:sp>
            <p:nvSpPr>
              <p:cNvPr id="386" name="Freeform 385">
                <a:extLst>
                  <a:ext uri="{FF2B5EF4-FFF2-40B4-BE49-F238E27FC236}">
                    <a16:creationId xmlns:a16="http://schemas.microsoft.com/office/drawing/2014/main" id="{51D6D454-092B-3146-8F0D-7DC4FA7A7918}"/>
                  </a:ext>
                </a:extLst>
              </p:cNvPr>
              <p:cNvSpPr/>
              <p:nvPr/>
            </p:nvSpPr>
            <p:spPr>
              <a:xfrm>
                <a:off x="7138675" y="4939760"/>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4 w 13803"/>
                  <a:gd name="connsiteY4" fmla="*/ 12573 h 23812"/>
                  <a:gd name="connsiteX5" fmla="*/ 13804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4" y="5620"/>
                      <a:pt x="13804" y="8001"/>
                      <a:pt x="13804" y="12573"/>
                    </a:cubicBezTo>
                    <a:lnTo>
                      <a:pt x="13804" y="23717"/>
                    </a:lnTo>
                    <a:lnTo>
                      <a:pt x="11233" y="23717"/>
                    </a:lnTo>
                    <a:lnTo>
                      <a:pt x="11233" y="12383"/>
                    </a:lnTo>
                    <a:cubicBezTo>
                      <a:pt x="11233" y="9525"/>
                      <a:pt x="9901"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a:p>
            </p:txBody>
          </p:sp>
          <p:sp>
            <p:nvSpPr>
              <p:cNvPr id="387" name="Freeform 386">
                <a:extLst>
                  <a:ext uri="{FF2B5EF4-FFF2-40B4-BE49-F238E27FC236}">
                    <a16:creationId xmlns:a16="http://schemas.microsoft.com/office/drawing/2014/main" id="{BCC1C695-6A36-A049-9B47-B7CC5FFA5129}"/>
                  </a:ext>
                </a:extLst>
              </p:cNvPr>
              <p:cNvSpPr/>
              <p:nvPr/>
            </p:nvSpPr>
            <p:spPr>
              <a:xfrm>
                <a:off x="7157048" y="4939760"/>
                <a:ext cx="2570" cy="23621"/>
              </a:xfrm>
              <a:custGeom>
                <a:avLst/>
                <a:gdLst>
                  <a:gd name="connsiteX0" fmla="*/ 0 w 2570"/>
                  <a:gd name="connsiteY0" fmla="*/ 0 h 23621"/>
                  <a:gd name="connsiteX1" fmla="*/ 2570 w 2570"/>
                  <a:gd name="connsiteY1" fmla="*/ 0 h 23621"/>
                  <a:gd name="connsiteX2" fmla="*/ 2570 w 2570"/>
                  <a:gd name="connsiteY2" fmla="*/ 2572 h 23621"/>
                  <a:gd name="connsiteX3" fmla="*/ 0 w 2570"/>
                  <a:gd name="connsiteY3" fmla="*/ 2572 h 23621"/>
                  <a:gd name="connsiteX4" fmla="*/ 0 w 2570"/>
                  <a:gd name="connsiteY4" fmla="*/ 0 h 23621"/>
                  <a:gd name="connsiteX5" fmla="*/ 0 w 2570"/>
                  <a:gd name="connsiteY5" fmla="*/ 6096 h 23621"/>
                  <a:gd name="connsiteX6" fmla="*/ 2570 w 2570"/>
                  <a:gd name="connsiteY6" fmla="*/ 6096 h 23621"/>
                  <a:gd name="connsiteX7" fmla="*/ 2570 w 2570"/>
                  <a:gd name="connsiteY7" fmla="*/ 23622 h 23621"/>
                  <a:gd name="connsiteX8" fmla="*/ 0 w 2570"/>
                  <a:gd name="connsiteY8" fmla="*/ 23622 h 23621"/>
                  <a:gd name="connsiteX9" fmla="*/ 0 w 2570"/>
                  <a:gd name="connsiteY9" fmla="*/ 6096 h 23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621">
                    <a:moveTo>
                      <a:pt x="0" y="0"/>
                    </a:moveTo>
                    <a:lnTo>
                      <a:pt x="2570" y="0"/>
                    </a:lnTo>
                    <a:lnTo>
                      <a:pt x="2570" y="2572"/>
                    </a:lnTo>
                    <a:lnTo>
                      <a:pt x="0" y="2572"/>
                    </a:lnTo>
                    <a:lnTo>
                      <a:pt x="0" y="0"/>
                    </a:lnTo>
                    <a:close/>
                    <a:moveTo>
                      <a:pt x="0" y="6096"/>
                    </a:moveTo>
                    <a:lnTo>
                      <a:pt x="2570" y="6096"/>
                    </a:lnTo>
                    <a:lnTo>
                      <a:pt x="2570" y="23622"/>
                    </a:lnTo>
                    <a:lnTo>
                      <a:pt x="0" y="23622"/>
                    </a:lnTo>
                    <a:lnTo>
                      <a:pt x="0" y="6096"/>
                    </a:lnTo>
                    <a:close/>
                  </a:path>
                </a:pathLst>
              </a:custGeom>
              <a:solidFill>
                <a:srgbClr val="231F20"/>
              </a:solidFill>
              <a:ln w="9509" cap="flat">
                <a:noFill/>
                <a:prstDash val="solid"/>
                <a:miter/>
              </a:ln>
            </p:spPr>
            <p:txBody>
              <a:bodyPr rtlCol="0" anchor="ctr"/>
              <a:lstStyle/>
              <a:p>
                <a:endParaRPr lang="en-US"/>
              </a:p>
            </p:txBody>
          </p:sp>
          <p:sp>
            <p:nvSpPr>
              <p:cNvPr id="388" name="Freeform 387">
                <a:extLst>
                  <a:ext uri="{FF2B5EF4-FFF2-40B4-BE49-F238E27FC236}">
                    <a16:creationId xmlns:a16="http://schemas.microsoft.com/office/drawing/2014/main" id="{8D2635B1-D305-EC4F-AC5C-622143606192}"/>
                  </a:ext>
                </a:extLst>
              </p:cNvPr>
              <p:cNvSpPr/>
              <p:nvPr/>
            </p:nvSpPr>
            <p:spPr>
              <a:xfrm>
                <a:off x="7163046" y="4945475"/>
                <a:ext cx="13993" cy="18478"/>
              </a:xfrm>
              <a:custGeom>
                <a:avLst/>
                <a:gdLst>
                  <a:gd name="connsiteX0" fmla="*/ 2189 w 13993"/>
                  <a:gd name="connsiteY0" fmla="*/ 12954 h 18478"/>
                  <a:gd name="connsiteX1" fmla="*/ 7140 w 13993"/>
                  <a:gd name="connsiteY1" fmla="*/ 16288 h 18478"/>
                  <a:gd name="connsiteX2" fmla="*/ 11138 w 13993"/>
                  <a:gd name="connsiteY2" fmla="*/ 13335 h 18478"/>
                  <a:gd name="connsiteX3" fmla="*/ 6093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8 h 18478"/>
                  <a:gd name="connsiteX13" fmla="*/ 0 w 13993"/>
                  <a:gd name="connsiteY13" fmla="*/ 13430 h 18478"/>
                  <a:gd name="connsiteX14" fmla="*/ 2189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89" y="12954"/>
                    </a:moveTo>
                    <a:cubicBezTo>
                      <a:pt x="2951" y="15145"/>
                      <a:pt x="4760" y="16288"/>
                      <a:pt x="7140" y="16288"/>
                    </a:cubicBezTo>
                    <a:cubicBezTo>
                      <a:pt x="9615" y="16288"/>
                      <a:pt x="11138" y="15049"/>
                      <a:pt x="11138" y="13335"/>
                    </a:cubicBezTo>
                    <a:cubicBezTo>
                      <a:pt x="11138" y="11144"/>
                      <a:pt x="9329" y="10954"/>
                      <a:pt x="6093"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69" y="2191"/>
                      <a:pt x="3237" y="3334"/>
                      <a:pt x="3237" y="4953"/>
                    </a:cubicBezTo>
                    <a:cubicBezTo>
                      <a:pt x="3237" y="7144"/>
                      <a:pt x="5236" y="7144"/>
                      <a:pt x="8568" y="8001"/>
                    </a:cubicBezTo>
                    <a:cubicBezTo>
                      <a:pt x="12185" y="8953"/>
                      <a:pt x="13994" y="10287"/>
                      <a:pt x="13994" y="13049"/>
                    </a:cubicBezTo>
                    <a:cubicBezTo>
                      <a:pt x="13994" y="16192"/>
                      <a:pt x="11328" y="18478"/>
                      <a:pt x="7330" y="18478"/>
                    </a:cubicBezTo>
                    <a:cubicBezTo>
                      <a:pt x="3427" y="18478"/>
                      <a:pt x="762" y="16573"/>
                      <a:pt x="0" y="13430"/>
                    </a:cubicBezTo>
                    <a:lnTo>
                      <a:pt x="2189" y="12954"/>
                    </a:lnTo>
                    <a:close/>
                  </a:path>
                </a:pathLst>
              </a:custGeom>
              <a:solidFill>
                <a:srgbClr val="231F20"/>
              </a:solidFill>
              <a:ln w="9509" cap="flat">
                <a:noFill/>
                <a:prstDash val="solid"/>
                <a:miter/>
              </a:ln>
            </p:spPr>
            <p:txBody>
              <a:bodyPr rtlCol="0" anchor="ctr"/>
              <a:lstStyle/>
              <a:p>
                <a:endParaRPr lang="en-US"/>
              </a:p>
            </p:txBody>
          </p:sp>
          <p:sp>
            <p:nvSpPr>
              <p:cNvPr id="389" name="Freeform 388">
                <a:extLst>
                  <a:ext uri="{FF2B5EF4-FFF2-40B4-BE49-F238E27FC236}">
                    <a16:creationId xmlns:a16="http://schemas.microsoft.com/office/drawing/2014/main" id="{14931AE5-68CF-584B-A940-C5A0CCDCDC1B}"/>
                  </a:ext>
                </a:extLst>
              </p:cNvPr>
              <p:cNvSpPr/>
              <p:nvPr/>
            </p:nvSpPr>
            <p:spPr>
              <a:xfrm>
                <a:off x="7189796" y="4945379"/>
                <a:ext cx="14565" cy="24098"/>
              </a:xfrm>
              <a:custGeom>
                <a:avLst/>
                <a:gdLst>
                  <a:gd name="connsiteX0" fmla="*/ 0 w 14565"/>
                  <a:gd name="connsiteY0" fmla="*/ 476 h 24098"/>
                  <a:gd name="connsiteX1" fmla="*/ 2380 w 14565"/>
                  <a:gd name="connsiteY1" fmla="*/ 476 h 24098"/>
                  <a:gd name="connsiteX2" fmla="*/ 2380 w 14565"/>
                  <a:gd name="connsiteY2" fmla="*/ 3905 h 24098"/>
                  <a:gd name="connsiteX3" fmla="*/ 7806 w 14565"/>
                  <a:gd name="connsiteY3" fmla="*/ 0 h 24098"/>
                  <a:gd name="connsiteX4" fmla="*/ 14565 w 14565"/>
                  <a:gd name="connsiteY4" fmla="*/ 9144 h 24098"/>
                  <a:gd name="connsiteX5" fmla="*/ 7616 w 14565"/>
                  <a:gd name="connsiteY5" fmla="*/ 18383 h 24098"/>
                  <a:gd name="connsiteX6" fmla="*/ 2570 w 14565"/>
                  <a:gd name="connsiteY6" fmla="*/ 15240 h 24098"/>
                  <a:gd name="connsiteX7" fmla="*/ 2570 w 14565"/>
                  <a:gd name="connsiteY7" fmla="*/ 24098 h 24098"/>
                  <a:gd name="connsiteX8" fmla="*/ 0 w 14565"/>
                  <a:gd name="connsiteY8" fmla="*/ 24098 h 24098"/>
                  <a:gd name="connsiteX9" fmla="*/ 0 w 14565"/>
                  <a:gd name="connsiteY9" fmla="*/ 476 h 24098"/>
                  <a:gd name="connsiteX10" fmla="*/ 7044 w 14565"/>
                  <a:gd name="connsiteY10" fmla="*/ 16192 h 24098"/>
                  <a:gd name="connsiteX11" fmla="*/ 11709 w 14565"/>
                  <a:gd name="connsiteY11" fmla="*/ 9239 h 24098"/>
                  <a:gd name="connsiteX12" fmla="*/ 7140 w 14565"/>
                  <a:gd name="connsiteY12" fmla="*/ 2381 h 24098"/>
                  <a:gd name="connsiteX13" fmla="*/ 2570 w 14565"/>
                  <a:gd name="connsiteY13" fmla="*/ 7811 h 24098"/>
                  <a:gd name="connsiteX14" fmla="*/ 2570 w 14565"/>
                  <a:gd name="connsiteY14" fmla="*/ 10763 h 24098"/>
                  <a:gd name="connsiteX15" fmla="*/ 7044 w 14565"/>
                  <a:gd name="connsiteY15" fmla="*/ 16192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0" y="476"/>
                    </a:moveTo>
                    <a:lnTo>
                      <a:pt x="2380" y="476"/>
                    </a:lnTo>
                    <a:lnTo>
                      <a:pt x="2380" y="3905"/>
                    </a:lnTo>
                    <a:cubicBezTo>
                      <a:pt x="3617" y="1333"/>
                      <a:pt x="5426" y="0"/>
                      <a:pt x="7806" y="0"/>
                    </a:cubicBezTo>
                    <a:cubicBezTo>
                      <a:pt x="11614" y="0"/>
                      <a:pt x="14565" y="3524"/>
                      <a:pt x="14565" y="9144"/>
                    </a:cubicBezTo>
                    <a:cubicBezTo>
                      <a:pt x="14565" y="14859"/>
                      <a:pt x="11519" y="18383"/>
                      <a:pt x="7616" y="18383"/>
                    </a:cubicBezTo>
                    <a:cubicBezTo>
                      <a:pt x="5617" y="18383"/>
                      <a:pt x="3713" y="17336"/>
                      <a:pt x="2570" y="15240"/>
                    </a:cubicBezTo>
                    <a:lnTo>
                      <a:pt x="2570" y="24098"/>
                    </a:lnTo>
                    <a:lnTo>
                      <a:pt x="0" y="24098"/>
                    </a:lnTo>
                    <a:lnTo>
                      <a:pt x="0" y="476"/>
                    </a:lnTo>
                    <a:close/>
                    <a:moveTo>
                      <a:pt x="7044" y="16192"/>
                    </a:moveTo>
                    <a:cubicBezTo>
                      <a:pt x="9900" y="16192"/>
                      <a:pt x="11709" y="13716"/>
                      <a:pt x="11709" y="9239"/>
                    </a:cubicBezTo>
                    <a:cubicBezTo>
                      <a:pt x="11709" y="4858"/>
                      <a:pt x="9900" y="2381"/>
                      <a:pt x="7140" y="2381"/>
                    </a:cubicBezTo>
                    <a:cubicBezTo>
                      <a:pt x="4665" y="2381"/>
                      <a:pt x="2570" y="4572"/>
                      <a:pt x="2570" y="7811"/>
                    </a:cubicBezTo>
                    <a:lnTo>
                      <a:pt x="2570" y="10763"/>
                    </a:lnTo>
                    <a:cubicBezTo>
                      <a:pt x="2570" y="14192"/>
                      <a:pt x="4474" y="16192"/>
                      <a:pt x="7044" y="16192"/>
                    </a:cubicBezTo>
                    <a:close/>
                  </a:path>
                </a:pathLst>
              </a:custGeom>
              <a:solidFill>
                <a:srgbClr val="231F20"/>
              </a:solidFill>
              <a:ln w="9509" cap="flat">
                <a:noFill/>
                <a:prstDash val="solid"/>
                <a:miter/>
              </a:ln>
            </p:spPr>
            <p:txBody>
              <a:bodyPr rtlCol="0" anchor="ctr"/>
              <a:lstStyle/>
              <a:p>
                <a:endParaRPr lang="en-US"/>
              </a:p>
            </p:txBody>
          </p:sp>
          <p:sp>
            <p:nvSpPr>
              <p:cNvPr id="390" name="Freeform 389">
                <a:extLst>
                  <a:ext uri="{FF2B5EF4-FFF2-40B4-BE49-F238E27FC236}">
                    <a16:creationId xmlns:a16="http://schemas.microsoft.com/office/drawing/2014/main" id="{1BA6BBF8-EB5F-7048-BA08-8E39BA3B2028}"/>
                  </a:ext>
                </a:extLst>
              </p:cNvPr>
              <p:cNvSpPr/>
              <p:nvPr/>
            </p:nvSpPr>
            <p:spPr>
              <a:xfrm>
                <a:off x="7207788" y="4945761"/>
                <a:ext cx="13708" cy="18192"/>
              </a:xfrm>
              <a:custGeom>
                <a:avLst/>
                <a:gdLst>
                  <a:gd name="connsiteX0" fmla="*/ 13708 w 13708"/>
                  <a:gd name="connsiteY0" fmla="*/ 17717 h 18192"/>
                  <a:gd name="connsiteX1" fmla="*/ 11328 w 13708"/>
                  <a:gd name="connsiteY1" fmla="*/ 17717 h 18192"/>
                  <a:gd name="connsiteX2" fmla="*/ 11328 w 13708"/>
                  <a:gd name="connsiteY2" fmla="*/ 14478 h 18192"/>
                  <a:gd name="connsiteX3" fmla="*/ 5712 w 13708"/>
                  <a:gd name="connsiteY3" fmla="*/ 18193 h 18192"/>
                  <a:gd name="connsiteX4" fmla="*/ 0 w 13708"/>
                  <a:gd name="connsiteY4" fmla="*/ 11239 h 18192"/>
                  <a:gd name="connsiteX5" fmla="*/ 0 w 13708"/>
                  <a:gd name="connsiteY5" fmla="*/ 95 h 18192"/>
                  <a:gd name="connsiteX6" fmla="*/ 2475 w 13708"/>
                  <a:gd name="connsiteY6" fmla="*/ 95 h 18192"/>
                  <a:gd name="connsiteX7" fmla="*/ 2475 w 13708"/>
                  <a:gd name="connsiteY7" fmla="*/ 11430 h 18192"/>
                  <a:gd name="connsiteX8" fmla="*/ 6093 w 13708"/>
                  <a:gd name="connsiteY8" fmla="*/ 15907 h 18192"/>
                  <a:gd name="connsiteX9" fmla="*/ 11138 w 13708"/>
                  <a:gd name="connsiteY9" fmla="*/ 9715 h 18192"/>
                  <a:gd name="connsiteX10" fmla="*/ 11138 w 13708"/>
                  <a:gd name="connsiteY10" fmla="*/ 0 h 18192"/>
                  <a:gd name="connsiteX11" fmla="*/ 13613 w 13708"/>
                  <a:gd name="connsiteY11" fmla="*/ 0 h 18192"/>
                  <a:gd name="connsiteX12" fmla="*/ 13613 w 13708"/>
                  <a:gd name="connsiteY12" fmla="*/ 17717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08" h="18192">
                    <a:moveTo>
                      <a:pt x="13708" y="17717"/>
                    </a:moveTo>
                    <a:lnTo>
                      <a:pt x="11328" y="17717"/>
                    </a:lnTo>
                    <a:lnTo>
                      <a:pt x="11328" y="14478"/>
                    </a:lnTo>
                    <a:cubicBezTo>
                      <a:pt x="9900" y="17050"/>
                      <a:pt x="8092" y="18193"/>
                      <a:pt x="5712" y="18193"/>
                    </a:cubicBezTo>
                    <a:cubicBezTo>
                      <a:pt x="1999" y="18193"/>
                      <a:pt x="0" y="15811"/>
                      <a:pt x="0" y="11239"/>
                    </a:cubicBezTo>
                    <a:lnTo>
                      <a:pt x="0" y="95"/>
                    </a:lnTo>
                    <a:lnTo>
                      <a:pt x="2475" y="95"/>
                    </a:lnTo>
                    <a:lnTo>
                      <a:pt x="2475" y="11430"/>
                    </a:lnTo>
                    <a:cubicBezTo>
                      <a:pt x="2475" y="14383"/>
                      <a:pt x="3808" y="15907"/>
                      <a:pt x="6093" y="15907"/>
                    </a:cubicBezTo>
                    <a:cubicBezTo>
                      <a:pt x="8853" y="15907"/>
                      <a:pt x="11138" y="13430"/>
                      <a:pt x="11138" y="9715"/>
                    </a:cubicBezTo>
                    <a:lnTo>
                      <a:pt x="11138" y="0"/>
                    </a:lnTo>
                    <a:lnTo>
                      <a:pt x="13613" y="0"/>
                    </a:lnTo>
                    <a:lnTo>
                      <a:pt x="13613" y="17717"/>
                    </a:lnTo>
                    <a:close/>
                  </a:path>
                </a:pathLst>
              </a:custGeom>
              <a:solidFill>
                <a:srgbClr val="231F20"/>
              </a:solidFill>
              <a:ln w="9509" cap="flat">
                <a:noFill/>
                <a:prstDash val="solid"/>
                <a:miter/>
              </a:ln>
            </p:spPr>
            <p:txBody>
              <a:bodyPr rtlCol="0" anchor="ctr"/>
              <a:lstStyle/>
              <a:p>
                <a:endParaRPr lang="en-US"/>
              </a:p>
            </p:txBody>
          </p:sp>
          <p:sp>
            <p:nvSpPr>
              <p:cNvPr id="391" name="Freeform 390">
                <a:extLst>
                  <a:ext uri="{FF2B5EF4-FFF2-40B4-BE49-F238E27FC236}">
                    <a16:creationId xmlns:a16="http://schemas.microsoft.com/office/drawing/2014/main" id="{7787C6E2-7779-BF40-8B66-662EE302E378}"/>
                  </a:ext>
                </a:extLst>
              </p:cNvPr>
              <p:cNvSpPr/>
              <p:nvPr/>
            </p:nvSpPr>
            <p:spPr>
              <a:xfrm>
                <a:off x="7226256" y="4939760"/>
                <a:ext cx="14565" cy="24003"/>
              </a:xfrm>
              <a:custGeom>
                <a:avLst/>
                <a:gdLst>
                  <a:gd name="connsiteX0" fmla="*/ 0 w 14565"/>
                  <a:gd name="connsiteY0" fmla="*/ 0 h 24003"/>
                  <a:gd name="connsiteX1" fmla="*/ 2570 w 14565"/>
                  <a:gd name="connsiteY1" fmla="*/ 0 h 24003"/>
                  <a:gd name="connsiteX2" fmla="*/ 2570 w 14565"/>
                  <a:gd name="connsiteY2" fmla="*/ 9239 h 24003"/>
                  <a:gd name="connsiteX3" fmla="*/ 7806 w 14565"/>
                  <a:gd name="connsiteY3" fmla="*/ 5620 h 24003"/>
                  <a:gd name="connsiteX4" fmla="*/ 14565 w 14565"/>
                  <a:gd name="connsiteY4" fmla="*/ 14764 h 24003"/>
                  <a:gd name="connsiteX5" fmla="*/ 7711 w 14565"/>
                  <a:gd name="connsiteY5" fmla="*/ 24003 h 24003"/>
                  <a:gd name="connsiteX6" fmla="*/ 2380 w 14565"/>
                  <a:gd name="connsiteY6" fmla="*/ 20669 h 24003"/>
                  <a:gd name="connsiteX7" fmla="*/ 1333 w 14565"/>
                  <a:gd name="connsiteY7" fmla="*/ 23813 h 24003"/>
                  <a:gd name="connsiteX8" fmla="*/ 0 w 14565"/>
                  <a:gd name="connsiteY8" fmla="*/ 23813 h 24003"/>
                  <a:gd name="connsiteX9" fmla="*/ 0 w 14565"/>
                  <a:gd name="connsiteY9" fmla="*/ 0 h 24003"/>
                  <a:gd name="connsiteX10" fmla="*/ 7044 w 14565"/>
                  <a:gd name="connsiteY10" fmla="*/ 21812 h 24003"/>
                  <a:gd name="connsiteX11" fmla="*/ 11709 w 14565"/>
                  <a:gd name="connsiteY11" fmla="*/ 14859 h 24003"/>
                  <a:gd name="connsiteX12" fmla="*/ 7140 w 14565"/>
                  <a:gd name="connsiteY12" fmla="*/ 8001 h 24003"/>
                  <a:gd name="connsiteX13" fmla="*/ 2570 w 14565"/>
                  <a:gd name="connsiteY13" fmla="*/ 13430 h 24003"/>
                  <a:gd name="connsiteX14" fmla="*/ 2570 w 14565"/>
                  <a:gd name="connsiteY14" fmla="*/ 16288 h 24003"/>
                  <a:gd name="connsiteX15" fmla="*/ 7044 w 14565"/>
                  <a:gd name="connsiteY15" fmla="*/ 21812 h 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03">
                    <a:moveTo>
                      <a:pt x="0" y="0"/>
                    </a:moveTo>
                    <a:lnTo>
                      <a:pt x="2570" y="0"/>
                    </a:lnTo>
                    <a:lnTo>
                      <a:pt x="2570" y="9239"/>
                    </a:lnTo>
                    <a:cubicBezTo>
                      <a:pt x="3713" y="6858"/>
                      <a:pt x="5617" y="5620"/>
                      <a:pt x="7806" y="5620"/>
                    </a:cubicBezTo>
                    <a:cubicBezTo>
                      <a:pt x="11614" y="5620"/>
                      <a:pt x="14565" y="9144"/>
                      <a:pt x="14565" y="14764"/>
                    </a:cubicBezTo>
                    <a:cubicBezTo>
                      <a:pt x="14565" y="20479"/>
                      <a:pt x="11614" y="24003"/>
                      <a:pt x="7711" y="24003"/>
                    </a:cubicBezTo>
                    <a:cubicBezTo>
                      <a:pt x="5521" y="24003"/>
                      <a:pt x="3808" y="22955"/>
                      <a:pt x="2380" y="20669"/>
                    </a:cubicBezTo>
                    <a:lnTo>
                      <a:pt x="1333" y="23813"/>
                    </a:lnTo>
                    <a:lnTo>
                      <a:pt x="0" y="23813"/>
                    </a:lnTo>
                    <a:lnTo>
                      <a:pt x="0" y="0"/>
                    </a:lnTo>
                    <a:close/>
                    <a:moveTo>
                      <a:pt x="7044" y="21812"/>
                    </a:moveTo>
                    <a:cubicBezTo>
                      <a:pt x="9900" y="21812"/>
                      <a:pt x="11709" y="19336"/>
                      <a:pt x="11709" y="14859"/>
                    </a:cubicBezTo>
                    <a:cubicBezTo>
                      <a:pt x="11709" y="10478"/>
                      <a:pt x="9900" y="8001"/>
                      <a:pt x="7140" y="8001"/>
                    </a:cubicBezTo>
                    <a:cubicBezTo>
                      <a:pt x="4665" y="8001"/>
                      <a:pt x="2570" y="10192"/>
                      <a:pt x="2570" y="13430"/>
                    </a:cubicBezTo>
                    <a:lnTo>
                      <a:pt x="2570" y="16288"/>
                    </a:lnTo>
                    <a:cubicBezTo>
                      <a:pt x="2570" y="19812"/>
                      <a:pt x="4474" y="21812"/>
                      <a:pt x="7044" y="21812"/>
                    </a:cubicBezTo>
                    <a:close/>
                  </a:path>
                </a:pathLst>
              </a:custGeom>
              <a:solidFill>
                <a:srgbClr val="231F20"/>
              </a:solidFill>
              <a:ln w="9509" cap="flat">
                <a:noFill/>
                <a:prstDash val="solid"/>
                <a:miter/>
              </a:ln>
            </p:spPr>
            <p:txBody>
              <a:bodyPr rtlCol="0" anchor="ctr"/>
              <a:lstStyle/>
              <a:p>
                <a:endParaRPr lang="en-US"/>
              </a:p>
            </p:txBody>
          </p:sp>
          <p:sp>
            <p:nvSpPr>
              <p:cNvPr id="392" name="Freeform 391">
                <a:extLst>
                  <a:ext uri="{FF2B5EF4-FFF2-40B4-BE49-F238E27FC236}">
                    <a16:creationId xmlns:a16="http://schemas.microsoft.com/office/drawing/2014/main" id="{DA78537E-D9B2-D644-9165-0C8941CDEBDF}"/>
                  </a:ext>
                </a:extLst>
              </p:cNvPr>
              <p:cNvSpPr/>
              <p:nvPr/>
            </p:nvSpPr>
            <p:spPr>
              <a:xfrm>
                <a:off x="7244344" y="4939760"/>
                <a:ext cx="2570" cy="23717"/>
              </a:xfrm>
              <a:custGeom>
                <a:avLst/>
                <a:gdLst>
                  <a:gd name="connsiteX0" fmla="*/ 0 w 2570"/>
                  <a:gd name="connsiteY0" fmla="*/ 0 h 23717"/>
                  <a:gd name="connsiteX1" fmla="*/ 2570 w 2570"/>
                  <a:gd name="connsiteY1" fmla="*/ 0 h 23717"/>
                  <a:gd name="connsiteX2" fmla="*/ 2570 w 2570"/>
                  <a:gd name="connsiteY2" fmla="*/ 23717 h 23717"/>
                  <a:gd name="connsiteX3" fmla="*/ 0 w 2570"/>
                  <a:gd name="connsiteY3" fmla="*/ 23717 h 23717"/>
                  <a:gd name="connsiteX4" fmla="*/ 0 w 2570"/>
                  <a:gd name="connsiteY4" fmla="*/ 0 h 2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 h="23717">
                    <a:moveTo>
                      <a:pt x="0" y="0"/>
                    </a:moveTo>
                    <a:lnTo>
                      <a:pt x="2570" y="0"/>
                    </a:lnTo>
                    <a:lnTo>
                      <a:pt x="2570" y="23717"/>
                    </a:lnTo>
                    <a:lnTo>
                      <a:pt x="0" y="23717"/>
                    </a:lnTo>
                    <a:lnTo>
                      <a:pt x="0" y="0"/>
                    </a:lnTo>
                    <a:close/>
                  </a:path>
                </a:pathLst>
              </a:custGeom>
              <a:solidFill>
                <a:srgbClr val="231F20"/>
              </a:solidFill>
              <a:ln w="9509" cap="flat">
                <a:noFill/>
                <a:prstDash val="solid"/>
                <a:miter/>
              </a:ln>
            </p:spPr>
            <p:txBody>
              <a:bodyPr rtlCol="0" anchor="ctr"/>
              <a:lstStyle/>
              <a:p>
                <a:endParaRPr lang="en-US"/>
              </a:p>
            </p:txBody>
          </p:sp>
          <p:sp>
            <p:nvSpPr>
              <p:cNvPr id="393" name="Freeform 392">
                <a:extLst>
                  <a:ext uri="{FF2B5EF4-FFF2-40B4-BE49-F238E27FC236}">
                    <a16:creationId xmlns:a16="http://schemas.microsoft.com/office/drawing/2014/main" id="{D64FC957-498E-8948-8EF9-3172DCFE1A6F}"/>
                  </a:ext>
                </a:extLst>
              </p:cNvPr>
              <p:cNvSpPr/>
              <p:nvPr/>
            </p:nvSpPr>
            <p:spPr>
              <a:xfrm>
                <a:off x="7251864" y="4939760"/>
                <a:ext cx="2570" cy="23621"/>
              </a:xfrm>
              <a:custGeom>
                <a:avLst/>
                <a:gdLst>
                  <a:gd name="connsiteX0" fmla="*/ 0 w 2570"/>
                  <a:gd name="connsiteY0" fmla="*/ 0 h 23621"/>
                  <a:gd name="connsiteX1" fmla="*/ 2570 w 2570"/>
                  <a:gd name="connsiteY1" fmla="*/ 0 h 23621"/>
                  <a:gd name="connsiteX2" fmla="*/ 2570 w 2570"/>
                  <a:gd name="connsiteY2" fmla="*/ 2572 h 23621"/>
                  <a:gd name="connsiteX3" fmla="*/ 0 w 2570"/>
                  <a:gd name="connsiteY3" fmla="*/ 2572 h 23621"/>
                  <a:gd name="connsiteX4" fmla="*/ 0 w 2570"/>
                  <a:gd name="connsiteY4" fmla="*/ 0 h 23621"/>
                  <a:gd name="connsiteX5" fmla="*/ 0 w 2570"/>
                  <a:gd name="connsiteY5" fmla="*/ 6096 h 23621"/>
                  <a:gd name="connsiteX6" fmla="*/ 2570 w 2570"/>
                  <a:gd name="connsiteY6" fmla="*/ 6096 h 23621"/>
                  <a:gd name="connsiteX7" fmla="*/ 2570 w 2570"/>
                  <a:gd name="connsiteY7" fmla="*/ 23622 h 23621"/>
                  <a:gd name="connsiteX8" fmla="*/ 0 w 2570"/>
                  <a:gd name="connsiteY8" fmla="*/ 23622 h 23621"/>
                  <a:gd name="connsiteX9" fmla="*/ 0 w 2570"/>
                  <a:gd name="connsiteY9" fmla="*/ 6096 h 23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621">
                    <a:moveTo>
                      <a:pt x="0" y="0"/>
                    </a:moveTo>
                    <a:lnTo>
                      <a:pt x="2570" y="0"/>
                    </a:lnTo>
                    <a:lnTo>
                      <a:pt x="2570" y="2572"/>
                    </a:lnTo>
                    <a:lnTo>
                      <a:pt x="0" y="2572"/>
                    </a:lnTo>
                    <a:lnTo>
                      <a:pt x="0" y="0"/>
                    </a:lnTo>
                    <a:close/>
                    <a:moveTo>
                      <a:pt x="0" y="6096"/>
                    </a:moveTo>
                    <a:lnTo>
                      <a:pt x="2570" y="6096"/>
                    </a:lnTo>
                    <a:lnTo>
                      <a:pt x="2570" y="23622"/>
                    </a:lnTo>
                    <a:lnTo>
                      <a:pt x="0" y="23622"/>
                    </a:lnTo>
                    <a:lnTo>
                      <a:pt x="0" y="6096"/>
                    </a:lnTo>
                    <a:close/>
                  </a:path>
                </a:pathLst>
              </a:custGeom>
              <a:solidFill>
                <a:srgbClr val="231F20"/>
              </a:solidFill>
              <a:ln w="9509" cap="flat">
                <a:noFill/>
                <a:prstDash val="solid"/>
                <a:miter/>
              </a:ln>
            </p:spPr>
            <p:txBody>
              <a:bodyPr rtlCol="0" anchor="ctr"/>
              <a:lstStyle/>
              <a:p>
                <a:endParaRPr lang="en-US"/>
              </a:p>
            </p:txBody>
          </p:sp>
          <p:sp>
            <p:nvSpPr>
              <p:cNvPr id="395" name="Freeform 394">
                <a:extLst>
                  <a:ext uri="{FF2B5EF4-FFF2-40B4-BE49-F238E27FC236}">
                    <a16:creationId xmlns:a16="http://schemas.microsoft.com/office/drawing/2014/main" id="{97CE22E4-9DF1-EA4D-B3FD-3CDED376E2BC}"/>
                  </a:ext>
                </a:extLst>
              </p:cNvPr>
              <p:cNvSpPr/>
              <p:nvPr/>
            </p:nvSpPr>
            <p:spPr>
              <a:xfrm>
                <a:off x="7258147" y="4945379"/>
                <a:ext cx="14184" cy="18478"/>
              </a:xfrm>
              <a:custGeom>
                <a:avLst/>
                <a:gdLst>
                  <a:gd name="connsiteX0" fmla="*/ 7521 w 14184"/>
                  <a:gd name="connsiteY0" fmla="*/ 2191 h 18478"/>
                  <a:gd name="connsiteX1" fmla="*/ 2761 w 14184"/>
                  <a:gd name="connsiteY1" fmla="*/ 9239 h 18478"/>
                  <a:gd name="connsiteX2" fmla="*/ 7521 w 14184"/>
                  <a:gd name="connsiteY2" fmla="*/ 16192 h 18478"/>
                  <a:gd name="connsiteX3" fmla="*/ 11804 w 14184"/>
                  <a:gd name="connsiteY3" fmla="*/ 11906 h 18478"/>
                  <a:gd name="connsiteX4" fmla="*/ 14184 w 14184"/>
                  <a:gd name="connsiteY4" fmla="*/ 12383 h 18478"/>
                  <a:gd name="connsiteX5" fmla="*/ 7425 w 14184"/>
                  <a:gd name="connsiteY5" fmla="*/ 18479 h 18478"/>
                  <a:gd name="connsiteX6" fmla="*/ 0 w 14184"/>
                  <a:gd name="connsiteY6" fmla="*/ 9239 h 18478"/>
                  <a:gd name="connsiteX7" fmla="*/ 7901 w 14184"/>
                  <a:gd name="connsiteY7" fmla="*/ 0 h 18478"/>
                  <a:gd name="connsiteX8" fmla="*/ 14184 w 14184"/>
                  <a:gd name="connsiteY8" fmla="*/ 6287 h 18478"/>
                  <a:gd name="connsiteX9" fmla="*/ 11709 w 14184"/>
                  <a:gd name="connsiteY9" fmla="*/ 6667 h 18478"/>
                  <a:gd name="connsiteX10" fmla="*/ 7521 w 14184"/>
                  <a:gd name="connsiteY10" fmla="*/ 2191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84" h="18478">
                    <a:moveTo>
                      <a:pt x="7521" y="2191"/>
                    </a:moveTo>
                    <a:cubicBezTo>
                      <a:pt x="4760" y="2191"/>
                      <a:pt x="2761" y="4763"/>
                      <a:pt x="2761" y="9239"/>
                    </a:cubicBezTo>
                    <a:cubicBezTo>
                      <a:pt x="2761" y="13621"/>
                      <a:pt x="4665" y="16192"/>
                      <a:pt x="7521" y="16192"/>
                    </a:cubicBezTo>
                    <a:cubicBezTo>
                      <a:pt x="9615" y="16192"/>
                      <a:pt x="11233" y="14669"/>
                      <a:pt x="11804" y="11906"/>
                    </a:cubicBezTo>
                    <a:lnTo>
                      <a:pt x="14184" y="12383"/>
                    </a:lnTo>
                    <a:cubicBezTo>
                      <a:pt x="13518" y="16288"/>
                      <a:pt x="11043" y="18479"/>
                      <a:pt x="7425" y="18479"/>
                    </a:cubicBezTo>
                    <a:cubicBezTo>
                      <a:pt x="3046" y="18479"/>
                      <a:pt x="0" y="14954"/>
                      <a:pt x="0" y="9239"/>
                    </a:cubicBezTo>
                    <a:cubicBezTo>
                      <a:pt x="0" y="3620"/>
                      <a:pt x="3237" y="0"/>
                      <a:pt x="7901" y="0"/>
                    </a:cubicBezTo>
                    <a:cubicBezTo>
                      <a:pt x="11233" y="0"/>
                      <a:pt x="13613" y="2286"/>
                      <a:pt x="14184" y="6287"/>
                    </a:cubicBezTo>
                    <a:lnTo>
                      <a:pt x="11709" y="6667"/>
                    </a:lnTo>
                    <a:cubicBezTo>
                      <a:pt x="11328" y="3905"/>
                      <a:pt x="9615" y="2191"/>
                      <a:pt x="7521" y="2191"/>
                    </a:cubicBezTo>
                    <a:close/>
                  </a:path>
                </a:pathLst>
              </a:custGeom>
              <a:solidFill>
                <a:srgbClr val="231F20"/>
              </a:solidFill>
              <a:ln w="9509" cap="flat">
                <a:noFill/>
                <a:prstDash val="solid"/>
                <a:miter/>
              </a:ln>
            </p:spPr>
            <p:txBody>
              <a:bodyPr rtlCol="0" anchor="ctr"/>
              <a:lstStyle/>
              <a:p>
                <a:endParaRPr lang="en-US"/>
              </a:p>
            </p:txBody>
          </p:sp>
          <p:sp>
            <p:nvSpPr>
              <p:cNvPr id="397" name="Freeform 396">
                <a:extLst>
                  <a:ext uri="{FF2B5EF4-FFF2-40B4-BE49-F238E27FC236}">
                    <a16:creationId xmlns:a16="http://schemas.microsoft.com/office/drawing/2014/main" id="{20CB0178-5E58-B74C-A2EF-AF65DA68543D}"/>
                  </a:ext>
                </a:extLst>
              </p:cNvPr>
              <p:cNvSpPr/>
              <p:nvPr/>
            </p:nvSpPr>
            <p:spPr>
              <a:xfrm>
                <a:off x="7274521" y="4945475"/>
                <a:ext cx="15136" cy="18383"/>
              </a:xfrm>
              <a:custGeom>
                <a:avLst/>
                <a:gdLst>
                  <a:gd name="connsiteX0" fmla="*/ 11995 w 15136"/>
                  <a:gd name="connsiteY0" fmla="*/ 14668 h 18383"/>
                  <a:gd name="connsiteX1" fmla="*/ 5997 w 15136"/>
                  <a:gd name="connsiteY1" fmla="*/ 18383 h 18383"/>
                  <a:gd name="connsiteX2" fmla="*/ 0 w 15136"/>
                  <a:gd name="connsiteY2" fmla="*/ 13049 h 18383"/>
                  <a:gd name="connsiteX3" fmla="*/ 10567 w 15136"/>
                  <a:gd name="connsiteY3" fmla="*/ 7048 h 18383"/>
                  <a:gd name="connsiteX4" fmla="*/ 12090 w 15136"/>
                  <a:gd name="connsiteY4" fmla="*/ 7048 h 18383"/>
                  <a:gd name="connsiteX5" fmla="*/ 12090 w 15136"/>
                  <a:gd name="connsiteY5" fmla="*/ 6001 h 18383"/>
                  <a:gd name="connsiteX6" fmla="*/ 7711 w 15136"/>
                  <a:gd name="connsiteY6" fmla="*/ 2095 h 18383"/>
                  <a:gd name="connsiteX7" fmla="*/ 3046 w 15136"/>
                  <a:gd name="connsiteY7" fmla="*/ 5143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7 h 18383"/>
                  <a:gd name="connsiteX13" fmla="*/ 12471 w 15136"/>
                  <a:gd name="connsiteY13" fmla="*/ 18097 h 18383"/>
                  <a:gd name="connsiteX14" fmla="*/ 11995 w 15136"/>
                  <a:gd name="connsiteY14" fmla="*/ 14668 h 18383"/>
                  <a:gd name="connsiteX15" fmla="*/ 9901 w 15136"/>
                  <a:gd name="connsiteY15" fmla="*/ 9049 h 18383"/>
                  <a:gd name="connsiteX16" fmla="*/ 2761 w 15136"/>
                  <a:gd name="connsiteY16" fmla="*/ 13049 h 18383"/>
                  <a:gd name="connsiteX17" fmla="*/ 6378 w 15136"/>
                  <a:gd name="connsiteY17" fmla="*/ 16192 h 18383"/>
                  <a:gd name="connsiteX18" fmla="*/ 11900 w 15136"/>
                  <a:gd name="connsiteY18" fmla="*/ 10001 h 18383"/>
                  <a:gd name="connsiteX19" fmla="*/ 11900 w 15136"/>
                  <a:gd name="connsiteY19" fmla="*/ 9049 h 18383"/>
                  <a:gd name="connsiteX20" fmla="*/ 9901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1995" y="14668"/>
                    </a:moveTo>
                    <a:cubicBezTo>
                      <a:pt x="10852" y="17050"/>
                      <a:pt x="8568" y="18383"/>
                      <a:pt x="5997" y="18383"/>
                    </a:cubicBezTo>
                    <a:cubicBezTo>
                      <a:pt x="2380" y="18383"/>
                      <a:pt x="0" y="16097"/>
                      <a:pt x="0" y="13049"/>
                    </a:cubicBezTo>
                    <a:cubicBezTo>
                      <a:pt x="0" y="9049"/>
                      <a:pt x="3522" y="7048"/>
                      <a:pt x="10567" y="7048"/>
                    </a:cubicBezTo>
                    <a:cubicBezTo>
                      <a:pt x="11043" y="7048"/>
                      <a:pt x="11519" y="7048"/>
                      <a:pt x="12090" y="7048"/>
                    </a:cubicBezTo>
                    <a:lnTo>
                      <a:pt x="12090" y="6001"/>
                    </a:lnTo>
                    <a:cubicBezTo>
                      <a:pt x="12090" y="3334"/>
                      <a:pt x="10662" y="2095"/>
                      <a:pt x="7711" y="2095"/>
                    </a:cubicBezTo>
                    <a:cubicBezTo>
                      <a:pt x="5045" y="2095"/>
                      <a:pt x="3522" y="3048"/>
                      <a:pt x="3046" y="5143"/>
                    </a:cubicBezTo>
                    <a:lnTo>
                      <a:pt x="571" y="4763"/>
                    </a:lnTo>
                    <a:cubicBezTo>
                      <a:pt x="1333" y="1619"/>
                      <a:pt x="3808" y="0"/>
                      <a:pt x="8187" y="0"/>
                    </a:cubicBezTo>
                    <a:cubicBezTo>
                      <a:pt x="12756" y="0"/>
                      <a:pt x="14660" y="2191"/>
                      <a:pt x="14660" y="6953"/>
                    </a:cubicBezTo>
                    <a:lnTo>
                      <a:pt x="14660" y="14478"/>
                    </a:lnTo>
                    <a:cubicBezTo>
                      <a:pt x="14660" y="15811"/>
                      <a:pt x="14756" y="16954"/>
                      <a:pt x="15136" y="18097"/>
                    </a:cubicBezTo>
                    <a:lnTo>
                      <a:pt x="12471" y="18097"/>
                    </a:lnTo>
                    <a:cubicBezTo>
                      <a:pt x="12090" y="16954"/>
                      <a:pt x="11995" y="15907"/>
                      <a:pt x="11995" y="14668"/>
                    </a:cubicBezTo>
                    <a:close/>
                    <a:moveTo>
                      <a:pt x="9901" y="9049"/>
                    </a:moveTo>
                    <a:cubicBezTo>
                      <a:pt x="5141" y="9049"/>
                      <a:pt x="2761" y="10477"/>
                      <a:pt x="2761" y="13049"/>
                    </a:cubicBezTo>
                    <a:cubicBezTo>
                      <a:pt x="2761" y="14954"/>
                      <a:pt x="4094" y="16192"/>
                      <a:pt x="6378" y="16192"/>
                    </a:cubicBezTo>
                    <a:cubicBezTo>
                      <a:pt x="9425" y="16192"/>
                      <a:pt x="11900" y="13430"/>
                      <a:pt x="11900" y="10001"/>
                    </a:cubicBezTo>
                    <a:lnTo>
                      <a:pt x="11900" y="9049"/>
                    </a:lnTo>
                    <a:cubicBezTo>
                      <a:pt x="11233" y="9049"/>
                      <a:pt x="10567" y="9049"/>
                      <a:pt x="9901" y="9049"/>
                    </a:cubicBezTo>
                    <a:close/>
                  </a:path>
                </a:pathLst>
              </a:custGeom>
              <a:solidFill>
                <a:srgbClr val="231F20"/>
              </a:solidFill>
              <a:ln w="9509" cap="flat">
                <a:noFill/>
                <a:prstDash val="solid"/>
                <a:miter/>
              </a:ln>
            </p:spPr>
            <p:txBody>
              <a:bodyPr rtlCol="0" anchor="ctr"/>
              <a:lstStyle/>
              <a:p>
                <a:endParaRPr lang="en-US"/>
              </a:p>
            </p:txBody>
          </p:sp>
          <p:sp>
            <p:nvSpPr>
              <p:cNvPr id="398" name="Freeform 397">
                <a:extLst>
                  <a:ext uri="{FF2B5EF4-FFF2-40B4-BE49-F238E27FC236}">
                    <a16:creationId xmlns:a16="http://schemas.microsoft.com/office/drawing/2014/main" id="{E7AF2A6F-0F1D-5B44-88E4-915B9BEAF721}"/>
                  </a:ext>
                </a:extLst>
              </p:cNvPr>
              <p:cNvSpPr/>
              <p:nvPr/>
            </p:nvSpPr>
            <p:spPr>
              <a:xfrm>
                <a:off x="7291276" y="4941474"/>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0 w 10471"/>
                  <a:gd name="connsiteY7" fmla="*/ 4477 h 22479"/>
                  <a:gd name="connsiteX8" fmla="*/ 9900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0" y="4477"/>
                    </a:lnTo>
                    <a:lnTo>
                      <a:pt x="9900"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a:p>
            </p:txBody>
          </p:sp>
          <p:sp>
            <p:nvSpPr>
              <p:cNvPr id="401" name="Freeform 400">
                <a:extLst>
                  <a:ext uri="{FF2B5EF4-FFF2-40B4-BE49-F238E27FC236}">
                    <a16:creationId xmlns:a16="http://schemas.microsoft.com/office/drawing/2014/main" id="{D453628D-5C5F-8842-8D6E-DFD1B158B36C}"/>
                  </a:ext>
                </a:extLst>
              </p:cNvPr>
              <p:cNvSpPr/>
              <p:nvPr/>
            </p:nvSpPr>
            <p:spPr>
              <a:xfrm>
                <a:off x="7304127" y="4939760"/>
                <a:ext cx="2570" cy="23621"/>
              </a:xfrm>
              <a:custGeom>
                <a:avLst/>
                <a:gdLst>
                  <a:gd name="connsiteX0" fmla="*/ 0 w 2570"/>
                  <a:gd name="connsiteY0" fmla="*/ 0 h 23621"/>
                  <a:gd name="connsiteX1" fmla="*/ 2570 w 2570"/>
                  <a:gd name="connsiteY1" fmla="*/ 0 h 23621"/>
                  <a:gd name="connsiteX2" fmla="*/ 2570 w 2570"/>
                  <a:gd name="connsiteY2" fmla="*/ 2572 h 23621"/>
                  <a:gd name="connsiteX3" fmla="*/ 0 w 2570"/>
                  <a:gd name="connsiteY3" fmla="*/ 2572 h 23621"/>
                  <a:gd name="connsiteX4" fmla="*/ 0 w 2570"/>
                  <a:gd name="connsiteY4" fmla="*/ 0 h 23621"/>
                  <a:gd name="connsiteX5" fmla="*/ 0 w 2570"/>
                  <a:gd name="connsiteY5" fmla="*/ 6096 h 23621"/>
                  <a:gd name="connsiteX6" fmla="*/ 2570 w 2570"/>
                  <a:gd name="connsiteY6" fmla="*/ 6096 h 23621"/>
                  <a:gd name="connsiteX7" fmla="*/ 2570 w 2570"/>
                  <a:gd name="connsiteY7" fmla="*/ 23622 h 23621"/>
                  <a:gd name="connsiteX8" fmla="*/ 0 w 2570"/>
                  <a:gd name="connsiteY8" fmla="*/ 23622 h 23621"/>
                  <a:gd name="connsiteX9" fmla="*/ 0 w 2570"/>
                  <a:gd name="connsiteY9" fmla="*/ 6096 h 23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621">
                    <a:moveTo>
                      <a:pt x="0" y="0"/>
                    </a:moveTo>
                    <a:lnTo>
                      <a:pt x="2570" y="0"/>
                    </a:lnTo>
                    <a:lnTo>
                      <a:pt x="2570" y="2572"/>
                    </a:lnTo>
                    <a:lnTo>
                      <a:pt x="0" y="2572"/>
                    </a:lnTo>
                    <a:lnTo>
                      <a:pt x="0" y="0"/>
                    </a:lnTo>
                    <a:close/>
                    <a:moveTo>
                      <a:pt x="0" y="6096"/>
                    </a:moveTo>
                    <a:lnTo>
                      <a:pt x="2570" y="6096"/>
                    </a:lnTo>
                    <a:lnTo>
                      <a:pt x="2570" y="23622"/>
                    </a:lnTo>
                    <a:lnTo>
                      <a:pt x="0" y="23622"/>
                    </a:lnTo>
                    <a:lnTo>
                      <a:pt x="0" y="6096"/>
                    </a:lnTo>
                    <a:close/>
                  </a:path>
                </a:pathLst>
              </a:custGeom>
              <a:solidFill>
                <a:srgbClr val="231F20"/>
              </a:solidFill>
              <a:ln w="9509" cap="flat">
                <a:noFill/>
                <a:prstDash val="solid"/>
                <a:miter/>
              </a:ln>
            </p:spPr>
            <p:txBody>
              <a:bodyPr rtlCol="0" anchor="ctr"/>
              <a:lstStyle/>
              <a:p>
                <a:endParaRPr lang="en-US"/>
              </a:p>
            </p:txBody>
          </p:sp>
          <p:sp>
            <p:nvSpPr>
              <p:cNvPr id="402" name="Freeform 401">
                <a:extLst>
                  <a:ext uri="{FF2B5EF4-FFF2-40B4-BE49-F238E27FC236}">
                    <a16:creationId xmlns:a16="http://schemas.microsoft.com/office/drawing/2014/main" id="{E16258C9-44F6-4143-A61F-2B86FCACB5F2}"/>
                  </a:ext>
                </a:extLst>
              </p:cNvPr>
              <p:cNvSpPr/>
              <p:nvPr/>
            </p:nvSpPr>
            <p:spPr>
              <a:xfrm>
                <a:off x="7310315" y="4945475"/>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8 h 18478"/>
                  <a:gd name="connsiteX4" fmla="*/ 0 w 15802"/>
                  <a:gd name="connsiteY4" fmla="*/ 9239 h 18478"/>
                  <a:gd name="connsiteX5" fmla="*/ 12851 w 15802"/>
                  <a:gd name="connsiteY5" fmla="*/ 9239 h 18478"/>
                  <a:gd name="connsiteX6" fmla="*/ 7806 w 15802"/>
                  <a:gd name="connsiteY6" fmla="*/ 2191 h 18478"/>
                  <a:gd name="connsiteX7" fmla="*/ 2761 w 15802"/>
                  <a:gd name="connsiteY7" fmla="*/ 9239 h 18478"/>
                  <a:gd name="connsiteX8" fmla="*/ 7806 w 15802"/>
                  <a:gd name="connsiteY8" fmla="*/ 16288 h 18478"/>
                  <a:gd name="connsiteX9" fmla="*/ 12851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19"/>
                      <a:pt x="15803" y="9239"/>
                    </a:cubicBezTo>
                    <a:cubicBezTo>
                      <a:pt x="15803" y="14859"/>
                      <a:pt x="12566" y="18478"/>
                      <a:pt x="7901" y="18478"/>
                    </a:cubicBezTo>
                    <a:cubicBezTo>
                      <a:pt x="3141" y="18478"/>
                      <a:pt x="0" y="14859"/>
                      <a:pt x="0" y="9239"/>
                    </a:cubicBezTo>
                    <a:close/>
                    <a:moveTo>
                      <a:pt x="12851" y="9239"/>
                    </a:moveTo>
                    <a:cubicBezTo>
                      <a:pt x="12851" y="4763"/>
                      <a:pt x="10852" y="2191"/>
                      <a:pt x="7806" y="2191"/>
                    </a:cubicBezTo>
                    <a:cubicBezTo>
                      <a:pt x="4760" y="2191"/>
                      <a:pt x="2761" y="4763"/>
                      <a:pt x="2761" y="9239"/>
                    </a:cubicBezTo>
                    <a:cubicBezTo>
                      <a:pt x="2761" y="13716"/>
                      <a:pt x="4760" y="16288"/>
                      <a:pt x="7806" y="16288"/>
                    </a:cubicBezTo>
                    <a:cubicBezTo>
                      <a:pt x="10852" y="16288"/>
                      <a:pt x="12851" y="13621"/>
                      <a:pt x="12851" y="9239"/>
                    </a:cubicBezTo>
                    <a:close/>
                  </a:path>
                </a:pathLst>
              </a:custGeom>
              <a:solidFill>
                <a:srgbClr val="231F20"/>
              </a:solidFill>
              <a:ln w="9509" cap="flat">
                <a:noFill/>
                <a:prstDash val="solid"/>
                <a:miter/>
              </a:ln>
            </p:spPr>
            <p:txBody>
              <a:bodyPr rtlCol="0" anchor="ctr"/>
              <a:lstStyle/>
              <a:p>
                <a:endParaRPr lang="en-US"/>
              </a:p>
            </p:txBody>
          </p:sp>
          <p:sp>
            <p:nvSpPr>
              <p:cNvPr id="403" name="Freeform 402">
                <a:extLst>
                  <a:ext uri="{FF2B5EF4-FFF2-40B4-BE49-F238E27FC236}">
                    <a16:creationId xmlns:a16="http://schemas.microsoft.com/office/drawing/2014/main" id="{9C026A52-F4F1-5E42-B390-CB63EFC7B78A}"/>
                  </a:ext>
                </a:extLst>
              </p:cNvPr>
              <p:cNvSpPr/>
              <p:nvPr/>
            </p:nvSpPr>
            <p:spPr>
              <a:xfrm>
                <a:off x="7329545" y="4945379"/>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1"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a:p>
            </p:txBody>
          </p:sp>
          <p:sp>
            <p:nvSpPr>
              <p:cNvPr id="404" name="Freeform 403">
                <a:extLst>
                  <a:ext uri="{FF2B5EF4-FFF2-40B4-BE49-F238E27FC236}">
                    <a16:creationId xmlns:a16="http://schemas.microsoft.com/office/drawing/2014/main" id="{14D6D250-E28D-FA45-A79E-FC9342423C95}"/>
                  </a:ext>
                </a:extLst>
              </p:cNvPr>
              <p:cNvSpPr/>
              <p:nvPr/>
            </p:nvSpPr>
            <p:spPr>
              <a:xfrm>
                <a:off x="7357628" y="4945284"/>
                <a:ext cx="8662" cy="18192"/>
              </a:xfrm>
              <a:custGeom>
                <a:avLst/>
                <a:gdLst>
                  <a:gd name="connsiteX0" fmla="*/ 95 w 8662"/>
                  <a:gd name="connsiteY0" fmla="*/ 571 h 18192"/>
                  <a:gd name="connsiteX1" fmla="*/ 2570 w 8662"/>
                  <a:gd name="connsiteY1" fmla="*/ 571 h 18192"/>
                  <a:gd name="connsiteX2" fmla="*/ 2570 w 8662"/>
                  <a:gd name="connsiteY2" fmla="*/ 4477 h 18192"/>
                  <a:gd name="connsiteX3" fmla="*/ 7711 w 8662"/>
                  <a:gd name="connsiteY3" fmla="*/ 0 h 18192"/>
                  <a:gd name="connsiteX4" fmla="*/ 8663 w 8662"/>
                  <a:gd name="connsiteY4" fmla="*/ 95 h 18192"/>
                  <a:gd name="connsiteX5" fmla="*/ 8663 w 8662"/>
                  <a:gd name="connsiteY5" fmla="*/ 2762 h 18192"/>
                  <a:gd name="connsiteX6" fmla="*/ 8187 w 8662"/>
                  <a:gd name="connsiteY6" fmla="*/ 2762 h 18192"/>
                  <a:gd name="connsiteX7" fmla="*/ 2666 w 8662"/>
                  <a:gd name="connsiteY7" fmla="*/ 9334 h 18192"/>
                  <a:gd name="connsiteX8" fmla="*/ 2666 w 8662"/>
                  <a:gd name="connsiteY8" fmla="*/ 18193 h 18192"/>
                  <a:gd name="connsiteX9" fmla="*/ 0 w 8662"/>
                  <a:gd name="connsiteY9" fmla="*/ 18193 h 18192"/>
                  <a:gd name="connsiteX10" fmla="*/ 0 w 8662"/>
                  <a:gd name="connsiteY10" fmla="*/ 571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2" h="18192">
                    <a:moveTo>
                      <a:pt x="95" y="571"/>
                    </a:moveTo>
                    <a:lnTo>
                      <a:pt x="2570" y="571"/>
                    </a:lnTo>
                    <a:lnTo>
                      <a:pt x="2570" y="4477"/>
                    </a:lnTo>
                    <a:cubicBezTo>
                      <a:pt x="3618" y="1524"/>
                      <a:pt x="5236" y="0"/>
                      <a:pt x="7711" y="0"/>
                    </a:cubicBezTo>
                    <a:cubicBezTo>
                      <a:pt x="7997" y="0"/>
                      <a:pt x="8282" y="0"/>
                      <a:pt x="8663" y="95"/>
                    </a:cubicBezTo>
                    <a:lnTo>
                      <a:pt x="8663" y="2762"/>
                    </a:lnTo>
                    <a:cubicBezTo>
                      <a:pt x="8473" y="2762"/>
                      <a:pt x="8377" y="2762"/>
                      <a:pt x="8187" y="2762"/>
                    </a:cubicBezTo>
                    <a:cubicBezTo>
                      <a:pt x="4855" y="2762"/>
                      <a:pt x="2666" y="5239"/>
                      <a:pt x="2666" y="9334"/>
                    </a:cubicBezTo>
                    <a:lnTo>
                      <a:pt x="2666" y="18193"/>
                    </a:lnTo>
                    <a:lnTo>
                      <a:pt x="0" y="18193"/>
                    </a:lnTo>
                    <a:lnTo>
                      <a:pt x="0" y="571"/>
                    </a:lnTo>
                    <a:close/>
                  </a:path>
                </a:pathLst>
              </a:custGeom>
              <a:solidFill>
                <a:srgbClr val="231F20"/>
              </a:solidFill>
              <a:ln w="9509" cap="flat">
                <a:noFill/>
                <a:prstDash val="solid"/>
                <a:miter/>
              </a:ln>
            </p:spPr>
            <p:txBody>
              <a:bodyPr rtlCol="0" anchor="ctr"/>
              <a:lstStyle/>
              <a:p>
                <a:endParaRPr lang="en-US"/>
              </a:p>
            </p:txBody>
          </p:sp>
          <p:sp>
            <p:nvSpPr>
              <p:cNvPr id="664" name="Freeform 663">
                <a:extLst>
                  <a:ext uri="{FF2B5EF4-FFF2-40B4-BE49-F238E27FC236}">
                    <a16:creationId xmlns:a16="http://schemas.microsoft.com/office/drawing/2014/main" id="{42030B73-2EC1-564D-A91D-61D9229E0A71}"/>
                  </a:ext>
                </a:extLst>
              </p:cNvPr>
              <p:cNvSpPr/>
              <p:nvPr/>
            </p:nvSpPr>
            <p:spPr>
              <a:xfrm>
                <a:off x="7366957" y="4945475"/>
                <a:ext cx="15612" cy="18478"/>
              </a:xfrm>
              <a:custGeom>
                <a:avLst/>
                <a:gdLst>
                  <a:gd name="connsiteX0" fmla="*/ 7901 w 15612"/>
                  <a:gd name="connsiteY0" fmla="*/ 18478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8 h 18478"/>
                  <a:gd name="connsiteX11" fmla="*/ 12756 w 15612"/>
                  <a:gd name="connsiteY11" fmla="*/ 7525 h 18478"/>
                  <a:gd name="connsiteX12" fmla="*/ 7996 w 15612"/>
                  <a:gd name="connsiteY12" fmla="*/ 2191 h 18478"/>
                  <a:gd name="connsiteX13" fmla="*/ 2856 w 15612"/>
                  <a:gd name="connsiteY13" fmla="*/ 7525 h 18478"/>
                  <a:gd name="connsiteX14" fmla="*/ 12756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8"/>
                    </a:moveTo>
                    <a:cubicBezTo>
                      <a:pt x="3142" y="18478"/>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49"/>
                      <a:pt x="12852" y="12859"/>
                    </a:cubicBezTo>
                    <a:lnTo>
                      <a:pt x="15327" y="13335"/>
                    </a:lnTo>
                    <a:cubicBezTo>
                      <a:pt x="14184" y="16669"/>
                      <a:pt x="11519" y="18478"/>
                      <a:pt x="7901" y="18478"/>
                    </a:cubicBezTo>
                    <a:close/>
                    <a:moveTo>
                      <a:pt x="12756" y="7525"/>
                    </a:moveTo>
                    <a:cubicBezTo>
                      <a:pt x="12661" y="4096"/>
                      <a:pt x="10852" y="2191"/>
                      <a:pt x="7996" y="2191"/>
                    </a:cubicBezTo>
                    <a:cubicBezTo>
                      <a:pt x="5141" y="2191"/>
                      <a:pt x="3332" y="4096"/>
                      <a:pt x="2856" y="7525"/>
                    </a:cubicBezTo>
                    <a:lnTo>
                      <a:pt x="12756" y="7525"/>
                    </a:lnTo>
                    <a:close/>
                  </a:path>
                </a:pathLst>
              </a:custGeom>
              <a:solidFill>
                <a:srgbClr val="231F20"/>
              </a:solidFill>
              <a:ln w="9509" cap="flat">
                <a:noFill/>
                <a:prstDash val="solid"/>
                <a:miter/>
              </a:ln>
            </p:spPr>
            <p:txBody>
              <a:bodyPr rtlCol="0" anchor="ctr"/>
              <a:lstStyle/>
              <a:p>
                <a:endParaRPr lang="en-US"/>
              </a:p>
            </p:txBody>
          </p:sp>
          <p:sp>
            <p:nvSpPr>
              <p:cNvPr id="665" name="Freeform 664">
                <a:extLst>
                  <a:ext uri="{FF2B5EF4-FFF2-40B4-BE49-F238E27FC236}">
                    <a16:creationId xmlns:a16="http://schemas.microsoft.com/office/drawing/2014/main" id="{BC492D1F-5988-3746-85EA-93EA8544A70D}"/>
                  </a:ext>
                </a:extLst>
              </p:cNvPr>
              <p:cNvSpPr/>
              <p:nvPr/>
            </p:nvSpPr>
            <p:spPr>
              <a:xfrm>
                <a:off x="7383807" y="4939474"/>
                <a:ext cx="10947" cy="24003"/>
              </a:xfrm>
              <a:custGeom>
                <a:avLst/>
                <a:gdLst>
                  <a:gd name="connsiteX0" fmla="*/ 3142 w 10947"/>
                  <a:gd name="connsiteY0" fmla="*/ 8382 h 24003"/>
                  <a:gd name="connsiteX1" fmla="*/ 0 w 10947"/>
                  <a:gd name="connsiteY1" fmla="*/ 8382 h 24003"/>
                  <a:gd name="connsiteX2" fmla="*/ 0 w 10947"/>
                  <a:gd name="connsiteY2" fmla="*/ 6477 h 24003"/>
                  <a:gd name="connsiteX3" fmla="*/ 3142 w 10947"/>
                  <a:gd name="connsiteY3" fmla="*/ 6477 h 24003"/>
                  <a:gd name="connsiteX4" fmla="*/ 3142 w 10947"/>
                  <a:gd name="connsiteY4" fmla="*/ 6382 h 24003"/>
                  <a:gd name="connsiteX5" fmla="*/ 8377 w 10947"/>
                  <a:gd name="connsiteY5" fmla="*/ 0 h 24003"/>
                  <a:gd name="connsiteX6" fmla="*/ 10948 w 10947"/>
                  <a:gd name="connsiteY6" fmla="*/ 191 h 24003"/>
                  <a:gd name="connsiteX7" fmla="*/ 10948 w 10947"/>
                  <a:gd name="connsiteY7" fmla="*/ 2381 h 24003"/>
                  <a:gd name="connsiteX8" fmla="*/ 8853 w 10947"/>
                  <a:gd name="connsiteY8" fmla="*/ 2191 h 24003"/>
                  <a:gd name="connsiteX9" fmla="*/ 5712 w 10947"/>
                  <a:gd name="connsiteY9" fmla="*/ 5810 h 24003"/>
                  <a:gd name="connsiteX10" fmla="*/ 5712 w 10947"/>
                  <a:gd name="connsiteY10" fmla="*/ 6477 h 24003"/>
                  <a:gd name="connsiteX11" fmla="*/ 9901 w 10947"/>
                  <a:gd name="connsiteY11" fmla="*/ 6477 h 24003"/>
                  <a:gd name="connsiteX12" fmla="*/ 9901 w 10947"/>
                  <a:gd name="connsiteY12" fmla="*/ 8382 h 24003"/>
                  <a:gd name="connsiteX13" fmla="*/ 5712 w 10947"/>
                  <a:gd name="connsiteY13" fmla="*/ 8382 h 24003"/>
                  <a:gd name="connsiteX14" fmla="*/ 5712 w 10947"/>
                  <a:gd name="connsiteY14" fmla="*/ 24003 h 24003"/>
                  <a:gd name="connsiteX15" fmla="*/ 3142 w 10947"/>
                  <a:gd name="connsiteY15" fmla="*/ 24003 h 24003"/>
                  <a:gd name="connsiteX16" fmla="*/ 3142 w 10947"/>
                  <a:gd name="connsiteY16" fmla="*/ 8382 h 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947" h="24003">
                    <a:moveTo>
                      <a:pt x="3142" y="8382"/>
                    </a:moveTo>
                    <a:lnTo>
                      <a:pt x="0" y="8382"/>
                    </a:lnTo>
                    <a:lnTo>
                      <a:pt x="0" y="6477"/>
                    </a:lnTo>
                    <a:lnTo>
                      <a:pt x="3142" y="6477"/>
                    </a:lnTo>
                    <a:cubicBezTo>
                      <a:pt x="3142" y="6477"/>
                      <a:pt x="3142" y="6382"/>
                      <a:pt x="3142" y="6382"/>
                    </a:cubicBezTo>
                    <a:cubicBezTo>
                      <a:pt x="3142" y="2096"/>
                      <a:pt x="4855" y="0"/>
                      <a:pt x="8377" y="0"/>
                    </a:cubicBezTo>
                    <a:cubicBezTo>
                      <a:pt x="9234" y="0"/>
                      <a:pt x="10091" y="95"/>
                      <a:pt x="10948" y="191"/>
                    </a:cubicBezTo>
                    <a:lnTo>
                      <a:pt x="10948" y="2381"/>
                    </a:lnTo>
                    <a:cubicBezTo>
                      <a:pt x="9996" y="2191"/>
                      <a:pt x="9329" y="2191"/>
                      <a:pt x="8853" y="2191"/>
                    </a:cubicBezTo>
                    <a:cubicBezTo>
                      <a:pt x="6664" y="2191"/>
                      <a:pt x="5712" y="3334"/>
                      <a:pt x="5712" y="5810"/>
                    </a:cubicBezTo>
                    <a:cubicBezTo>
                      <a:pt x="5712" y="6001"/>
                      <a:pt x="5712" y="6287"/>
                      <a:pt x="5712" y="6477"/>
                    </a:cubicBezTo>
                    <a:lnTo>
                      <a:pt x="9901" y="6477"/>
                    </a:lnTo>
                    <a:lnTo>
                      <a:pt x="9901" y="8382"/>
                    </a:lnTo>
                    <a:lnTo>
                      <a:pt x="5712" y="8382"/>
                    </a:lnTo>
                    <a:lnTo>
                      <a:pt x="5712" y="24003"/>
                    </a:lnTo>
                    <a:lnTo>
                      <a:pt x="3142" y="24003"/>
                    </a:lnTo>
                    <a:lnTo>
                      <a:pt x="3142" y="8382"/>
                    </a:lnTo>
                    <a:close/>
                  </a:path>
                </a:pathLst>
              </a:custGeom>
              <a:solidFill>
                <a:srgbClr val="231F20"/>
              </a:solidFill>
              <a:ln w="9509" cap="flat">
                <a:noFill/>
                <a:prstDash val="solid"/>
                <a:miter/>
              </a:ln>
            </p:spPr>
            <p:txBody>
              <a:bodyPr rtlCol="0" anchor="ctr"/>
              <a:lstStyle/>
              <a:p>
                <a:endParaRPr lang="en-US"/>
              </a:p>
            </p:txBody>
          </p:sp>
          <p:sp>
            <p:nvSpPr>
              <p:cNvPr id="666" name="Freeform 665">
                <a:extLst>
                  <a:ext uri="{FF2B5EF4-FFF2-40B4-BE49-F238E27FC236}">
                    <a16:creationId xmlns:a16="http://schemas.microsoft.com/office/drawing/2014/main" id="{712C7D61-0D69-EF44-AC01-B71D939077F6}"/>
                  </a:ext>
                </a:extLst>
              </p:cNvPr>
              <p:cNvSpPr/>
              <p:nvPr/>
            </p:nvSpPr>
            <p:spPr>
              <a:xfrm>
                <a:off x="7395706" y="4939760"/>
                <a:ext cx="2570" cy="23717"/>
              </a:xfrm>
              <a:custGeom>
                <a:avLst/>
                <a:gdLst>
                  <a:gd name="connsiteX0" fmla="*/ 0 w 2570"/>
                  <a:gd name="connsiteY0" fmla="*/ 0 h 23717"/>
                  <a:gd name="connsiteX1" fmla="*/ 2570 w 2570"/>
                  <a:gd name="connsiteY1" fmla="*/ 0 h 23717"/>
                  <a:gd name="connsiteX2" fmla="*/ 2570 w 2570"/>
                  <a:gd name="connsiteY2" fmla="*/ 23717 h 23717"/>
                  <a:gd name="connsiteX3" fmla="*/ 0 w 2570"/>
                  <a:gd name="connsiteY3" fmla="*/ 23717 h 23717"/>
                  <a:gd name="connsiteX4" fmla="*/ 0 w 2570"/>
                  <a:gd name="connsiteY4" fmla="*/ 0 h 2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 h="23717">
                    <a:moveTo>
                      <a:pt x="0" y="0"/>
                    </a:moveTo>
                    <a:lnTo>
                      <a:pt x="2570" y="0"/>
                    </a:lnTo>
                    <a:lnTo>
                      <a:pt x="2570" y="23717"/>
                    </a:lnTo>
                    <a:lnTo>
                      <a:pt x="0" y="23717"/>
                    </a:lnTo>
                    <a:lnTo>
                      <a:pt x="0" y="0"/>
                    </a:lnTo>
                    <a:close/>
                  </a:path>
                </a:pathLst>
              </a:custGeom>
              <a:solidFill>
                <a:srgbClr val="231F20"/>
              </a:solidFill>
              <a:ln w="9509" cap="flat">
                <a:noFill/>
                <a:prstDash val="solid"/>
                <a:miter/>
              </a:ln>
            </p:spPr>
            <p:txBody>
              <a:bodyPr rtlCol="0" anchor="ctr"/>
              <a:lstStyle/>
              <a:p>
                <a:endParaRPr lang="en-US"/>
              </a:p>
            </p:txBody>
          </p:sp>
          <p:sp>
            <p:nvSpPr>
              <p:cNvPr id="667" name="Freeform 666">
                <a:extLst>
                  <a:ext uri="{FF2B5EF4-FFF2-40B4-BE49-F238E27FC236}">
                    <a16:creationId xmlns:a16="http://schemas.microsoft.com/office/drawing/2014/main" id="{D90550C8-5F60-A74F-8940-695A357EF740}"/>
                  </a:ext>
                </a:extLst>
              </p:cNvPr>
              <p:cNvSpPr/>
              <p:nvPr/>
            </p:nvSpPr>
            <p:spPr>
              <a:xfrm>
                <a:off x="7401894" y="4945475"/>
                <a:ext cx="15612" cy="18478"/>
              </a:xfrm>
              <a:custGeom>
                <a:avLst/>
                <a:gdLst>
                  <a:gd name="connsiteX0" fmla="*/ 7901 w 15612"/>
                  <a:gd name="connsiteY0" fmla="*/ 18478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8 h 18478"/>
                  <a:gd name="connsiteX11" fmla="*/ 12757 w 15612"/>
                  <a:gd name="connsiteY11" fmla="*/ 7525 h 18478"/>
                  <a:gd name="connsiteX12" fmla="*/ 7997 w 15612"/>
                  <a:gd name="connsiteY12" fmla="*/ 2191 h 18478"/>
                  <a:gd name="connsiteX13" fmla="*/ 2856 w 15612"/>
                  <a:gd name="connsiteY13" fmla="*/ 7525 h 18478"/>
                  <a:gd name="connsiteX14" fmla="*/ 12757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8"/>
                    </a:moveTo>
                    <a:cubicBezTo>
                      <a:pt x="3142" y="18478"/>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49"/>
                      <a:pt x="12852" y="12859"/>
                    </a:cubicBezTo>
                    <a:lnTo>
                      <a:pt x="15327" y="13335"/>
                    </a:lnTo>
                    <a:cubicBezTo>
                      <a:pt x="14089" y="16669"/>
                      <a:pt x="11519" y="18478"/>
                      <a:pt x="7901" y="18478"/>
                    </a:cubicBezTo>
                    <a:close/>
                    <a:moveTo>
                      <a:pt x="12757" y="7525"/>
                    </a:moveTo>
                    <a:cubicBezTo>
                      <a:pt x="12661" y="4096"/>
                      <a:pt x="10853" y="2191"/>
                      <a:pt x="7997" y="2191"/>
                    </a:cubicBezTo>
                    <a:cubicBezTo>
                      <a:pt x="5141" y="2191"/>
                      <a:pt x="3332" y="4096"/>
                      <a:pt x="2856" y="7525"/>
                    </a:cubicBezTo>
                    <a:lnTo>
                      <a:pt x="12757" y="7525"/>
                    </a:lnTo>
                    <a:close/>
                  </a:path>
                </a:pathLst>
              </a:custGeom>
              <a:solidFill>
                <a:srgbClr val="231F20"/>
              </a:solidFill>
              <a:ln w="9509" cap="flat">
                <a:noFill/>
                <a:prstDash val="solid"/>
                <a:miter/>
              </a:ln>
            </p:spPr>
            <p:txBody>
              <a:bodyPr rtlCol="0" anchor="ctr"/>
              <a:lstStyle/>
              <a:p>
                <a:endParaRPr lang="en-US"/>
              </a:p>
            </p:txBody>
          </p:sp>
          <p:sp>
            <p:nvSpPr>
              <p:cNvPr id="668" name="Freeform 667">
                <a:extLst>
                  <a:ext uri="{FF2B5EF4-FFF2-40B4-BE49-F238E27FC236}">
                    <a16:creationId xmlns:a16="http://schemas.microsoft.com/office/drawing/2014/main" id="{CDC88F76-907E-FA47-87B0-B4B6A77AAD13}"/>
                  </a:ext>
                </a:extLst>
              </p:cNvPr>
              <p:cNvSpPr/>
              <p:nvPr/>
            </p:nvSpPr>
            <p:spPr>
              <a:xfrm>
                <a:off x="7419886" y="4945379"/>
                <a:ext cx="14184" cy="18478"/>
              </a:xfrm>
              <a:custGeom>
                <a:avLst/>
                <a:gdLst>
                  <a:gd name="connsiteX0" fmla="*/ 7521 w 14184"/>
                  <a:gd name="connsiteY0" fmla="*/ 2191 h 18478"/>
                  <a:gd name="connsiteX1" fmla="*/ 2761 w 14184"/>
                  <a:gd name="connsiteY1" fmla="*/ 9239 h 18478"/>
                  <a:gd name="connsiteX2" fmla="*/ 7521 w 14184"/>
                  <a:gd name="connsiteY2" fmla="*/ 16192 h 18478"/>
                  <a:gd name="connsiteX3" fmla="*/ 11804 w 14184"/>
                  <a:gd name="connsiteY3" fmla="*/ 11906 h 18478"/>
                  <a:gd name="connsiteX4" fmla="*/ 14184 w 14184"/>
                  <a:gd name="connsiteY4" fmla="*/ 12383 h 18478"/>
                  <a:gd name="connsiteX5" fmla="*/ 7425 w 14184"/>
                  <a:gd name="connsiteY5" fmla="*/ 18479 h 18478"/>
                  <a:gd name="connsiteX6" fmla="*/ 0 w 14184"/>
                  <a:gd name="connsiteY6" fmla="*/ 9239 h 18478"/>
                  <a:gd name="connsiteX7" fmla="*/ 7901 w 14184"/>
                  <a:gd name="connsiteY7" fmla="*/ 0 h 18478"/>
                  <a:gd name="connsiteX8" fmla="*/ 14184 w 14184"/>
                  <a:gd name="connsiteY8" fmla="*/ 6287 h 18478"/>
                  <a:gd name="connsiteX9" fmla="*/ 11709 w 14184"/>
                  <a:gd name="connsiteY9" fmla="*/ 6667 h 18478"/>
                  <a:gd name="connsiteX10" fmla="*/ 7521 w 14184"/>
                  <a:gd name="connsiteY10" fmla="*/ 2191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84" h="18478">
                    <a:moveTo>
                      <a:pt x="7521" y="2191"/>
                    </a:moveTo>
                    <a:cubicBezTo>
                      <a:pt x="4760" y="2191"/>
                      <a:pt x="2761" y="4763"/>
                      <a:pt x="2761" y="9239"/>
                    </a:cubicBezTo>
                    <a:cubicBezTo>
                      <a:pt x="2761" y="13621"/>
                      <a:pt x="4665" y="16192"/>
                      <a:pt x="7521" y="16192"/>
                    </a:cubicBezTo>
                    <a:cubicBezTo>
                      <a:pt x="9615" y="16192"/>
                      <a:pt x="11233" y="14669"/>
                      <a:pt x="11804" y="11906"/>
                    </a:cubicBezTo>
                    <a:lnTo>
                      <a:pt x="14184" y="12383"/>
                    </a:lnTo>
                    <a:cubicBezTo>
                      <a:pt x="13518" y="16288"/>
                      <a:pt x="11043" y="18479"/>
                      <a:pt x="7425" y="18479"/>
                    </a:cubicBezTo>
                    <a:cubicBezTo>
                      <a:pt x="3046" y="18479"/>
                      <a:pt x="0" y="14954"/>
                      <a:pt x="0" y="9239"/>
                    </a:cubicBezTo>
                    <a:cubicBezTo>
                      <a:pt x="0" y="3620"/>
                      <a:pt x="3237" y="0"/>
                      <a:pt x="7901" y="0"/>
                    </a:cubicBezTo>
                    <a:cubicBezTo>
                      <a:pt x="11233" y="0"/>
                      <a:pt x="13613" y="2286"/>
                      <a:pt x="14184" y="6287"/>
                    </a:cubicBezTo>
                    <a:lnTo>
                      <a:pt x="11709" y="6667"/>
                    </a:lnTo>
                    <a:cubicBezTo>
                      <a:pt x="11233" y="3905"/>
                      <a:pt x="9520" y="2191"/>
                      <a:pt x="7521" y="2191"/>
                    </a:cubicBezTo>
                    <a:close/>
                  </a:path>
                </a:pathLst>
              </a:custGeom>
              <a:solidFill>
                <a:srgbClr val="231F20"/>
              </a:solidFill>
              <a:ln w="9509" cap="flat">
                <a:noFill/>
                <a:prstDash val="solid"/>
                <a:miter/>
              </a:ln>
            </p:spPr>
            <p:txBody>
              <a:bodyPr rtlCol="0" anchor="ctr"/>
              <a:lstStyle/>
              <a:p>
                <a:endParaRPr lang="en-US"/>
              </a:p>
            </p:txBody>
          </p:sp>
          <p:sp>
            <p:nvSpPr>
              <p:cNvPr id="669" name="Freeform 668">
                <a:extLst>
                  <a:ext uri="{FF2B5EF4-FFF2-40B4-BE49-F238E27FC236}">
                    <a16:creationId xmlns:a16="http://schemas.microsoft.com/office/drawing/2014/main" id="{14239466-A5A0-9248-99A0-1DCFECA68930}"/>
                  </a:ext>
                </a:extLst>
              </p:cNvPr>
              <p:cNvSpPr/>
              <p:nvPr/>
            </p:nvSpPr>
            <p:spPr>
              <a:xfrm>
                <a:off x="7435118" y="4941474"/>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0 w 10471"/>
                  <a:gd name="connsiteY7" fmla="*/ 4477 h 22479"/>
                  <a:gd name="connsiteX8" fmla="*/ 9900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0" y="4477"/>
                    </a:lnTo>
                    <a:lnTo>
                      <a:pt x="9900"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a:p>
            </p:txBody>
          </p:sp>
          <p:sp>
            <p:nvSpPr>
              <p:cNvPr id="670" name="Freeform 669">
                <a:extLst>
                  <a:ext uri="{FF2B5EF4-FFF2-40B4-BE49-F238E27FC236}">
                    <a16:creationId xmlns:a16="http://schemas.microsoft.com/office/drawing/2014/main" id="{668D316D-487C-234D-A045-A2108BF0EAF2}"/>
                  </a:ext>
                </a:extLst>
              </p:cNvPr>
              <p:cNvSpPr/>
              <p:nvPr/>
            </p:nvSpPr>
            <p:spPr>
              <a:xfrm>
                <a:off x="7446351" y="4945475"/>
                <a:ext cx="13993" cy="18478"/>
              </a:xfrm>
              <a:custGeom>
                <a:avLst/>
                <a:gdLst>
                  <a:gd name="connsiteX0" fmla="*/ 2190 w 13993"/>
                  <a:gd name="connsiteY0" fmla="*/ 12954 h 18478"/>
                  <a:gd name="connsiteX1" fmla="*/ 7140 w 13993"/>
                  <a:gd name="connsiteY1" fmla="*/ 16288 h 18478"/>
                  <a:gd name="connsiteX2" fmla="*/ 11138 w 13993"/>
                  <a:gd name="connsiteY2" fmla="*/ 13335 h 18478"/>
                  <a:gd name="connsiteX3" fmla="*/ 6093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8 h 18478"/>
                  <a:gd name="connsiteX13" fmla="*/ 0 w 13993"/>
                  <a:gd name="connsiteY13" fmla="*/ 13430 h 18478"/>
                  <a:gd name="connsiteX14" fmla="*/ 2190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90" y="12954"/>
                    </a:moveTo>
                    <a:cubicBezTo>
                      <a:pt x="2951" y="15145"/>
                      <a:pt x="4760" y="16288"/>
                      <a:pt x="7140" y="16288"/>
                    </a:cubicBezTo>
                    <a:cubicBezTo>
                      <a:pt x="9615" y="16288"/>
                      <a:pt x="11138" y="15049"/>
                      <a:pt x="11138" y="13335"/>
                    </a:cubicBezTo>
                    <a:cubicBezTo>
                      <a:pt x="11138" y="11144"/>
                      <a:pt x="9329" y="10954"/>
                      <a:pt x="6093"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70" y="2191"/>
                      <a:pt x="3237" y="3334"/>
                      <a:pt x="3237" y="4953"/>
                    </a:cubicBezTo>
                    <a:cubicBezTo>
                      <a:pt x="3237" y="7144"/>
                      <a:pt x="5236" y="7144"/>
                      <a:pt x="8568" y="8001"/>
                    </a:cubicBezTo>
                    <a:cubicBezTo>
                      <a:pt x="12185" y="8953"/>
                      <a:pt x="13994" y="10287"/>
                      <a:pt x="13994" y="13049"/>
                    </a:cubicBezTo>
                    <a:cubicBezTo>
                      <a:pt x="13994" y="16192"/>
                      <a:pt x="11328" y="18478"/>
                      <a:pt x="7330" y="18478"/>
                    </a:cubicBezTo>
                    <a:cubicBezTo>
                      <a:pt x="3427" y="18478"/>
                      <a:pt x="761" y="16573"/>
                      <a:pt x="0" y="13430"/>
                    </a:cubicBezTo>
                    <a:lnTo>
                      <a:pt x="2190" y="12954"/>
                    </a:lnTo>
                    <a:close/>
                  </a:path>
                </a:pathLst>
              </a:custGeom>
              <a:solidFill>
                <a:srgbClr val="231F20"/>
              </a:solidFill>
              <a:ln w="9509" cap="flat">
                <a:noFill/>
                <a:prstDash val="solid"/>
                <a:miter/>
              </a:ln>
            </p:spPr>
            <p:txBody>
              <a:bodyPr rtlCol="0" anchor="ctr"/>
              <a:lstStyle/>
              <a:p>
                <a:endParaRPr lang="en-US"/>
              </a:p>
            </p:txBody>
          </p:sp>
          <p:sp>
            <p:nvSpPr>
              <p:cNvPr id="671" name="Freeform 670">
                <a:extLst>
                  <a:ext uri="{FF2B5EF4-FFF2-40B4-BE49-F238E27FC236}">
                    <a16:creationId xmlns:a16="http://schemas.microsoft.com/office/drawing/2014/main" id="{096D1E4E-F9F2-784F-BE98-C3B616083AEF}"/>
                  </a:ext>
                </a:extLst>
              </p:cNvPr>
              <p:cNvSpPr/>
              <p:nvPr/>
            </p:nvSpPr>
            <p:spPr>
              <a:xfrm>
                <a:off x="7470912" y="4941474"/>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1 w 10471"/>
                  <a:gd name="connsiteY7" fmla="*/ 4477 h 22479"/>
                  <a:gd name="connsiteX8" fmla="*/ 9901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1" y="4477"/>
                    </a:lnTo>
                    <a:lnTo>
                      <a:pt x="9901"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a:p>
            </p:txBody>
          </p:sp>
          <p:sp>
            <p:nvSpPr>
              <p:cNvPr id="672" name="Freeform 671">
                <a:extLst>
                  <a:ext uri="{FF2B5EF4-FFF2-40B4-BE49-F238E27FC236}">
                    <a16:creationId xmlns:a16="http://schemas.microsoft.com/office/drawing/2014/main" id="{8CC08416-4DA4-4442-A3B5-D59A47D815A3}"/>
                  </a:ext>
                </a:extLst>
              </p:cNvPr>
              <p:cNvSpPr/>
              <p:nvPr/>
            </p:nvSpPr>
            <p:spPr>
              <a:xfrm>
                <a:off x="7483668" y="4939760"/>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1 w 13803"/>
                  <a:gd name="connsiteY3" fmla="*/ 5620 h 23812"/>
                  <a:gd name="connsiteX4" fmla="*/ 13803 w 13803"/>
                  <a:gd name="connsiteY4" fmla="*/ 12573 h 23812"/>
                  <a:gd name="connsiteX5" fmla="*/ 13803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1" y="5620"/>
                    </a:cubicBezTo>
                    <a:cubicBezTo>
                      <a:pt x="11804" y="5620"/>
                      <a:pt x="13803" y="8001"/>
                      <a:pt x="13803" y="12573"/>
                    </a:cubicBezTo>
                    <a:lnTo>
                      <a:pt x="13803" y="23717"/>
                    </a:lnTo>
                    <a:lnTo>
                      <a:pt x="11233" y="23717"/>
                    </a:lnTo>
                    <a:lnTo>
                      <a:pt x="11233" y="12383"/>
                    </a:lnTo>
                    <a:cubicBezTo>
                      <a:pt x="11233" y="9525"/>
                      <a:pt x="9900"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a:p>
            </p:txBody>
          </p:sp>
          <p:sp>
            <p:nvSpPr>
              <p:cNvPr id="673" name="Freeform 672">
                <a:extLst>
                  <a:ext uri="{FF2B5EF4-FFF2-40B4-BE49-F238E27FC236}">
                    <a16:creationId xmlns:a16="http://schemas.microsoft.com/office/drawing/2014/main" id="{98E76F71-8D44-B94B-9C1D-6E9033FFF5D1}"/>
                  </a:ext>
                </a:extLst>
              </p:cNvPr>
              <p:cNvSpPr/>
              <p:nvPr/>
            </p:nvSpPr>
            <p:spPr>
              <a:xfrm>
                <a:off x="7500708" y="4945475"/>
                <a:ext cx="15612" cy="18478"/>
              </a:xfrm>
              <a:custGeom>
                <a:avLst/>
                <a:gdLst>
                  <a:gd name="connsiteX0" fmla="*/ 7901 w 15612"/>
                  <a:gd name="connsiteY0" fmla="*/ 18478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8 h 18478"/>
                  <a:gd name="connsiteX11" fmla="*/ 12852 w 15612"/>
                  <a:gd name="connsiteY11" fmla="*/ 7525 h 18478"/>
                  <a:gd name="connsiteX12" fmla="*/ 8092 w 15612"/>
                  <a:gd name="connsiteY12" fmla="*/ 2191 h 18478"/>
                  <a:gd name="connsiteX13" fmla="*/ 2951 w 15612"/>
                  <a:gd name="connsiteY13" fmla="*/ 7525 h 18478"/>
                  <a:gd name="connsiteX14" fmla="*/ 12852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8"/>
                    </a:moveTo>
                    <a:cubicBezTo>
                      <a:pt x="3142" y="18478"/>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49"/>
                      <a:pt x="12852" y="12859"/>
                    </a:cubicBezTo>
                    <a:lnTo>
                      <a:pt x="15327" y="13335"/>
                    </a:lnTo>
                    <a:cubicBezTo>
                      <a:pt x="14184" y="16669"/>
                      <a:pt x="11614" y="18478"/>
                      <a:pt x="7901" y="18478"/>
                    </a:cubicBezTo>
                    <a:close/>
                    <a:moveTo>
                      <a:pt x="12852" y="7525"/>
                    </a:moveTo>
                    <a:cubicBezTo>
                      <a:pt x="12756" y="4096"/>
                      <a:pt x="10948" y="2191"/>
                      <a:pt x="8092" y="2191"/>
                    </a:cubicBezTo>
                    <a:cubicBezTo>
                      <a:pt x="5236" y="2191"/>
                      <a:pt x="3427" y="4096"/>
                      <a:pt x="2951" y="7525"/>
                    </a:cubicBezTo>
                    <a:lnTo>
                      <a:pt x="12852" y="7525"/>
                    </a:lnTo>
                    <a:close/>
                  </a:path>
                </a:pathLst>
              </a:custGeom>
              <a:solidFill>
                <a:srgbClr val="231F20"/>
              </a:solidFill>
              <a:ln w="9509" cap="flat">
                <a:noFill/>
                <a:prstDash val="solid"/>
                <a:miter/>
              </a:ln>
            </p:spPr>
            <p:txBody>
              <a:bodyPr rtlCol="0" anchor="ctr"/>
              <a:lstStyle/>
              <a:p>
                <a:endParaRPr lang="en-US"/>
              </a:p>
            </p:txBody>
          </p:sp>
          <p:sp>
            <p:nvSpPr>
              <p:cNvPr id="674" name="Freeform 673">
                <a:extLst>
                  <a:ext uri="{FF2B5EF4-FFF2-40B4-BE49-F238E27FC236}">
                    <a16:creationId xmlns:a16="http://schemas.microsoft.com/office/drawing/2014/main" id="{8426DDEA-FA0B-EE4F-9F67-BDBF6D06C0EF}"/>
                  </a:ext>
                </a:extLst>
              </p:cNvPr>
              <p:cNvSpPr/>
              <p:nvPr/>
            </p:nvSpPr>
            <p:spPr>
              <a:xfrm>
                <a:off x="7527078" y="4945856"/>
                <a:ext cx="14850" cy="17525"/>
              </a:xfrm>
              <a:custGeom>
                <a:avLst/>
                <a:gdLst>
                  <a:gd name="connsiteX0" fmla="*/ 0 w 14850"/>
                  <a:gd name="connsiteY0" fmla="*/ 0 h 17525"/>
                  <a:gd name="connsiteX1" fmla="*/ 2570 w 14850"/>
                  <a:gd name="connsiteY1" fmla="*/ 0 h 17525"/>
                  <a:gd name="connsiteX2" fmla="*/ 7520 w 14850"/>
                  <a:gd name="connsiteY2" fmla="*/ 14954 h 17525"/>
                  <a:gd name="connsiteX3" fmla="*/ 12471 w 14850"/>
                  <a:gd name="connsiteY3" fmla="*/ 0 h 17525"/>
                  <a:gd name="connsiteX4" fmla="*/ 14851 w 14850"/>
                  <a:gd name="connsiteY4" fmla="*/ 0 h 17525"/>
                  <a:gd name="connsiteX5" fmla="*/ 8663 w 14850"/>
                  <a:gd name="connsiteY5" fmla="*/ 17526 h 17525"/>
                  <a:gd name="connsiteX6" fmla="*/ 5807 w 14850"/>
                  <a:gd name="connsiteY6" fmla="*/ 17526 h 17525"/>
                  <a:gd name="connsiteX7" fmla="*/ 0 w 14850"/>
                  <a:gd name="connsiteY7" fmla="*/ 0 h 1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850" h="17525">
                    <a:moveTo>
                      <a:pt x="0" y="0"/>
                    </a:moveTo>
                    <a:lnTo>
                      <a:pt x="2570" y="0"/>
                    </a:lnTo>
                    <a:lnTo>
                      <a:pt x="7520" y="14954"/>
                    </a:lnTo>
                    <a:lnTo>
                      <a:pt x="12471" y="0"/>
                    </a:lnTo>
                    <a:lnTo>
                      <a:pt x="14851" y="0"/>
                    </a:lnTo>
                    <a:lnTo>
                      <a:pt x="8663" y="17526"/>
                    </a:lnTo>
                    <a:lnTo>
                      <a:pt x="5807" y="17526"/>
                    </a:lnTo>
                    <a:lnTo>
                      <a:pt x="0" y="0"/>
                    </a:lnTo>
                    <a:close/>
                  </a:path>
                </a:pathLst>
              </a:custGeom>
              <a:solidFill>
                <a:srgbClr val="231F20"/>
              </a:solidFill>
              <a:ln w="9509" cap="flat">
                <a:noFill/>
                <a:prstDash val="solid"/>
                <a:miter/>
              </a:ln>
            </p:spPr>
            <p:txBody>
              <a:bodyPr rtlCol="0" anchor="ctr"/>
              <a:lstStyle/>
              <a:p>
                <a:endParaRPr lang="en-US"/>
              </a:p>
            </p:txBody>
          </p:sp>
          <p:sp>
            <p:nvSpPr>
              <p:cNvPr id="675" name="Freeform 674">
                <a:extLst>
                  <a:ext uri="{FF2B5EF4-FFF2-40B4-BE49-F238E27FC236}">
                    <a16:creationId xmlns:a16="http://schemas.microsoft.com/office/drawing/2014/main" id="{283EAC33-3866-F144-8631-AD625F02278A}"/>
                  </a:ext>
                </a:extLst>
              </p:cNvPr>
              <p:cNvSpPr/>
              <p:nvPr/>
            </p:nvSpPr>
            <p:spPr>
              <a:xfrm>
                <a:off x="7544118" y="4939760"/>
                <a:ext cx="2570" cy="23621"/>
              </a:xfrm>
              <a:custGeom>
                <a:avLst/>
                <a:gdLst>
                  <a:gd name="connsiteX0" fmla="*/ 0 w 2570"/>
                  <a:gd name="connsiteY0" fmla="*/ 0 h 23621"/>
                  <a:gd name="connsiteX1" fmla="*/ 2570 w 2570"/>
                  <a:gd name="connsiteY1" fmla="*/ 0 h 23621"/>
                  <a:gd name="connsiteX2" fmla="*/ 2570 w 2570"/>
                  <a:gd name="connsiteY2" fmla="*/ 2572 h 23621"/>
                  <a:gd name="connsiteX3" fmla="*/ 0 w 2570"/>
                  <a:gd name="connsiteY3" fmla="*/ 2572 h 23621"/>
                  <a:gd name="connsiteX4" fmla="*/ 0 w 2570"/>
                  <a:gd name="connsiteY4" fmla="*/ 0 h 23621"/>
                  <a:gd name="connsiteX5" fmla="*/ 0 w 2570"/>
                  <a:gd name="connsiteY5" fmla="*/ 6096 h 23621"/>
                  <a:gd name="connsiteX6" fmla="*/ 2570 w 2570"/>
                  <a:gd name="connsiteY6" fmla="*/ 6096 h 23621"/>
                  <a:gd name="connsiteX7" fmla="*/ 2570 w 2570"/>
                  <a:gd name="connsiteY7" fmla="*/ 23622 h 23621"/>
                  <a:gd name="connsiteX8" fmla="*/ 0 w 2570"/>
                  <a:gd name="connsiteY8" fmla="*/ 23622 h 23621"/>
                  <a:gd name="connsiteX9" fmla="*/ 0 w 2570"/>
                  <a:gd name="connsiteY9" fmla="*/ 6096 h 23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621">
                    <a:moveTo>
                      <a:pt x="0" y="0"/>
                    </a:moveTo>
                    <a:lnTo>
                      <a:pt x="2570" y="0"/>
                    </a:lnTo>
                    <a:lnTo>
                      <a:pt x="2570" y="2572"/>
                    </a:lnTo>
                    <a:lnTo>
                      <a:pt x="0" y="2572"/>
                    </a:lnTo>
                    <a:lnTo>
                      <a:pt x="0" y="0"/>
                    </a:lnTo>
                    <a:close/>
                    <a:moveTo>
                      <a:pt x="0" y="6096"/>
                    </a:moveTo>
                    <a:lnTo>
                      <a:pt x="2570" y="6096"/>
                    </a:lnTo>
                    <a:lnTo>
                      <a:pt x="2570" y="23622"/>
                    </a:lnTo>
                    <a:lnTo>
                      <a:pt x="0" y="23622"/>
                    </a:lnTo>
                    <a:lnTo>
                      <a:pt x="0" y="6096"/>
                    </a:lnTo>
                    <a:close/>
                  </a:path>
                </a:pathLst>
              </a:custGeom>
              <a:solidFill>
                <a:srgbClr val="231F20"/>
              </a:solidFill>
              <a:ln w="9509" cap="flat">
                <a:noFill/>
                <a:prstDash val="solid"/>
                <a:miter/>
              </a:ln>
            </p:spPr>
            <p:txBody>
              <a:bodyPr rtlCol="0" anchor="ctr"/>
              <a:lstStyle/>
              <a:p>
                <a:endParaRPr lang="en-US"/>
              </a:p>
            </p:txBody>
          </p:sp>
          <p:sp>
            <p:nvSpPr>
              <p:cNvPr id="676" name="Freeform 675">
                <a:extLst>
                  <a:ext uri="{FF2B5EF4-FFF2-40B4-BE49-F238E27FC236}">
                    <a16:creationId xmlns:a16="http://schemas.microsoft.com/office/drawing/2014/main" id="{B9CFF94C-42B4-2843-87B9-1BD30975273C}"/>
                  </a:ext>
                </a:extLst>
              </p:cNvPr>
              <p:cNvSpPr/>
              <p:nvPr/>
            </p:nvSpPr>
            <p:spPr>
              <a:xfrm>
                <a:off x="7550211" y="4945475"/>
                <a:ext cx="15612" cy="18478"/>
              </a:xfrm>
              <a:custGeom>
                <a:avLst/>
                <a:gdLst>
                  <a:gd name="connsiteX0" fmla="*/ 7901 w 15612"/>
                  <a:gd name="connsiteY0" fmla="*/ 18478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8 h 18478"/>
                  <a:gd name="connsiteX11" fmla="*/ 12852 w 15612"/>
                  <a:gd name="connsiteY11" fmla="*/ 7525 h 18478"/>
                  <a:gd name="connsiteX12" fmla="*/ 8092 w 15612"/>
                  <a:gd name="connsiteY12" fmla="*/ 2191 h 18478"/>
                  <a:gd name="connsiteX13" fmla="*/ 2951 w 15612"/>
                  <a:gd name="connsiteY13" fmla="*/ 7525 h 18478"/>
                  <a:gd name="connsiteX14" fmla="*/ 12852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8"/>
                    </a:moveTo>
                    <a:cubicBezTo>
                      <a:pt x="3141" y="18478"/>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49"/>
                      <a:pt x="12852" y="12859"/>
                    </a:cubicBezTo>
                    <a:lnTo>
                      <a:pt x="15327" y="13335"/>
                    </a:lnTo>
                    <a:cubicBezTo>
                      <a:pt x="14184" y="16669"/>
                      <a:pt x="11519" y="18478"/>
                      <a:pt x="7901" y="18478"/>
                    </a:cubicBezTo>
                    <a:close/>
                    <a:moveTo>
                      <a:pt x="12852" y="7525"/>
                    </a:moveTo>
                    <a:cubicBezTo>
                      <a:pt x="12756" y="4096"/>
                      <a:pt x="10948" y="2191"/>
                      <a:pt x="8092" y="2191"/>
                    </a:cubicBezTo>
                    <a:cubicBezTo>
                      <a:pt x="5236" y="2191"/>
                      <a:pt x="3427" y="4096"/>
                      <a:pt x="2951" y="7525"/>
                    </a:cubicBezTo>
                    <a:lnTo>
                      <a:pt x="12852" y="7525"/>
                    </a:lnTo>
                    <a:close/>
                  </a:path>
                </a:pathLst>
              </a:custGeom>
              <a:solidFill>
                <a:srgbClr val="231F20"/>
              </a:solidFill>
              <a:ln w="9509" cap="flat">
                <a:noFill/>
                <a:prstDash val="solid"/>
                <a:miter/>
              </a:ln>
            </p:spPr>
            <p:txBody>
              <a:bodyPr rtlCol="0" anchor="ctr"/>
              <a:lstStyle/>
              <a:p>
                <a:endParaRPr lang="en-US"/>
              </a:p>
            </p:txBody>
          </p:sp>
          <p:sp>
            <p:nvSpPr>
              <p:cNvPr id="677" name="Freeform 676">
                <a:extLst>
                  <a:ext uri="{FF2B5EF4-FFF2-40B4-BE49-F238E27FC236}">
                    <a16:creationId xmlns:a16="http://schemas.microsoft.com/office/drawing/2014/main" id="{916EEC99-25EB-464B-9134-BC3C32E37AAE}"/>
                  </a:ext>
                </a:extLst>
              </p:cNvPr>
              <p:cNvSpPr/>
              <p:nvPr/>
            </p:nvSpPr>
            <p:spPr>
              <a:xfrm>
                <a:off x="7567156" y="4945856"/>
                <a:ext cx="22371" cy="17525"/>
              </a:xfrm>
              <a:custGeom>
                <a:avLst/>
                <a:gdLst>
                  <a:gd name="connsiteX0" fmla="*/ 0 w 22371"/>
                  <a:gd name="connsiteY0" fmla="*/ 0 h 17525"/>
                  <a:gd name="connsiteX1" fmla="*/ 2570 w 22371"/>
                  <a:gd name="connsiteY1" fmla="*/ 0 h 17525"/>
                  <a:gd name="connsiteX2" fmla="*/ 6473 w 22371"/>
                  <a:gd name="connsiteY2" fmla="*/ 14097 h 17525"/>
                  <a:gd name="connsiteX3" fmla="*/ 10091 w 22371"/>
                  <a:gd name="connsiteY3" fmla="*/ 0 h 17525"/>
                  <a:gd name="connsiteX4" fmla="*/ 12090 w 22371"/>
                  <a:gd name="connsiteY4" fmla="*/ 0 h 17525"/>
                  <a:gd name="connsiteX5" fmla="*/ 15993 w 22371"/>
                  <a:gd name="connsiteY5" fmla="*/ 14097 h 17525"/>
                  <a:gd name="connsiteX6" fmla="*/ 20086 w 22371"/>
                  <a:gd name="connsiteY6" fmla="*/ 0 h 17525"/>
                  <a:gd name="connsiteX7" fmla="*/ 22371 w 22371"/>
                  <a:gd name="connsiteY7" fmla="*/ 0 h 17525"/>
                  <a:gd name="connsiteX8" fmla="*/ 17040 w 22371"/>
                  <a:gd name="connsiteY8" fmla="*/ 17526 h 17525"/>
                  <a:gd name="connsiteX9" fmla="*/ 14755 w 22371"/>
                  <a:gd name="connsiteY9" fmla="*/ 17526 h 17525"/>
                  <a:gd name="connsiteX10" fmla="*/ 10948 w 22371"/>
                  <a:gd name="connsiteY10" fmla="*/ 3620 h 17525"/>
                  <a:gd name="connsiteX11" fmla="*/ 7425 w 22371"/>
                  <a:gd name="connsiteY11" fmla="*/ 17526 h 17525"/>
                  <a:gd name="connsiteX12" fmla="*/ 5045 w 22371"/>
                  <a:gd name="connsiteY12" fmla="*/ 17526 h 17525"/>
                  <a:gd name="connsiteX13" fmla="*/ 0 w 22371"/>
                  <a:gd name="connsiteY13" fmla="*/ 0 h 1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371" h="17525">
                    <a:moveTo>
                      <a:pt x="0" y="0"/>
                    </a:moveTo>
                    <a:lnTo>
                      <a:pt x="2570" y="0"/>
                    </a:lnTo>
                    <a:lnTo>
                      <a:pt x="6473" y="14097"/>
                    </a:lnTo>
                    <a:lnTo>
                      <a:pt x="10091" y="0"/>
                    </a:lnTo>
                    <a:lnTo>
                      <a:pt x="12090" y="0"/>
                    </a:lnTo>
                    <a:lnTo>
                      <a:pt x="15993" y="14097"/>
                    </a:lnTo>
                    <a:lnTo>
                      <a:pt x="20086" y="0"/>
                    </a:lnTo>
                    <a:lnTo>
                      <a:pt x="22371" y="0"/>
                    </a:lnTo>
                    <a:lnTo>
                      <a:pt x="17040" y="17526"/>
                    </a:lnTo>
                    <a:lnTo>
                      <a:pt x="14755" y="17526"/>
                    </a:lnTo>
                    <a:lnTo>
                      <a:pt x="10948" y="3620"/>
                    </a:lnTo>
                    <a:lnTo>
                      <a:pt x="7425" y="17526"/>
                    </a:lnTo>
                    <a:lnTo>
                      <a:pt x="5045" y="17526"/>
                    </a:lnTo>
                    <a:lnTo>
                      <a:pt x="0" y="0"/>
                    </a:lnTo>
                    <a:close/>
                  </a:path>
                </a:pathLst>
              </a:custGeom>
              <a:solidFill>
                <a:srgbClr val="231F20"/>
              </a:solidFill>
              <a:ln w="9509" cap="flat">
                <a:noFill/>
                <a:prstDash val="solid"/>
                <a:miter/>
              </a:ln>
            </p:spPr>
            <p:txBody>
              <a:bodyPr rtlCol="0" anchor="ctr"/>
              <a:lstStyle/>
              <a:p>
                <a:endParaRPr lang="en-US"/>
              </a:p>
            </p:txBody>
          </p:sp>
          <p:sp>
            <p:nvSpPr>
              <p:cNvPr id="678" name="Freeform 677">
                <a:extLst>
                  <a:ext uri="{FF2B5EF4-FFF2-40B4-BE49-F238E27FC236}">
                    <a16:creationId xmlns:a16="http://schemas.microsoft.com/office/drawing/2014/main" id="{0E4CBEDC-1A19-9C4E-95DF-16010E6F0AF6}"/>
                  </a:ext>
                </a:extLst>
              </p:cNvPr>
              <p:cNvSpPr/>
              <p:nvPr/>
            </p:nvSpPr>
            <p:spPr>
              <a:xfrm>
                <a:off x="7590193" y="4945475"/>
                <a:ext cx="13993" cy="18478"/>
              </a:xfrm>
              <a:custGeom>
                <a:avLst/>
                <a:gdLst>
                  <a:gd name="connsiteX0" fmla="*/ 2190 w 13993"/>
                  <a:gd name="connsiteY0" fmla="*/ 12954 h 18478"/>
                  <a:gd name="connsiteX1" fmla="*/ 7140 w 13993"/>
                  <a:gd name="connsiteY1" fmla="*/ 16288 h 18478"/>
                  <a:gd name="connsiteX2" fmla="*/ 11138 w 13993"/>
                  <a:gd name="connsiteY2" fmla="*/ 13335 h 18478"/>
                  <a:gd name="connsiteX3" fmla="*/ 6093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8 h 18478"/>
                  <a:gd name="connsiteX13" fmla="*/ 0 w 13993"/>
                  <a:gd name="connsiteY13" fmla="*/ 13430 h 18478"/>
                  <a:gd name="connsiteX14" fmla="*/ 2190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90" y="12954"/>
                    </a:moveTo>
                    <a:cubicBezTo>
                      <a:pt x="2951" y="15145"/>
                      <a:pt x="4760" y="16288"/>
                      <a:pt x="7140" y="16288"/>
                    </a:cubicBezTo>
                    <a:cubicBezTo>
                      <a:pt x="9615" y="16288"/>
                      <a:pt x="11138" y="15049"/>
                      <a:pt x="11138" y="13335"/>
                    </a:cubicBezTo>
                    <a:cubicBezTo>
                      <a:pt x="11138" y="11144"/>
                      <a:pt x="9329" y="10954"/>
                      <a:pt x="6093"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4" y="2191"/>
                      <a:pt x="6759" y="2191"/>
                    </a:cubicBezTo>
                    <a:cubicBezTo>
                      <a:pt x="4570" y="2191"/>
                      <a:pt x="3237" y="3334"/>
                      <a:pt x="3237" y="4953"/>
                    </a:cubicBezTo>
                    <a:cubicBezTo>
                      <a:pt x="3237" y="7144"/>
                      <a:pt x="5236" y="7144"/>
                      <a:pt x="8568" y="8001"/>
                    </a:cubicBezTo>
                    <a:cubicBezTo>
                      <a:pt x="12185" y="8953"/>
                      <a:pt x="13994" y="10287"/>
                      <a:pt x="13994" y="13049"/>
                    </a:cubicBezTo>
                    <a:cubicBezTo>
                      <a:pt x="13994" y="16192"/>
                      <a:pt x="11328" y="18478"/>
                      <a:pt x="7330" y="18478"/>
                    </a:cubicBezTo>
                    <a:cubicBezTo>
                      <a:pt x="3427" y="18478"/>
                      <a:pt x="762" y="16573"/>
                      <a:pt x="0" y="13430"/>
                    </a:cubicBezTo>
                    <a:lnTo>
                      <a:pt x="2190" y="12954"/>
                    </a:lnTo>
                    <a:close/>
                  </a:path>
                </a:pathLst>
              </a:custGeom>
              <a:solidFill>
                <a:srgbClr val="231F20"/>
              </a:solidFill>
              <a:ln w="9509" cap="flat">
                <a:noFill/>
                <a:prstDash val="solid"/>
                <a:miter/>
              </a:ln>
            </p:spPr>
            <p:txBody>
              <a:bodyPr rtlCol="0" anchor="ctr"/>
              <a:lstStyle/>
              <a:p>
                <a:endParaRPr lang="en-US"/>
              </a:p>
            </p:txBody>
          </p:sp>
          <p:sp>
            <p:nvSpPr>
              <p:cNvPr id="679" name="Freeform 678">
                <a:extLst>
                  <a:ext uri="{FF2B5EF4-FFF2-40B4-BE49-F238E27FC236}">
                    <a16:creationId xmlns:a16="http://schemas.microsoft.com/office/drawing/2014/main" id="{EF812E78-1B22-CD40-A3D2-DFCDF068709F}"/>
                  </a:ext>
                </a:extLst>
              </p:cNvPr>
              <p:cNvSpPr/>
              <p:nvPr/>
            </p:nvSpPr>
            <p:spPr>
              <a:xfrm>
                <a:off x="7615801" y="4945475"/>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8 h 18478"/>
                  <a:gd name="connsiteX4" fmla="*/ 0 w 15802"/>
                  <a:gd name="connsiteY4" fmla="*/ 9239 h 18478"/>
                  <a:gd name="connsiteX5" fmla="*/ 12852 w 15802"/>
                  <a:gd name="connsiteY5" fmla="*/ 9239 h 18478"/>
                  <a:gd name="connsiteX6" fmla="*/ 7806 w 15802"/>
                  <a:gd name="connsiteY6" fmla="*/ 2191 h 18478"/>
                  <a:gd name="connsiteX7" fmla="*/ 2761 w 15802"/>
                  <a:gd name="connsiteY7" fmla="*/ 9239 h 18478"/>
                  <a:gd name="connsiteX8" fmla="*/ 7806 w 15802"/>
                  <a:gd name="connsiteY8" fmla="*/ 16288 h 18478"/>
                  <a:gd name="connsiteX9" fmla="*/ 12852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19"/>
                      <a:pt x="15803" y="9239"/>
                    </a:cubicBezTo>
                    <a:cubicBezTo>
                      <a:pt x="15803" y="14859"/>
                      <a:pt x="12566" y="18478"/>
                      <a:pt x="7901" y="18478"/>
                    </a:cubicBezTo>
                    <a:cubicBezTo>
                      <a:pt x="3142" y="18478"/>
                      <a:pt x="0" y="14859"/>
                      <a:pt x="0" y="9239"/>
                    </a:cubicBezTo>
                    <a:close/>
                    <a:moveTo>
                      <a:pt x="12852" y="9239"/>
                    </a:moveTo>
                    <a:cubicBezTo>
                      <a:pt x="12852" y="4763"/>
                      <a:pt x="10853" y="2191"/>
                      <a:pt x="7806" y="2191"/>
                    </a:cubicBezTo>
                    <a:cubicBezTo>
                      <a:pt x="4760" y="2191"/>
                      <a:pt x="2761" y="4763"/>
                      <a:pt x="2761" y="9239"/>
                    </a:cubicBezTo>
                    <a:cubicBezTo>
                      <a:pt x="2761" y="13716"/>
                      <a:pt x="4760" y="16288"/>
                      <a:pt x="7806" y="16288"/>
                    </a:cubicBezTo>
                    <a:cubicBezTo>
                      <a:pt x="10853" y="16288"/>
                      <a:pt x="12852" y="13621"/>
                      <a:pt x="12852" y="9239"/>
                    </a:cubicBezTo>
                    <a:close/>
                  </a:path>
                </a:pathLst>
              </a:custGeom>
              <a:solidFill>
                <a:srgbClr val="231F20"/>
              </a:solidFill>
              <a:ln w="9509" cap="flat">
                <a:noFill/>
                <a:prstDash val="solid"/>
                <a:miter/>
              </a:ln>
            </p:spPr>
            <p:txBody>
              <a:bodyPr rtlCol="0" anchor="ctr"/>
              <a:lstStyle/>
              <a:p>
                <a:endParaRPr lang="en-US"/>
              </a:p>
            </p:txBody>
          </p:sp>
          <p:sp>
            <p:nvSpPr>
              <p:cNvPr id="680" name="Freeform 679">
                <a:extLst>
                  <a:ext uri="{FF2B5EF4-FFF2-40B4-BE49-F238E27FC236}">
                    <a16:creationId xmlns:a16="http://schemas.microsoft.com/office/drawing/2014/main" id="{5485291A-F1DB-EF42-9CF1-44CF3235E3FF}"/>
                  </a:ext>
                </a:extLst>
              </p:cNvPr>
              <p:cNvSpPr/>
              <p:nvPr/>
            </p:nvSpPr>
            <p:spPr>
              <a:xfrm>
                <a:off x="7635031" y="4945379"/>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0"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a:p>
            </p:txBody>
          </p:sp>
          <p:sp>
            <p:nvSpPr>
              <p:cNvPr id="681" name="Freeform 680">
                <a:extLst>
                  <a:ext uri="{FF2B5EF4-FFF2-40B4-BE49-F238E27FC236}">
                    <a16:creationId xmlns:a16="http://schemas.microsoft.com/office/drawing/2014/main" id="{9F8FBC5B-2A44-E24B-BA63-0E6983513C88}"/>
                  </a:ext>
                </a:extLst>
              </p:cNvPr>
              <p:cNvSpPr/>
              <p:nvPr/>
            </p:nvSpPr>
            <p:spPr>
              <a:xfrm>
                <a:off x="7653499" y="4939760"/>
                <a:ext cx="2570" cy="23717"/>
              </a:xfrm>
              <a:custGeom>
                <a:avLst/>
                <a:gdLst>
                  <a:gd name="connsiteX0" fmla="*/ 0 w 2570"/>
                  <a:gd name="connsiteY0" fmla="*/ 0 h 23717"/>
                  <a:gd name="connsiteX1" fmla="*/ 2570 w 2570"/>
                  <a:gd name="connsiteY1" fmla="*/ 0 h 23717"/>
                  <a:gd name="connsiteX2" fmla="*/ 2570 w 2570"/>
                  <a:gd name="connsiteY2" fmla="*/ 23717 h 23717"/>
                  <a:gd name="connsiteX3" fmla="*/ 0 w 2570"/>
                  <a:gd name="connsiteY3" fmla="*/ 23717 h 23717"/>
                  <a:gd name="connsiteX4" fmla="*/ 0 w 2570"/>
                  <a:gd name="connsiteY4" fmla="*/ 0 h 2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 h="23717">
                    <a:moveTo>
                      <a:pt x="0" y="0"/>
                    </a:moveTo>
                    <a:lnTo>
                      <a:pt x="2570" y="0"/>
                    </a:lnTo>
                    <a:lnTo>
                      <a:pt x="2570" y="23717"/>
                    </a:lnTo>
                    <a:lnTo>
                      <a:pt x="0" y="23717"/>
                    </a:lnTo>
                    <a:lnTo>
                      <a:pt x="0" y="0"/>
                    </a:lnTo>
                    <a:close/>
                  </a:path>
                </a:pathLst>
              </a:custGeom>
              <a:solidFill>
                <a:srgbClr val="231F20"/>
              </a:solidFill>
              <a:ln w="9509" cap="flat">
                <a:noFill/>
                <a:prstDash val="solid"/>
                <a:miter/>
              </a:ln>
            </p:spPr>
            <p:txBody>
              <a:bodyPr rtlCol="0" anchor="ctr"/>
              <a:lstStyle/>
              <a:p>
                <a:endParaRPr lang="en-US"/>
              </a:p>
            </p:txBody>
          </p:sp>
          <p:sp>
            <p:nvSpPr>
              <p:cNvPr id="682" name="Freeform 681">
                <a:extLst>
                  <a:ext uri="{FF2B5EF4-FFF2-40B4-BE49-F238E27FC236}">
                    <a16:creationId xmlns:a16="http://schemas.microsoft.com/office/drawing/2014/main" id="{532B7AD4-5E47-214C-9D51-84E3E51091E4}"/>
                  </a:ext>
                </a:extLst>
              </p:cNvPr>
              <p:cNvSpPr/>
              <p:nvPr/>
            </p:nvSpPr>
            <p:spPr>
              <a:xfrm>
                <a:off x="7658354" y="4945951"/>
                <a:ext cx="14850" cy="24003"/>
              </a:xfrm>
              <a:custGeom>
                <a:avLst/>
                <a:gdLst>
                  <a:gd name="connsiteX0" fmla="*/ 191 w 14850"/>
                  <a:gd name="connsiteY0" fmla="*/ 21527 h 24003"/>
                  <a:gd name="connsiteX1" fmla="*/ 2190 w 14850"/>
                  <a:gd name="connsiteY1" fmla="*/ 21812 h 24003"/>
                  <a:gd name="connsiteX2" fmla="*/ 6283 w 14850"/>
                  <a:gd name="connsiteY2" fmla="*/ 17431 h 24003"/>
                  <a:gd name="connsiteX3" fmla="*/ 0 w 14850"/>
                  <a:gd name="connsiteY3" fmla="*/ 0 h 24003"/>
                  <a:gd name="connsiteX4" fmla="*/ 2665 w 14850"/>
                  <a:gd name="connsiteY4" fmla="*/ 0 h 24003"/>
                  <a:gd name="connsiteX5" fmla="*/ 7616 w 14850"/>
                  <a:gd name="connsiteY5" fmla="*/ 14097 h 24003"/>
                  <a:gd name="connsiteX6" fmla="*/ 12566 w 14850"/>
                  <a:gd name="connsiteY6" fmla="*/ 0 h 24003"/>
                  <a:gd name="connsiteX7" fmla="*/ 14851 w 14850"/>
                  <a:gd name="connsiteY7" fmla="*/ 0 h 24003"/>
                  <a:gd name="connsiteX8" fmla="*/ 7996 w 14850"/>
                  <a:gd name="connsiteY8" fmla="*/ 18955 h 24003"/>
                  <a:gd name="connsiteX9" fmla="*/ 2190 w 14850"/>
                  <a:gd name="connsiteY9" fmla="*/ 24003 h 24003"/>
                  <a:gd name="connsiteX10" fmla="*/ 191 w 14850"/>
                  <a:gd name="connsiteY10" fmla="*/ 23717 h 24003"/>
                  <a:gd name="connsiteX11" fmla="*/ 191 w 14850"/>
                  <a:gd name="connsiteY11" fmla="*/ 21527 h 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50" h="24003">
                    <a:moveTo>
                      <a:pt x="191" y="21527"/>
                    </a:moveTo>
                    <a:cubicBezTo>
                      <a:pt x="1047" y="21717"/>
                      <a:pt x="1618" y="21812"/>
                      <a:pt x="2190" y="21812"/>
                    </a:cubicBezTo>
                    <a:cubicBezTo>
                      <a:pt x="4379" y="21812"/>
                      <a:pt x="5426" y="20479"/>
                      <a:pt x="6283" y="17431"/>
                    </a:cubicBezTo>
                    <a:lnTo>
                      <a:pt x="0" y="0"/>
                    </a:lnTo>
                    <a:lnTo>
                      <a:pt x="2665" y="0"/>
                    </a:lnTo>
                    <a:lnTo>
                      <a:pt x="7616" y="14097"/>
                    </a:lnTo>
                    <a:lnTo>
                      <a:pt x="12566" y="0"/>
                    </a:lnTo>
                    <a:lnTo>
                      <a:pt x="14851" y="0"/>
                    </a:lnTo>
                    <a:lnTo>
                      <a:pt x="7996" y="18955"/>
                    </a:lnTo>
                    <a:cubicBezTo>
                      <a:pt x="6664" y="22670"/>
                      <a:pt x="5236" y="24003"/>
                      <a:pt x="2190" y="24003"/>
                    </a:cubicBezTo>
                    <a:cubicBezTo>
                      <a:pt x="1523" y="24003"/>
                      <a:pt x="857" y="23908"/>
                      <a:pt x="191" y="23717"/>
                    </a:cubicBezTo>
                    <a:lnTo>
                      <a:pt x="191" y="21527"/>
                    </a:lnTo>
                    <a:close/>
                  </a:path>
                </a:pathLst>
              </a:custGeom>
              <a:solidFill>
                <a:srgbClr val="231F20"/>
              </a:solidFill>
              <a:ln w="9509" cap="flat">
                <a:noFill/>
                <a:prstDash val="solid"/>
                <a:miter/>
              </a:ln>
            </p:spPr>
            <p:txBody>
              <a:bodyPr rtlCol="0" anchor="ctr"/>
              <a:lstStyle/>
              <a:p>
                <a:endParaRPr lang="en-US"/>
              </a:p>
            </p:txBody>
          </p:sp>
          <p:sp>
            <p:nvSpPr>
              <p:cNvPr id="683" name="Freeform 682">
                <a:extLst>
                  <a:ext uri="{FF2B5EF4-FFF2-40B4-BE49-F238E27FC236}">
                    <a16:creationId xmlns:a16="http://schemas.microsoft.com/office/drawing/2014/main" id="{16C9F1F3-43D4-E24B-874B-89DBF44768C8}"/>
                  </a:ext>
                </a:extLst>
              </p:cNvPr>
              <p:cNvSpPr/>
              <p:nvPr/>
            </p:nvSpPr>
            <p:spPr>
              <a:xfrm>
                <a:off x="7683867" y="4945475"/>
                <a:ext cx="15802" cy="18478"/>
              </a:xfrm>
              <a:custGeom>
                <a:avLst/>
                <a:gdLst>
                  <a:gd name="connsiteX0" fmla="*/ 0 w 15802"/>
                  <a:gd name="connsiteY0" fmla="*/ 9239 h 18478"/>
                  <a:gd name="connsiteX1" fmla="*/ 7901 w 15802"/>
                  <a:gd name="connsiteY1" fmla="*/ 0 h 18478"/>
                  <a:gd name="connsiteX2" fmla="*/ 15802 w 15802"/>
                  <a:gd name="connsiteY2" fmla="*/ 9239 h 18478"/>
                  <a:gd name="connsiteX3" fmla="*/ 7901 w 15802"/>
                  <a:gd name="connsiteY3" fmla="*/ 18478 h 18478"/>
                  <a:gd name="connsiteX4" fmla="*/ 0 w 15802"/>
                  <a:gd name="connsiteY4" fmla="*/ 9239 h 18478"/>
                  <a:gd name="connsiteX5" fmla="*/ 12851 w 15802"/>
                  <a:gd name="connsiteY5" fmla="*/ 9239 h 18478"/>
                  <a:gd name="connsiteX6" fmla="*/ 7806 w 15802"/>
                  <a:gd name="connsiteY6" fmla="*/ 2191 h 18478"/>
                  <a:gd name="connsiteX7" fmla="*/ 2760 w 15802"/>
                  <a:gd name="connsiteY7" fmla="*/ 9239 h 18478"/>
                  <a:gd name="connsiteX8" fmla="*/ 7806 w 15802"/>
                  <a:gd name="connsiteY8" fmla="*/ 16288 h 18478"/>
                  <a:gd name="connsiteX9" fmla="*/ 12851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2" y="3619"/>
                      <a:pt x="15802" y="9239"/>
                    </a:cubicBezTo>
                    <a:cubicBezTo>
                      <a:pt x="15802" y="14859"/>
                      <a:pt x="12566" y="18478"/>
                      <a:pt x="7901" y="18478"/>
                    </a:cubicBezTo>
                    <a:cubicBezTo>
                      <a:pt x="3141" y="18478"/>
                      <a:pt x="0" y="14859"/>
                      <a:pt x="0" y="9239"/>
                    </a:cubicBezTo>
                    <a:close/>
                    <a:moveTo>
                      <a:pt x="12851" y="9239"/>
                    </a:moveTo>
                    <a:cubicBezTo>
                      <a:pt x="12851" y="4763"/>
                      <a:pt x="10852" y="2191"/>
                      <a:pt x="7806" y="2191"/>
                    </a:cubicBezTo>
                    <a:cubicBezTo>
                      <a:pt x="4760" y="2191"/>
                      <a:pt x="2760" y="4763"/>
                      <a:pt x="2760" y="9239"/>
                    </a:cubicBezTo>
                    <a:cubicBezTo>
                      <a:pt x="2760" y="13716"/>
                      <a:pt x="4760" y="16288"/>
                      <a:pt x="7806" y="16288"/>
                    </a:cubicBezTo>
                    <a:cubicBezTo>
                      <a:pt x="10852" y="16288"/>
                      <a:pt x="12851" y="13621"/>
                      <a:pt x="12851" y="9239"/>
                    </a:cubicBezTo>
                    <a:close/>
                  </a:path>
                </a:pathLst>
              </a:custGeom>
              <a:solidFill>
                <a:srgbClr val="231F20"/>
              </a:solidFill>
              <a:ln w="9509" cap="flat">
                <a:noFill/>
                <a:prstDash val="solid"/>
                <a:miter/>
              </a:ln>
            </p:spPr>
            <p:txBody>
              <a:bodyPr rtlCol="0" anchor="ctr"/>
              <a:lstStyle/>
              <a:p>
                <a:endParaRPr lang="en-US"/>
              </a:p>
            </p:txBody>
          </p:sp>
          <p:sp>
            <p:nvSpPr>
              <p:cNvPr id="684" name="Freeform 683">
                <a:extLst>
                  <a:ext uri="{FF2B5EF4-FFF2-40B4-BE49-F238E27FC236}">
                    <a16:creationId xmlns:a16="http://schemas.microsoft.com/office/drawing/2014/main" id="{BA0ACBE3-3E2A-0242-95AD-98BC45162266}"/>
                  </a:ext>
                </a:extLst>
              </p:cNvPr>
              <p:cNvSpPr/>
              <p:nvPr/>
            </p:nvSpPr>
            <p:spPr>
              <a:xfrm>
                <a:off x="7700812" y="4939474"/>
                <a:ext cx="10947" cy="24003"/>
              </a:xfrm>
              <a:custGeom>
                <a:avLst/>
                <a:gdLst>
                  <a:gd name="connsiteX0" fmla="*/ 3141 w 10947"/>
                  <a:gd name="connsiteY0" fmla="*/ 8382 h 24003"/>
                  <a:gd name="connsiteX1" fmla="*/ 0 w 10947"/>
                  <a:gd name="connsiteY1" fmla="*/ 8382 h 24003"/>
                  <a:gd name="connsiteX2" fmla="*/ 0 w 10947"/>
                  <a:gd name="connsiteY2" fmla="*/ 6477 h 24003"/>
                  <a:gd name="connsiteX3" fmla="*/ 3141 w 10947"/>
                  <a:gd name="connsiteY3" fmla="*/ 6477 h 24003"/>
                  <a:gd name="connsiteX4" fmla="*/ 3141 w 10947"/>
                  <a:gd name="connsiteY4" fmla="*/ 6382 h 24003"/>
                  <a:gd name="connsiteX5" fmla="*/ 8377 w 10947"/>
                  <a:gd name="connsiteY5" fmla="*/ 0 h 24003"/>
                  <a:gd name="connsiteX6" fmla="*/ 10948 w 10947"/>
                  <a:gd name="connsiteY6" fmla="*/ 191 h 24003"/>
                  <a:gd name="connsiteX7" fmla="*/ 10948 w 10947"/>
                  <a:gd name="connsiteY7" fmla="*/ 2381 h 24003"/>
                  <a:gd name="connsiteX8" fmla="*/ 8853 w 10947"/>
                  <a:gd name="connsiteY8" fmla="*/ 2191 h 24003"/>
                  <a:gd name="connsiteX9" fmla="*/ 5712 w 10947"/>
                  <a:gd name="connsiteY9" fmla="*/ 5810 h 24003"/>
                  <a:gd name="connsiteX10" fmla="*/ 5712 w 10947"/>
                  <a:gd name="connsiteY10" fmla="*/ 6477 h 24003"/>
                  <a:gd name="connsiteX11" fmla="*/ 9900 w 10947"/>
                  <a:gd name="connsiteY11" fmla="*/ 6477 h 24003"/>
                  <a:gd name="connsiteX12" fmla="*/ 9900 w 10947"/>
                  <a:gd name="connsiteY12" fmla="*/ 8382 h 24003"/>
                  <a:gd name="connsiteX13" fmla="*/ 5712 w 10947"/>
                  <a:gd name="connsiteY13" fmla="*/ 8382 h 24003"/>
                  <a:gd name="connsiteX14" fmla="*/ 5712 w 10947"/>
                  <a:gd name="connsiteY14" fmla="*/ 24003 h 24003"/>
                  <a:gd name="connsiteX15" fmla="*/ 3141 w 10947"/>
                  <a:gd name="connsiteY15" fmla="*/ 24003 h 24003"/>
                  <a:gd name="connsiteX16" fmla="*/ 3141 w 10947"/>
                  <a:gd name="connsiteY16" fmla="*/ 8382 h 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947" h="24003">
                    <a:moveTo>
                      <a:pt x="3141" y="8382"/>
                    </a:moveTo>
                    <a:lnTo>
                      <a:pt x="0" y="8382"/>
                    </a:lnTo>
                    <a:lnTo>
                      <a:pt x="0" y="6477"/>
                    </a:lnTo>
                    <a:lnTo>
                      <a:pt x="3141" y="6477"/>
                    </a:lnTo>
                    <a:cubicBezTo>
                      <a:pt x="3141" y="6477"/>
                      <a:pt x="3141" y="6382"/>
                      <a:pt x="3141" y="6382"/>
                    </a:cubicBezTo>
                    <a:cubicBezTo>
                      <a:pt x="3141" y="2096"/>
                      <a:pt x="4855" y="0"/>
                      <a:pt x="8377" y="0"/>
                    </a:cubicBezTo>
                    <a:cubicBezTo>
                      <a:pt x="9234" y="0"/>
                      <a:pt x="10091" y="95"/>
                      <a:pt x="10948" y="191"/>
                    </a:cubicBezTo>
                    <a:lnTo>
                      <a:pt x="10948" y="2381"/>
                    </a:lnTo>
                    <a:cubicBezTo>
                      <a:pt x="9996" y="2191"/>
                      <a:pt x="9329" y="2191"/>
                      <a:pt x="8853" y="2191"/>
                    </a:cubicBezTo>
                    <a:cubicBezTo>
                      <a:pt x="6664" y="2191"/>
                      <a:pt x="5712" y="3334"/>
                      <a:pt x="5712" y="5810"/>
                    </a:cubicBezTo>
                    <a:cubicBezTo>
                      <a:pt x="5712" y="6001"/>
                      <a:pt x="5712" y="6287"/>
                      <a:pt x="5712" y="6477"/>
                    </a:cubicBezTo>
                    <a:lnTo>
                      <a:pt x="9900" y="6477"/>
                    </a:lnTo>
                    <a:lnTo>
                      <a:pt x="9900" y="8382"/>
                    </a:lnTo>
                    <a:lnTo>
                      <a:pt x="5712" y="8382"/>
                    </a:lnTo>
                    <a:lnTo>
                      <a:pt x="5712" y="24003"/>
                    </a:lnTo>
                    <a:lnTo>
                      <a:pt x="3141" y="24003"/>
                    </a:lnTo>
                    <a:lnTo>
                      <a:pt x="3141" y="8382"/>
                    </a:lnTo>
                    <a:close/>
                  </a:path>
                </a:pathLst>
              </a:custGeom>
              <a:solidFill>
                <a:srgbClr val="231F20"/>
              </a:solidFill>
              <a:ln w="9509" cap="flat">
                <a:noFill/>
                <a:prstDash val="solid"/>
                <a:miter/>
              </a:ln>
            </p:spPr>
            <p:txBody>
              <a:bodyPr rtlCol="0" anchor="ctr"/>
              <a:lstStyle/>
              <a:p>
                <a:endParaRPr lang="en-US"/>
              </a:p>
            </p:txBody>
          </p:sp>
          <p:sp>
            <p:nvSpPr>
              <p:cNvPr id="685" name="Freeform 684">
                <a:extLst>
                  <a:ext uri="{FF2B5EF4-FFF2-40B4-BE49-F238E27FC236}">
                    <a16:creationId xmlns:a16="http://schemas.microsoft.com/office/drawing/2014/main" id="{8B27643D-BBCB-C54F-9AD7-B71311EFDC35}"/>
                  </a:ext>
                </a:extLst>
              </p:cNvPr>
              <p:cNvSpPr/>
              <p:nvPr/>
            </p:nvSpPr>
            <p:spPr>
              <a:xfrm>
                <a:off x="7720232" y="4941474"/>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1 w 10471"/>
                  <a:gd name="connsiteY7" fmla="*/ 4477 h 22479"/>
                  <a:gd name="connsiteX8" fmla="*/ 9901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1" y="4477"/>
                    </a:lnTo>
                    <a:lnTo>
                      <a:pt x="9901"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a:p>
            </p:txBody>
          </p:sp>
          <p:sp>
            <p:nvSpPr>
              <p:cNvPr id="689" name="Freeform 688">
                <a:extLst>
                  <a:ext uri="{FF2B5EF4-FFF2-40B4-BE49-F238E27FC236}">
                    <a16:creationId xmlns:a16="http://schemas.microsoft.com/office/drawing/2014/main" id="{DFFFB61B-E2F3-CA49-83BB-6B2B1E59CA23}"/>
                  </a:ext>
                </a:extLst>
              </p:cNvPr>
              <p:cNvSpPr/>
              <p:nvPr/>
            </p:nvSpPr>
            <p:spPr>
              <a:xfrm>
                <a:off x="7732988" y="4939760"/>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4 w 13803"/>
                  <a:gd name="connsiteY4" fmla="*/ 12573 h 23812"/>
                  <a:gd name="connsiteX5" fmla="*/ 13804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5" y="5620"/>
                      <a:pt x="13804" y="8001"/>
                      <a:pt x="13804" y="12573"/>
                    </a:cubicBezTo>
                    <a:lnTo>
                      <a:pt x="13804" y="23717"/>
                    </a:lnTo>
                    <a:lnTo>
                      <a:pt x="11233" y="23717"/>
                    </a:lnTo>
                    <a:lnTo>
                      <a:pt x="11233" y="12383"/>
                    </a:lnTo>
                    <a:cubicBezTo>
                      <a:pt x="11233" y="9525"/>
                      <a:pt x="9901"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a:p>
            </p:txBody>
          </p:sp>
          <p:sp>
            <p:nvSpPr>
              <p:cNvPr id="691" name="Freeform 690">
                <a:extLst>
                  <a:ext uri="{FF2B5EF4-FFF2-40B4-BE49-F238E27FC236}">
                    <a16:creationId xmlns:a16="http://schemas.microsoft.com/office/drawing/2014/main" id="{25F08E9C-0F2E-BE4E-BA89-BB9D9FFD1312}"/>
                  </a:ext>
                </a:extLst>
              </p:cNvPr>
              <p:cNvSpPr/>
              <p:nvPr/>
            </p:nvSpPr>
            <p:spPr>
              <a:xfrm>
                <a:off x="7750028" y="4945475"/>
                <a:ext cx="15612" cy="18478"/>
              </a:xfrm>
              <a:custGeom>
                <a:avLst/>
                <a:gdLst>
                  <a:gd name="connsiteX0" fmla="*/ 7901 w 15612"/>
                  <a:gd name="connsiteY0" fmla="*/ 18478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8 h 18478"/>
                  <a:gd name="connsiteX11" fmla="*/ 12852 w 15612"/>
                  <a:gd name="connsiteY11" fmla="*/ 7525 h 18478"/>
                  <a:gd name="connsiteX12" fmla="*/ 8092 w 15612"/>
                  <a:gd name="connsiteY12" fmla="*/ 2191 h 18478"/>
                  <a:gd name="connsiteX13" fmla="*/ 2951 w 15612"/>
                  <a:gd name="connsiteY13" fmla="*/ 7525 h 18478"/>
                  <a:gd name="connsiteX14" fmla="*/ 12852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8"/>
                    </a:moveTo>
                    <a:cubicBezTo>
                      <a:pt x="3142" y="18478"/>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49"/>
                      <a:pt x="12852" y="12859"/>
                    </a:cubicBezTo>
                    <a:lnTo>
                      <a:pt x="15327" y="13335"/>
                    </a:lnTo>
                    <a:cubicBezTo>
                      <a:pt x="14184" y="16669"/>
                      <a:pt x="11519" y="18478"/>
                      <a:pt x="7901" y="18478"/>
                    </a:cubicBezTo>
                    <a:close/>
                    <a:moveTo>
                      <a:pt x="12852" y="7525"/>
                    </a:moveTo>
                    <a:cubicBezTo>
                      <a:pt x="12756" y="4096"/>
                      <a:pt x="10948" y="2191"/>
                      <a:pt x="8092" y="2191"/>
                    </a:cubicBezTo>
                    <a:cubicBezTo>
                      <a:pt x="5236" y="2191"/>
                      <a:pt x="3427" y="4096"/>
                      <a:pt x="2951" y="7525"/>
                    </a:cubicBezTo>
                    <a:lnTo>
                      <a:pt x="12852" y="7525"/>
                    </a:lnTo>
                    <a:close/>
                  </a:path>
                </a:pathLst>
              </a:custGeom>
              <a:solidFill>
                <a:srgbClr val="231F20"/>
              </a:solidFill>
              <a:ln w="9509" cap="flat">
                <a:noFill/>
                <a:prstDash val="solid"/>
                <a:miter/>
              </a:ln>
            </p:spPr>
            <p:txBody>
              <a:bodyPr rtlCol="0" anchor="ctr"/>
              <a:lstStyle/>
              <a:p>
                <a:endParaRPr lang="en-US"/>
              </a:p>
            </p:txBody>
          </p:sp>
          <p:sp>
            <p:nvSpPr>
              <p:cNvPr id="692" name="Freeform 691">
                <a:extLst>
                  <a:ext uri="{FF2B5EF4-FFF2-40B4-BE49-F238E27FC236}">
                    <a16:creationId xmlns:a16="http://schemas.microsoft.com/office/drawing/2014/main" id="{0D2410FF-2B35-0E4E-BD67-C155C5738D12}"/>
                  </a:ext>
                </a:extLst>
              </p:cNvPr>
              <p:cNvSpPr/>
              <p:nvPr/>
            </p:nvSpPr>
            <p:spPr>
              <a:xfrm>
                <a:off x="7777730" y="4945475"/>
                <a:ext cx="15136" cy="18383"/>
              </a:xfrm>
              <a:custGeom>
                <a:avLst/>
                <a:gdLst>
                  <a:gd name="connsiteX0" fmla="*/ 12090 w 15136"/>
                  <a:gd name="connsiteY0" fmla="*/ 14668 h 18383"/>
                  <a:gd name="connsiteX1" fmla="*/ 5997 w 15136"/>
                  <a:gd name="connsiteY1" fmla="*/ 18383 h 18383"/>
                  <a:gd name="connsiteX2" fmla="*/ 0 w 15136"/>
                  <a:gd name="connsiteY2" fmla="*/ 13049 h 18383"/>
                  <a:gd name="connsiteX3" fmla="*/ 10567 w 15136"/>
                  <a:gd name="connsiteY3" fmla="*/ 7048 h 18383"/>
                  <a:gd name="connsiteX4" fmla="*/ 12090 w 15136"/>
                  <a:gd name="connsiteY4" fmla="*/ 7048 h 18383"/>
                  <a:gd name="connsiteX5" fmla="*/ 12090 w 15136"/>
                  <a:gd name="connsiteY5" fmla="*/ 6001 h 18383"/>
                  <a:gd name="connsiteX6" fmla="*/ 7711 w 15136"/>
                  <a:gd name="connsiteY6" fmla="*/ 2095 h 18383"/>
                  <a:gd name="connsiteX7" fmla="*/ 3046 w 15136"/>
                  <a:gd name="connsiteY7" fmla="*/ 5143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7 h 18383"/>
                  <a:gd name="connsiteX13" fmla="*/ 12471 w 15136"/>
                  <a:gd name="connsiteY13" fmla="*/ 18097 h 18383"/>
                  <a:gd name="connsiteX14" fmla="*/ 12090 w 15136"/>
                  <a:gd name="connsiteY14" fmla="*/ 14668 h 18383"/>
                  <a:gd name="connsiteX15" fmla="*/ 10091 w 15136"/>
                  <a:gd name="connsiteY15" fmla="*/ 9049 h 18383"/>
                  <a:gd name="connsiteX16" fmla="*/ 2951 w 15136"/>
                  <a:gd name="connsiteY16" fmla="*/ 13049 h 18383"/>
                  <a:gd name="connsiteX17" fmla="*/ 6569 w 15136"/>
                  <a:gd name="connsiteY17" fmla="*/ 16192 h 18383"/>
                  <a:gd name="connsiteX18" fmla="*/ 12090 w 15136"/>
                  <a:gd name="connsiteY18" fmla="*/ 10001 h 18383"/>
                  <a:gd name="connsiteX19" fmla="*/ 12090 w 15136"/>
                  <a:gd name="connsiteY19" fmla="*/ 9049 h 18383"/>
                  <a:gd name="connsiteX20" fmla="*/ 10091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2090" y="14668"/>
                    </a:moveTo>
                    <a:cubicBezTo>
                      <a:pt x="10853" y="17050"/>
                      <a:pt x="8758" y="18383"/>
                      <a:pt x="5997" y="18383"/>
                    </a:cubicBezTo>
                    <a:cubicBezTo>
                      <a:pt x="2380" y="18383"/>
                      <a:pt x="0" y="16097"/>
                      <a:pt x="0" y="13049"/>
                    </a:cubicBezTo>
                    <a:cubicBezTo>
                      <a:pt x="0" y="9049"/>
                      <a:pt x="3522" y="7048"/>
                      <a:pt x="10567" y="7048"/>
                    </a:cubicBezTo>
                    <a:cubicBezTo>
                      <a:pt x="11043" y="7048"/>
                      <a:pt x="11519" y="7048"/>
                      <a:pt x="12090" y="7048"/>
                    </a:cubicBezTo>
                    <a:lnTo>
                      <a:pt x="12090" y="6001"/>
                    </a:lnTo>
                    <a:cubicBezTo>
                      <a:pt x="12090" y="3334"/>
                      <a:pt x="10662" y="2095"/>
                      <a:pt x="7711" y="2095"/>
                    </a:cubicBezTo>
                    <a:cubicBezTo>
                      <a:pt x="5045" y="2095"/>
                      <a:pt x="3522" y="3048"/>
                      <a:pt x="3046" y="5143"/>
                    </a:cubicBezTo>
                    <a:lnTo>
                      <a:pt x="571" y="4763"/>
                    </a:lnTo>
                    <a:cubicBezTo>
                      <a:pt x="1333" y="1619"/>
                      <a:pt x="3808" y="0"/>
                      <a:pt x="8187" y="0"/>
                    </a:cubicBezTo>
                    <a:cubicBezTo>
                      <a:pt x="12756" y="0"/>
                      <a:pt x="14660" y="2191"/>
                      <a:pt x="14660" y="6953"/>
                    </a:cubicBezTo>
                    <a:lnTo>
                      <a:pt x="14660" y="14478"/>
                    </a:lnTo>
                    <a:cubicBezTo>
                      <a:pt x="14660" y="15811"/>
                      <a:pt x="14755" y="16954"/>
                      <a:pt x="15136" y="18097"/>
                    </a:cubicBezTo>
                    <a:lnTo>
                      <a:pt x="12471" y="18097"/>
                    </a:lnTo>
                    <a:cubicBezTo>
                      <a:pt x="12280" y="16954"/>
                      <a:pt x="12090" y="15907"/>
                      <a:pt x="12090" y="14668"/>
                    </a:cubicBezTo>
                    <a:close/>
                    <a:moveTo>
                      <a:pt x="10091" y="9049"/>
                    </a:moveTo>
                    <a:cubicBezTo>
                      <a:pt x="5331" y="9049"/>
                      <a:pt x="2951" y="10477"/>
                      <a:pt x="2951" y="13049"/>
                    </a:cubicBezTo>
                    <a:cubicBezTo>
                      <a:pt x="2951" y="14954"/>
                      <a:pt x="4284" y="16192"/>
                      <a:pt x="6569" y="16192"/>
                    </a:cubicBezTo>
                    <a:cubicBezTo>
                      <a:pt x="9615" y="16192"/>
                      <a:pt x="12090" y="13430"/>
                      <a:pt x="12090" y="10001"/>
                    </a:cubicBezTo>
                    <a:lnTo>
                      <a:pt x="12090" y="9049"/>
                    </a:lnTo>
                    <a:cubicBezTo>
                      <a:pt x="11424" y="9049"/>
                      <a:pt x="10662" y="9049"/>
                      <a:pt x="10091" y="9049"/>
                    </a:cubicBezTo>
                    <a:close/>
                  </a:path>
                </a:pathLst>
              </a:custGeom>
              <a:solidFill>
                <a:srgbClr val="231F20"/>
              </a:solidFill>
              <a:ln w="9509" cap="flat">
                <a:noFill/>
                <a:prstDash val="solid"/>
                <a:miter/>
              </a:ln>
            </p:spPr>
            <p:txBody>
              <a:bodyPr rtlCol="0" anchor="ctr"/>
              <a:lstStyle/>
              <a:p>
                <a:endParaRPr lang="en-US"/>
              </a:p>
            </p:txBody>
          </p:sp>
          <p:sp>
            <p:nvSpPr>
              <p:cNvPr id="693" name="Freeform 692">
                <a:extLst>
                  <a:ext uri="{FF2B5EF4-FFF2-40B4-BE49-F238E27FC236}">
                    <a16:creationId xmlns:a16="http://schemas.microsoft.com/office/drawing/2014/main" id="{23A08568-02AC-9C4F-885E-1DEA1F2950AB}"/>
                  </a:ext>
                </a:extLst>
              </p:cNvPr>
              <p:cNvSpPr/>
              <p:nvPr/>
            </p:nvSpPr>
            <p:spPr>
              <a:xfrm>
                <a:off x="7796770" y="4945761"/>
                <a:ext cx="13708" cy="18192"/>
              </a:xfrm>
              <a:custGeom>
                <a:avLst/>
                <a:gdLst>
                  <a:gd name="connsiteX0" fmla="*/ 13708 w 13708"/>
                  <a:gd name="connsiteY0" fmla="*/ 17717 h 18192"/>
                  <a:gd name="connsiteX1" fmla="*/ 11328 w 13708"/>
                  <a:gd name="connsiteY1" fmla="*/ 17717 h 18192"/>
                  <a:gd name="connsiteX2" fmla="*/ 11328 w 13708"/>
                  <a:gd name="connsiteY2" fmla="*/ 14478 h 18192"/>
                  <a:gd name="connsiteX3" fmla="*/ 5712 w 13708"/>
                  <a:gd name="connsiteY3" fmla="*/ 18193 h 18192"/>
                  <a:gd name="connsiteX4" fmla="*/ 0 w 13708"/>
                  <a:gd name="connsiteY4" fmla="*/ 11239 h 18192"/>
                  <a:gd name="connsiteX5" fmla="*/ 0 w 13708"/>
                  <a:gd name="connsiteY5" fmla="*/ 95 h 18192"/>
                  <a:gd name="connsiteX6" fmla="*/ 2475 w 13708"/>
                  <a:gd name="connsiteY6" fmla="*/ 95 h 18192"/>
                  <a:gd name="connsiteX7" fmla="*/ 2475 w 13708"/>
                  <a:gd name="connsiteY7" fmla="*/ 11430 h 18192"/>
                  <a:gd name="connsiteX8" fmla="*/ 6093 w 13708"/>
                  <a:gd name="connsiteY8" fmla="*/ 15907 h 18192"/>
                  <a:gd name="connsiteX9" fmla="*/ 11138 w 13708"/>
                  <a:gd name="connsiteY9" fmla="*/ 9715 h 18192"/>
                  <a:gd name="connsiteX10" fmla="*/ 11138 w 13708"/>
                  <a:gd name="connsiteY10" fmla="*/ 0 h 18192"/>
                  <a:gd name="connsiteX11" fmla="*/ 13613 w 13708"/>
                  <a:gd name="connsiteY11" fmla="*/ 0 h 18192"/>
                  <a:gd name="connsiteX12" fmla="*/ 13613 w 13708"/>
                  <a:gd name="connsiteY12" fmla="*/ 17717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08" h="18192">
                    <a:moveTo>
                      <a:pt x="13708" y="17717"/>
                    </a:moveTo>
                    <a:lnTo>
                      <a:pt x="11328" y="17717"/>
                    </a:lnTo>
                    <a:lnTo>
                      <a:pt x="11328" y="14478"/>
                    </a:lnTo>
                    <a:cubicBezTo>
                      <a:pt x="9901" y="17050"/>
                      <a:pt x="8092" y="18193"/>
                      <a:pt x="5712" y="18193"/>
                    </a:cubicBezTo>
                    <a:cubicBezTo>
                      <a:pt x="1999" y="18193"/>
                      <a:pt x="0" y="15811"/>
                      <a:pt x="0" y="11239"/>
                    </a:cubicBezTo>
                    <a:lnTo>
                      <a:pt x="0" y="95"/>
                    </a:lnTo>
                    <a:lnTo>
                      <a:pt x="2475" y="95"/>
                    </a:lnTo>
                    <a:lnTo>
                      <a:pt x="2475" y="11430"/>
                    </a:lnTo>
                    <a:cubicBezTo>
                      <a:pt x="2475" y="14383"/>
                      <a:pt x="3808" y="15907"/>
                      <a:pt x="6093" y="15907"/>
                    </a:cubicBezTo>
                    <a:cubicBezTo>
                      <a:pt x="8853" y="15907"/>
                      <a:pt x="11138" y="13430"/>
                      <a:pt x="11138" y="9715"/>
                    </a:cubicBezTo>
                    <a:lnTo>
                      <a:pt x="11138" y="0"/>
                    </a:lnTo>
                    <a:lnTo>
                      <a:pt x="13613" y="0"/>
                    </a:lnTo>
                    <a:lnTo>
                      <a:pt x="13613" y="17717"/>
                    </a:lnTo>
                    <a:close/>
                  </a:path>
                </a:pathLst>
              </a:custGeom>
              <a:solidFill>
                <a:srgbClr val="231F20"/>
              </a:solidFill>
              <a:ln w="9509" cap="flat">
                <a:noFill/>
                <a:prstDash val="solid"/>
                <a:miter/>
              </a:ln>
            </p:spPr>
            <p:txBody>
              <a:bodyPr rtlCol="0" anchor="ctr"/>
              <a:lstStyle/>
              <a:p>
                <a:endParaRPr lang="en-US"/>
              </a:p>
            </p:txBody>
          </p:sp>
          <p:sp>
            <p:nvSpPr>
              <p:cNvPr id="694" name="Freeform 693">
                <a:extLst>
                  <a:ext uri="{FF2B5EF4-FFF2-40B4-BE49-F238E27FC236}">
                    <a16:creationId xmlns:a16="http://schemas.microsoft.com/office/drawing/2014/main" id="{99DDCFD2-9140-D340-BA16-916EBF1974AF}"/>
                  </a:ext>
                </a:extLst>
              </p:cNvPr>
              <p:cNvSpPr/>
              <p:nvPr/>
            </p:nvSpPr>
            <p:spPr>
              <a:xfrm>
                <a:off x="7812858" y="4941474"/>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1 w 10471"/>
                  <a:gd name="connsiteY7" fmla="*/ 4477 h 22479"/>
                  <a:gd name="connsiteX8" fmla="*/ 9901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1" y="4477"/>
                    </a:lnTo>
                    <a:lnTo>
                      <a:pt x="9901"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a:p>
            </p:txBody>
          </p:sp>
          <p:sp>
            <p:nvSpPr>
              <p:cNvPr id="695" name="Freeform 694">
                <a:extLst>
                  <a:ext uri="{FF2B5EF4-FFF2-40B4-BE49-F238E27FC236}">
                    <a16:creationId xmlns:a16="http://schemas.microsoft.com/office/drawing/2014/main" id="{742622C2-74B4-0241-9ED9-6BEBE891274B}"/>
                  </a:ext>
                </a:extLst>
              </p:cNvPr>
              <p:cNvSpPr/>
              <p:nvPr/>
            </p:nvSpPr>
            <p:spPr>
              <a:xfrm>
                <a:off x="7825710" y="4939760"/>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3 w 13803"/>
                  <a:gd name="connsiteY4" fmla="*/ 12573 h 23812"/>
                  <a:gd name="connsiteX5" fmla="*/ 13803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4" y="5620"/>
                      <a:pt x="13803" y="8001"/>
                      <a:pt x="13803" y="12573"/>
                    </a:cubicBezTo>
                    <a:lnTo>
                      <a:pt x="13803" y="23717"/>
                    </a:lnTo>
                    <a:lnTo>
                      <a:pt x="11233" y="23717"/>
                    </a:lnTo>
                    <a:lnTo>
                      <a:pt x="11233" y="12383"/>
                    </a:lnTo>
                    <a:cubicBezTo>
                      <a:pt x="11233" y="9525"/>
                      <a:pt x="9901"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a:p>
            </p:txBody>
          </p:sp>
          <p:sp>
            <p:nvSpPr>
              <p:cNvPr id="696" name="Freeform 695">
                <a:extLst>
                  <a:ext uri="{FF2B5EF4-FFF2-40B4-BE49-F238E27FC236}">
                    <a16:creationId xmlns:a16="http://schemas.microsoft.com/office/drawing/2014/main" id="{02C8BA50-2F51-3F43-8E1D-FDFFEF8F3A9D}"/>
                  </a:ext>
                </a:extLst>
              </p:cNvPr>
              <p:cNvSpPr/>
              <p:nvPr/>
            </p:nvSpPr>
            <p:spPr>
              <a:xfrm>
                <a:off x="7842750" y="4945475"/>
                <a:ext cx="15802" cy="18478"/>
              </a:xfrm>
              <a:custGeom>
                <a:avLst/>
                <a:gdLst>
                  <a:gd name="connsiteX0" fmla="*/ 0 w 15802"/>
                  <a:gd name="connsiteY0" fmla="*/ 9239 h 18478"/>
                  <a:gd name="connsiteX1" fmla="*/ 7901 w 15802"/>
                  <a:gd name="connsiteY1" fmla="*/ 0 h 18478"/>
                  <a:gd name="connsiteX2" fmla="*/ 15802 w 15802"/>
                  <a:gd name="connsiteY2" fmla="*/ 9239 h 18478"/>
                  <a:gd name="connsiteX3" fmla="*/ 7901 w 15802"/>
                  <a:gd name="connsiteY3" fmla="*/ 18478 h 18478"/>
                  <a:gd name="connsiteX4" fmla="*/ 0 w 15802"/>
                  <a:gd name="connsiteY4" fmla="*/ 9239 h 18478"/>
                  <a:gd name="connsiteX5" fmla="*/ 12947 w 15802"/>
                  <a:gd name="connsiteY5" fmla="*/ 9239 h 18478"/>
                  <a:gd name="connsiteX6" fmla="*/ 7901 w 15802"/>
                  <a:gd name="connsiteY6" fmla="*/ 2191 h 18478"/>
                  <a:gd name="connsiteX7" fmla="*/ 2856 w 15802"/>
                  <a:gd name="connsiteY7" fmla="*/ 9239 h 18478"/>
                  <a:gd name="connsiteX8" fmla="*/ 7901 w 15802"/>
                  <a:gd name="connsiteY8" fmla="*/ 16288 h 18478"/>
                  <a:gd name="connsiteX9" fmla="*/ 12947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2" y="3619"/>
                      <a:pt x="15802" y="9239"/>
                    </a:cubicBezTo>
                    <a:cubicBezTo>
                      <a:pt x="15802" y="14859"/>
                      <a:pt x="12566" y="18478"/>
                      <a:pt x="7901" y="18478"/>
                    </a:cubicBezTo>
                    <a:cubicBezTo>
                      <a:pt x="3237" y="18478"/>
                      <a:pt x="0" y="14859"/>
                      <a:pt x="0" y="9239"/>
                    </a:cubicBezTo>
                    <a:close/>
                    <a:moveTo>
                      <a:pt x="12947" y="9239"/>
                    </a:moveTo>
                    <a:cubicBezTo>
                      <a:pt x="12947" y="4763"/>
                      <a:pt x="10948" y="2191"/>
                      <a:pt x="7901" y="2191"/>
                    </a:cubicBezTo>
                    <a:cubicBezTo>
                      <a:pt x="4855" y="2191"/>
                      <a:pt x="2856" y="4763"/>
                      <a:pt x="2856" y="9239"/>
                    </a:cubicBezTo>
                    <a:cubicBezTo>
                      <a:pt x="2856" y="13716"/>
                      <a:pt x="4855" y="16288"/>
                      <a:pt x="7901" y="16288"/>
                    </a:cubicBezTo>
                    <a:cubicBezTo>
                      <a:pt x="10948" y="16288"/>
                      <a:pt x="12947" y="13621"/>
                      <a:pt x="12947" y="9239"/>
                    </a:cubicBezTo>
                    <a:close/>
                  </a:path>
                </a:pathLst>
              </a:custGeom>
              <a:solidFill>
                <a:srgbClr val="231F20"/>
              </a:solidFill>
              <a:ln w="9509" cap="flat">
                <a:noFill/>
                <a:prstDash val="solid"/>
                <a:miter/>
              </a:ln>
            </p:spPr>
            <p:txBody>
              <a:bodyPr rtlCol="0" anchor="ctr"/>
              <a:lstStyle/>
              <a:p>
                <a:endParaRPr lang="en-US"/>
              </a:p>
            </p:txBody>
          </p:sp>
          <p:sp>
            <p:nvSpPr>
              <p:cNvPr id="697" name="Freeform 696">
                <a:extLst>
                  <a:ext uri="{FF2B5EF4-FFF2-40B4-BE49-F238E27FC236}">
                    <a16:creationId xmlns:a16="http://schemas.microsoft.com/office/drawing/2014/main" id="{E5430C4A-E6CA-AA4F-8B89-63D1CC84F266}"/>
                  </a:ext>
                </a:extLst>
              </p:cNvPr>
              <p:cNvSpPr/>
              <p:nvPr/>
            </p:nvSpPr>
            <p:spPr>
              <a:xfrm>
                <a:off x="7861980" y="4945284"/>
                <a:ext cx="8662" cy="18192"/>
              </a:xfrm>
              <a:custGeom>
                <a:avLst/>
                <a:gdLst>
                  <a:gd name="connsiteX0" fmla="*/ 95 w 8662"/>
                  <a:gd name="connsiteY0" fmla="*/ 571 h 18192"/>
                  <a:gd name="connsiteX1" fmla="*/ 2570 w 8662"/>
                  <a:gd name="connsiteY1" fmla="*/ 571 h 18192"/>
                  <a:gd name="connsiteX2" fmla="*/ 2570 w 8662"/>
                  <a:gd name="connsiteY2" fmla="*/ 4477 h 18192"/>
                  <a:gd name="connsiteX3" fmla="*/ 7711 w 8662"/>
                  <a:gd name="connsiteY3" fmla="*/ 0 h 18192"/>
                  <a:gd name="connsiteX4" fmla="*/ 8663 w 8662"/>
                  <a:gd name="connsiteY4" fmla="*/ 95 h 18192"/>
                  <a:gd name="connsiteX5" fmla="*/ 8663 w 8662"/>
                  <a:gd name="connsiteY5" fmla="*/ 2762 h 18192"/>
                  <a:gd name="connsiteX6" fmla="*/ 8187 w 8662"/>
                  <a:gd name="connsiteY6" fmla="*/ 2762 h 18192"/>
                  <a:gd name="connsiteX7" fmla="*/ 2665 w 8662"/>
                  <a:gd name="connsiteY7" fmla="*/ 9334 h 18192"/>
                  <a:gd name="connsiteX8" fmla="*/ 2665 w 8662"/>
                  <a:gd name="connsiteY8" fmla="*/ 18193 h 18192"/>
                  <a:gd name="connsiteX9" fmla="*/ 0 w 8662"/>
                  <a:gd name="connsiteY9" fmla="*/ 18193 h 18192"/>
                  <a:gd name="connsiteX10" fmla="*/ 0 w 8662"/>
                  <a:gd name="connsiteY10" fmla="*/ 571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2" h="18192">
                    <a:moveTo>
                      <a:pt x="95" y="571"/>
                    </a:moveTo>
                    <a:lnTo>
                      <a:pt x="2570" y="571"/>
                    </a:lnTo>
                    <a:lnTo>
                      <a:pt x="2570" y="4477"/>
                    </a:lnTo>
                    <a:cubicBezTo>
                      <a:pt x="3618" y="1524"/>
                      <a:pt x="5236" y="0"/>
                      <a:pt x="7711" y="0"/>
                    </a:cubicBezTo>
                    <a:cubicBezTo>
                      <a:pt x="7996" y="0"/>
                      <a:pt x="8282" y="0"/>
                      <a:pt x="8663" y="95"/>
                    </a:cubicBezTo>
                    <a:lnTo>
                      <a:pt x="8663" y="2762"/>
                    </a:lnTo>
                    <a:cubicBezTo>
                      <a:pt x="8472" y="2762"/>
                      <a:pt x="8377" y="2762"/>
                      <a:pt x="8187" y="2762"/>
                    </a:cubicBezTo>
                    <a:cubicBezTo>
                      <a:pt x="4855" y="2762"/>
                      <a:pt x="2665" y="5239"/>
                      <a:pt x="2665" y="9334"/>
                    </a:cubicBezTo>
                    <a:lnTo>
                      <a:pt x="2665" y="18193"/>
                    </a:lnTo>
                    <a:lnTo>
                      <a:pt x="0" y="18193"/>
                    </a:lnTo>
                    <a:lnTo>
                      <a:pt x="0" y="571"/>
                    </a:lnTo>
                    <a:close/>
                  </a:path>
                </a:pathLst>
              </a:custGeom>
              <a:solidFill>
                <a:srgbClr val="231F20"/>
              </a:solidFill>
              <a:ln w="9509" cap="flat">
                <a:noFill/>
                <a:prstDash val="solid"/>
                <a:miter/>
              </a:ln>
            </p:spPr>
            <p:txBody>
              <a:bodyPr rtlCol="0" anchor="ctr"/>
              <a:lstStyle/>
              <a:p>
                <a:endParaRPr lang="en-US"/>
              </a:p>
            </p:txBody>
          </p:sp>
          <p:sp>
            <p:nvSpPr>
              <p:cNvPr id="698" name="Freeform 697">
                <a:extLst>
                  <a:ext uri="{FF2B5EF4-FFF2-40B4-BE49-F238E27FC236}">
                    <a16:creationId xmlns:a16="http://schemas.microsoft.com/office/drawing/2014/main" id="{836E2F43-743C-1E41-8333-6CF9B1CA80B1}"/>
                  </a:ext>
                </a:extLst>
              </p:cNvPr>
              <p:cNvSpPr/>
              <p:nvPr/>
            </p:nvSpPr>
            <p:spPr>
              <a:xfrm>
                <a:off x="7869976" y="4959667"/>
                <a:ext cx="4188" cy="8858"/>
              </a:xfrm>
              <a:custGeom>
                <a:avLst/>
                <a:gdLst>
                  <a:gd name="connsiteX0" fmla="*/ 286 w 4188"/>
                  <a:gd name="connsiteY0" fmla="*/ 0 h 8858"/>
                  <a:gd name="connsiteX1" fmla="*/ 4189 w 4188"/>
                  <a:gd name="connsiteY1" fmla="*/ 0 h 8858"/>
                  <a:gd name="connsiteX2" fmla="*/ 4189 w 4188"/>
                  <a:gd name="connsiteY2" fmla="*/ 3715 h 8858"/>
                  <a:gd name="connsiteX3" fmla="*/ 1618 w 4188"/>
                  <a:gd name="connsiteY3" fmla="*/ 8858 h 8858"/>
                  <a:gd name="connsiteX4" fmla="*/ 0 w 4188"/>
                  <a:gd name="connsiteY4" fmla="*/ 8858 h 8858"/>
                  <a:gd name="connsiteX5" fmla="*/ 2094 w 4188"/>
                  <a:gd name="connsiteY5" fmla="*/ 4096 h 8858"/>
                  <a:gd name="connsiteX6" fmla="*/ 286 w 4188"/>
                  <a:gd name="connsiteY6" fmla="*/ 4096 h 8858"/>
                  <a:gd name="connsiteX7" fmla="*/ 286 w 4188"/>
                  <a:gd name="connsiteY7" fmla="*/ 0 h 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88" h="8858">
                    <a:moveTo>
                      <a:pt x="286" y="0"/>
                    </a:moveTo>
                    <a:lnTo>
                      <a:pt x="4189" y="0"/>
                    </a:lnTo>
                    <a:lnTo>
                      <a:pt x="4189" y="3715"/>
                    </a:lnTo>
                    <a:lnTo>
                      <a:pt x="1618" y="8858"/>
                    </a:lnTo>
                    <a:lnTo>
                      <a:pt x="0" y="8858"/>
                    </a:lnTo>
                    <a:lnTo>
                      <a:pt x="2094" y="4096"/>
                    </a:lnTo>
                    <a:lnTo>
                      <a:pt x="286" y="4096"/>
                    </a:lnTo>
                    <a:lnTo>
                      <a:pt x="286" y="0"/>
                    </a:lnTo>
                    <a:close/>
                  </a:path>
                </a:pathLst>
              </a:custGeom>
              <a:solidFill>
                <a:srgbClr val="231F20"/>
              </a:solidFill>
              <a:ln w="9509" cap="flat">
                <a:noFill/>
                <a:prstDash val="solid"/>
                <a:miter/>
              </a:ln>
            </p:spPr>
            <p:txBody>
              <a:bodyPr rtlCol="0" anchor="ctr"/>
              <a:lstStyle/>
              <a:p>
                <a:endParaRPr lang="en-US"/>
              </a:p>
            </p:txBody>
          </p:sp>
          <p:sp>
            <p:nvSpPr>
              <p:cNvPr id="699" name="Freeform 698">
                <a:extLst>
                  <a:ext uri="{FF2B5EF4-FFF2-40B4-BE49-F238E27FC236}">
                    <a16:creationId xmlns:a16="http://schemas.microsoft.com/office/drawing/2014/main" id="{56A81E19-A08D-2B4B-A8E2-941CA466A37C}"/>
                  </a:ext>
                </a:extLst>
              </p:cNvPr>
              <p:cNvSpPr/>
              <p:nvPr/>
            </p:nvSpPr>
            <p:spPr>
              <a:xfrm>
                <a:off x="6924769" y="4986432"/>
                <a:ext cx="15136" cy="18383"/>
              </a:xfrm>
              <a:custGeom>
                <a:avLst/>
                <a:gdLst>
                  <a:gd name="connsiteX0" fmla="*/ 11995 w 15136"/>
                  <a:gd name="connsiteY0" fmla="*/ 14669 h 18383"/>
                  <a:gd name="connsiteX1" fmla="*/ 5997 w 15136"/>
                  <a:gd name="connsiteY1" fmla="*/ 18383 h 18383"/>
                  <a:gd name="connsiteX2" fmla="*/ 0 w 15136"/>
                  <a:gd name="connsiteY2" fmla="*/ 13049 h 18383"/>
                  <a:gd name="connsiteX3" fmla="*/ 10567 w 15136"/>
                  <a:gd name="connsiteY3" fmla="*/ 7049 h 18383"/>
                  <a:gd name="connsiteX4" fmla="*/ 12090 w 15136"/>
                  <a:gd name="connsiteY4" fmla="*/ 7049 h 18383"/>
                  <a:gd name="connsiteX5" fmla="*/ 12090 w 15136"/>
                  <a:gd name="connsiteY5" fmla="*/ 6001 h 18383"/>
                  <a:gd name="connsiteX6" fmla="*/ 7711 w 15136"/>
                  <a:gd name="connsiteY6" fmla="*/ 2096 h 18383"/>
                  <a:gd name="connsiteX7" fmla="*/ 3046 w 15136"/>
                  <a:gd name="connsiteY7" fmla="*/ 5144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8 h 18383"/>
                  <a:gd name="connsiteX13" fmla="*/ 12471 w 15136"/>
                  <a:gd name="connsiteY13" fmla="*/ 18098 h 18383"/>
                  <a:gd name="connsiteX14" fmla="*/ 11995 w 15136"/>
                  <a:gd name="connsiteY14" fmla="*/ 14669 h 18383"/>
                  <a:gd name="connsiteX15" fmla="*/ 9996 w 15136"/>
                  <a:gd name="connsiteY15" fmla="*/ 9049 h 18383"/>
                  <a:gd name="connsiteX16" fmla="*/ 2856 w 15136"/>
                  <a:gd name="connsiteY16" fmla="*/ 13049 h 18383"/>
                  <a:gd name="connsiteX17" fmla="*/ 6473 w 15136"/>
                  <a:gd name="connsiteY17" fmla="*/ 16193 h 18383"/>
                  <a:gd name="connsiteX18" fmla="*/ 11995 w 15136"/>
                  <a:gd name="connsiteY18" fmla="*/ 10001 h 18383"/>
                  <a:gd name="connsiteX19" fmla="*/ 11995 w 15136"/>
                  <a:gd name="connsiteY19" fmla="*/ 9049 h 18383"/>
                  <a:gd name="connsiteX20" fmla="*/ 9996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1995" y="14669"/>
                    </a:moveTo>
                    <a:cubicBezTo>
                      <a:pt x="10852" y="17050"/>
                      <a:pt x="8568" y="18383"/>
                      <a:pt x="5997" y="18383"/>
                    </a:cubicBezTo>
                    <a:cubicBezTo>
                      <a:pt x="2380" y="18383"/>
                      <a:pt x="0" y="16097"/>
                      <a:pt x="0" y="13049"/>
                    </a:cubicBezTo>
                    <a:cubicBezTo>
                      <a:pt x="0" y="9049"/>
                      <a:pt x="3522" y="7049"/>
                      <a:pt x="10567" y="7049"/>
                    </a:cubicBezTo>
                    <a:cubicBezTo>
                      <a:pt x="11043" y="7049"/>
                      <a:pt x="11519" y="7049"/>
                      <a:pt x="12090" y="7049"/>
                    </a:cubicBezTo>
                    <a:lnTo>
                      <a:pt x="12090" y="6001"/>
                    </a:lnTo>
                    <a:cubicBezTo>
                      <a:pt x="12090" y="3334"/>
                      <a:pt x="10662" y="2096"/>
                      <a:pt x="7711" y="2096"/>
                    </a:cubicBezTo>
                    <a:cubicBezTo>
                      <a:pt x="5045" y="2096"/>
                      <a:pt x="3522" y="3048"/>
                      <a:pt x="3046" y="5144"/>
                    </a:cubicBezTo>
                    <a:lnTo>
                      <a:pt x="571" y="4763"/>
                    </a:lnTo>
                    <a:cubicBezTo>
                      <a:pt x="1333" y="1619"/>
                      <a:pt x="3808" y="0"/>
                      <a:pt x="8187" y="0"/>
                    </a:cubicBezTo>
                    <a:cubicBezTo>
                      <a:pt x="12756" y="0"/>
                      <a:pt x="14660" y="2191"/>
                      <a:pt x="14660" y="6953"/>
                    </a:cubicBezTo>
                    <a:lnTo>
                      <a:pt x="14660" y="14478"/>
                    </a:lnTo>
                    <a:cubicBezTo>
                      <a:pt x="14660" y="15812"/>
                      <a:pt x="14755" y="16954"/>
                      <a:pt x="15136" y="18098"/>
                    </a:cubicBezTo>
                    <a:lnTo>
                      <a:pt x="12471" y="18098"/>
                    </a:lnTo>
                    <a:cubicBezTo>
                      <a:pt x="12090" y="17050"/>
                      <a:pt x="11995" y="15907"/>
                      <a:pt x="11995" y="14669"/>
                    </a:cubicBezTo>
                    <a:close/>
                    <a:moveTo>
                      <a:pt x="9996" y="9049"/>
                    </a:moveTo>
                    <a:cubicBezTo>
                      <a:pt x="5236" y="9049"/>
                      <a:pt x="2856" y="10478"/>
                      <a:pt x="2856" y="13049"/>
                    </a:cubicBezTo>
                    <a:cubicBezTo>
                      <a:pt x="2856" y="14954"/>
                      <a:pt x="4189" y="16193"/>
                      <a:pt x="6473" y="16193"/>
                    </a:cubicBezTo>
                    <a:cubicBezTo>
                      <a:pt x="9520" y="16193"/>
                      <a:pt x="11995" y="13430"/>
                      <a:pt x="11995" y="10001"/>
                    </a:cubicBezTo>
                    <a:lnTo>
                      <a:pt x="11995" y="9049"/>
                    </a:lnTo>
                    <a:cubicBezTo>
                      <a:pt x="11328" y="9049"/>
                      <a:pt x="10567" y="9049"/>
                      <a:pt x="9996" y="9049"/>
                    </a:cubicBezTo>
                    <a:close/>
                  </a:path>
                </a:pathLst>
              </a:custGeom>
              <a:solidFill>
                <a:srgbClr val="231F20"/>
              </a:solidFill>
              <a:ln w="9509" cap="flat">
                <a:noFill/>
                <a:prstDash val="solid"/>
                <a:miter/>
              </a:ln>
            </p:spPr>
            <p:txBody>
              <a:bodyPr rtlCol="0" anchor="ctr"/>
              <a:lstStyle/>
              <a:p>
                <a:endParaRPr lang="en-US"/>
              </a:p>
            </p:txBody>
          </p:sp>
          <p:sp>
            <p:nvSpPr>
              <p:cNvPr id="700" name="Freeform 699">
                <a:extLst>
                  <a:ext uri="{FF2B5EF4-FFF2-40B4-BE49-F238E27FC236}">
                    <a16:creationId xmlns:a16="http://schemas.microsoft.com/office/drawing/2014/main" id="{C5D6BC4D-6862-FD42-BCF1-859CB49618F4}"/>
                  </a:ext>
                </a:extLst>
              </p:cNvPr>
              <p:cNvSpPr/>
              <p:nvPr/>
            </p:nvSpPr>
            <p:spPr>
              <a:xfrm>
                <a:off x="6943713" y="4986432"/>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1"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a:p>
            </p:txBody>
          </p:sp>
          <p:sp>
            <p:nvSpPr>
              <p:cNvPr id="701" name="Freeform 700">
                <a:extLst>
                  <a:ext uri="{FF2B5EF4-FFF2-40B4-BE49-F238E27FC236}">
                    <a16:creationId xmlns:a16="http://schemas.microsoft.com/office/drawing/2014/main" id="{D127B009-0D60-2842-95C5-CA850F5E49CA}"/>
                  </a:ext>
                </a:extLst>
              </p:cNvPr>
              <p:cNvSpPr/>
              <p:nvPr/>
            </p:nvSpPr>
            <p:spPr>
              <a:xfrm>
                <a:off x="6960848" y="4980717"/>
                <a:ext cx="14565" cy="24098"/>
              </a:xfrm>
              <a:custGeom>
                <a:avLst/>
                <a:gdLst>
                  <a:gd name="connsiteX0" fmla="*/ 14565 w 14565"/>
                  <a:gd name="connsiteY0" fmla="*/ 23717 h 24098"/>
                  <a:gd name="connsiteX1" fmla="*/ 12185 w 14565"/>
                  <a:gd name="connsiteY1" fmla="*/ 23717 h 24098"/>
                  <a:gd name="connsiteX2" fmla="*/ 12185 w 14565"/>
                  <a:gd name="connsiteY2" fmla="*/ 20193 h 24098"/>
                  <a:gd name="connsiteX3" fmla="*/ 6759 w 14565"/>
                  <a:gd name="connsiteY3" fmla="*/ 24098 h 24098"/>
                  <a:gd name="connsiteX4" fmla="*/ 0 w 14565"/>
                  <a:gd name="connsiteY4" fmla="*/ 15050 h 24098"/>
                  <a:gd name="connsiteX5" fmla="*/ 6949 w 14565"/>
                  <a:gd name="connsiteY5" fmla="*/ 5715 h 24098"/>
                  <a:gd name="connsiteX6" fmla="*/ 11995 w 14565"/>
                  <a:gd name="connsiteY6" fmla="*/ 8858 h 24098"/>
                  <a:gd name="connsiteX7" fmla="*/ 11995 w 14565"/>
                  <a:gd name="connsiteY7" fmla="*/ 0 h 24098"/>
                  <a:gd name="connsiteX8" fmla="*/ 14565 w 14565"/>
                  <a:gd name="connsiteY8" fmla="*/ 0 h 24098"/>
                  <a:gd name="connsiteX9" fmla="*/ 14565 w 14565"/>
                  <a:gd name="connsiteY9" fmla="*/ 23717 h 24098"/>
                  <a:gd name="connsiteX10" fmla="*/ 7425 w 14565"/>
                  <a:gd name="connsiteY10" fmla="*/ 8001 h 24098"/>
                  <a:gd name="connsiteX11" fmla="*/ 2856 w 14565"/>
                  <a:gd name="connsiteY11" fmla="*/ 14954 h 24098"/>
                  <a:gd name="connsiteX12" fmla="*/ 7425 w 14565"/>
                  <a:gd name="connsiteY12" fmla="*/ 21812 h 24098"/>
                  <a:gd name="connsiteX13" fmla="*/ 11995 w 14565"/>
                  <a:gd name="connsiteY13" fmla="*/ 16192 h 24098"/>
                  <a:gd name="connsiteX14" fmla="*/ 11995 w 14565"/>
                  <a:gd name="connsiteY14" fmla="*/ 13525 h 24098"/>
                  <a:gd name="connsiteX15" fmla="*/ 7425 w 14565"/>
                  <a:gd name="connsiteY15" fmla="*/ 8001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14565" y="23717"/>
                    </a:moveTo>
                    <a:lnTo>
                      <a:pt x="12185" y="23717"/>
                    </a:lnTo>
                    <a:lnTo>
                      <a:pt x="12185" y="20193"/>
                    </a:lnTo>
                    <a:cubicBezTo>
                      <a:pt x="10948" y="22765"/>
                      <a:pt x="9044" y="24098"/>
                      <a:pt x="6759" y="24098"/>
                    </a:cubicBezTo>
                    <a:cubicBezTo>
                      <a:pt x="2951" y="24098"/>
                      <a:pt x="0" y="20574"/>
                      <a:pt x="0" y="15050"/>
                    </a:cubicBezTo>
                    <a:cubicBezTo>
                      <a:pt x="0" y="9334"/>
                      <a:pt x="3046" y="5715"/>
                      <a:pt x="6949" y="5715"/>
                    </a:cubicBezTo>
                    <a:cubicBezTo>
                      <a:pt x="9044" y="5715"/>
                      <a:pt x="10852" y="6763"/>
                      <a:pt x="11995" y="8858"/>
                    </a:cubicBezTo>
                    <a:lnTo>
                      <a:pt x="11995" y="0"/>
                    </a:lnTo>
                    <a:lnTo>
                      <a:pt x="14565" y="0"/>
                    </a:lnTo>
                    <a:lnTo>
                      <a:pt x="14565" y="23717"/>
                    </a:lnTo>
                    <a:close/>
                    <a:moveTo>
                      <a:pt x="7425" y="8001"/>
                    </a:moveTo>
                    <a:cubicBezTo>
                      <a:pt x="4760" y="8001"/>
                      <a:pt x="2856" y="10477"/>
                      <a:pt x="2856" y="14954"/>
                    </a:cubicBezTo>
                    <a:cubicBezTo>
                      <a:pt x="2856" y="19336"/>
                      <a:pt x="4665" y="21812"/>
                      <a:pt x="7425" y="21812"/>
                    </a:cubicBezTo>
                    <a:cubicBezTo>
                      <a:pt x="9900" y="21812"/>
                      <a:pt x="11995" y="19621"/>
                      <a:pt x="11995" y="16192"/>
                    </a:cubicBezTo>
                    <a:lnTo>
                      <a:pt x="11995" y="13525"/>
                    </a:lnTo>
                    <a:cubicBezTo>
                      <a:pt x="12090" y="10096"/>
                      <a:pt x="10186" y="8001"/>
                      <a:pt x="7425" y="8001"/>
                    </a:cubicBezTo>
                    <a:close/>
                  </a:path>
                </a:pathLst>
              </a:custGeom>
              <a:solidFill>
                <a:srgbClr val="231F20"/>
              </a:solidFill>
              <a:ln w="9509" cap="flat">
                <a:noFill/>
                <a:prstDash val="solid"/>
                <a:miter/>
              </a:ln>
            </p:spPr>
            <p:txBody>
              <a:bodyPr rtlCol="0" anchor="ctr"/>
              <a:lstStyle/>
              <a:p>
                <a:endParaRPr lang="en-US"/>
              </a:p>
            </p:txBody>
          </p:sp>
          <p:sp>
            <p:nvSpPr>
              <p:cNvPr id="702" name="Freeform 701">
                <a:extLst>
                  <a:ext uri="{FF2B5EF4-FFF2-40B4-BE49-F238E27FC236}">
                    <a16:creationId xmlns:a16="http://schemas.microsoft.com/office/drawing/2014/main" id="{3F61F0B6-4640-2447-A8D7-36E81A7C51DE}"/>
                  </a:ext>
                </a:extLst>
              </p:cNvPr>
              <p:cNvSpPr/>
              <p:nvPr/>
            </p:nvSpPr>
            <p:spPr>
              <a:xfrm>
                <a:off x="6986932" y="4982432"/>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0 w 10471"/>
                  <a:gd name="connsiteY7" fmla="*/ 4477 h 22479"/>
                  <a:gd name="connsiteX8" fmla="*/ 9900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0" y="4477"/>
                    </a:lnTo>
                    <a:lnTo>
                      <a:pt x="9900"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a:p>
            </p:txBody>
          </p:sp>
          <p:sp>
            <p:nvSpPr>
              <p:cNvPr id="703" name="Freeform 702">
                <a:extLst>
                  <a:ext uri="{FF2B5EF4-FFF2-40B4-BE49-F238E27FC236}">
                    <a16:creationId xmlns:a16="http://schemas.microsoft.com/office/drawing/2014/main" id="{06818D4A-FB74-0245-A19D-226CDE55B1DE}"/>
                  </a:ext>
                </a:extLst>
              </p:cNvPr>
              <p:cNvSpPr/>
              <p:nvPr/>
            </p:nvSpPr>
            <p:spPr>
              <a:xfrm>
                <a:off x="6999784" y="4980717"/>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3 w 13803"/>
                  <a:gd name="connsiteY4" fmla="*/ 12573 h 23812"/>
                  <a:gd name="connsiteX5" fmla="*/ 13803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4" y="5620"/>
                      <a:pt x="13803" y="8001"/>
                      <a:pt x="13803" y="12573"/>
                    </a:cubicBezTo>
                    <a:lnTo>
                      <a:pt x="13803" y="23717"/>
                    </a:lnTo>
                    <a:lnTo>
                      <a:pt x="11233" y="23717"/>
                    </a:lnTo>
                    <a:lnTo>
                      <a:pt x="11233" y="12383"/>
                    </a:lnTo>
                    <a:cubicBezTo>
                      <a:pt x="11233" y="9525"/>
                      <a:pt x="9901"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a:p>
            </p:txBody>
          </p:sp>
          <p:sp>
            <p:nvSpPr>
              <p:cNvPr id="704" name="Freeform 703">
                <a:extLst>
                  <a:ext uri="{FF2B5EF4-FFF2-40B4-BE49-F238E27FC236}">
                    <a16:creationId xmlns:a16="http://schemas.microsoft.com/office/drawing/2014/main" id="{936922D2-FA63-EA47-B11E-AAC16CE959A1}"/>
                  </a:ext>
                </a:extLst>
              </p:cNvPr>
              <p:cNvSpPr/>
              <p:nvPr/>
            </p:nvSpPr>
            <p:spPr>
              <a:xfrm>
                <a:off x="7016824" y="4986432"/>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1 w 15612"/>
                  <a:gd name="connsiteY8" fmla="*/ 12859 h 18478"/>
                  <a:gd name="connsiteX9" fmla="*/ 15327 w 15612"/>
                  <a:gd name="connsiteY9" fmla="*/ 13335 h 18478"/>
                  <a:gd name="connsiteX10" fmla="*/ 7901 w 15612"/>
                  <a:gd name="connsiteY10" fmla="*/ 18479 h 18478"/>
                  <a:gd name="connsiteX11" fmla="*/ 12756 w 15612"/>
                  <a:gd name="connsiteY11" fmla="*/ 7525 h 18478"/>
                  <a:gd name="connsiteX12" fmla="*/ 7996 w 15612"/>
                  <a:gd name="connsiteY12" fmla="*/ 2191 h 18478"/>
                  <a:gd name="connsiteX13" fmla="*/ 2856 w 15612"/>
                  <a:gd name="connsiteY13" fmla="*/ 7525 h 18478"/>
                  <a:gd name="connsiteX14" fmla="*/ 12756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1" y="12859"/>
                    </a:cubicBezTo>
                    <a:lnTo>
                      <a:pt x="15327" y="13335"/>
                    </a:lnTo>
                    <a:cubicBezTo>
                      <a:pt x="14184" y="16669"/>
                      <a:pt x="11519" y="18479"/>
                      <a:pt x="7901" y="18479"/>
                    </a:cubicBezTo>
                    <a:close/>
                    <a:moveTo>
                      <a:pt x="12756" y="7525"/>
                    </a:moveTo>
                    <a:cubicBezTo>
                      <a:pt x="12661" y="4096"/>
                      <a:pt x="10852" y="2191"/>
                      <a:pt x="7996" y="2191"/>
                    </a:cubicBezTo>
                    <a:cubicBezTo>
                      <a:pt x="5141" y="2191"/>
                      <a:pt x="3332" y="4096"/>
                      <a:pt x="2856" y="7525"/>
                    </a:cubicBezTo>
                    <a:lnTo>
                      <a:pt x="12756" y="7525"/>
                    </a:lnTo>
                    <a:close/>
                  </a:path>
                </a:pathLst>
              </a:custGeom>
              <a:solidFill>
                <a:srgbClr val="231F20"/>
              </a:solidFill>
              <a:ln w="9509" cap="flat">
                <a:noFill/>
                <a:prstDash val="solid"/>
                <a:miter/>
              </a:ln>
            </p:spPr>
            <p:txBody>
              <a:bodyPr rtlCol="0" anchor="ctr"/>
              <a:lstStyle/>
              <a:p>
                <a:endParaRPr lang="en-US"/>
              </a:p>
            </p:txBody>
          </p:sp>
          <p:sp>
            <p:nvSpPr>
              <p:cNvPr id="705" name="Freeform 704">
                <a:extLst>
                  <a:ext uri="{FF2B5EF4-FFF2-40B4-BE49-F238E27FC236}">
                    <a16:creationId xmlns:a16="http://schemas.microsoft.com/office/drawing/2014/main" id="{FD1988AE-EB1D-C449-9577-D7EE84E6AA4E}"/>
                  </a:ext>
                </a:extLst>
              </p:cNvPr>
              <p:cNvSpPr/>
              <p:nvPr/>
            </p:nvSpPr>
            <p:spPr>
              <a:xfrm>
                <a:off x="7043955" y="4980432"/>
                <a:ext cx="18373" cy="24574"/>
              </a:xfrm>
              <a:custGeom>
                <a:avLst/>
                <a:gdLst>
                  <a:gd name="connsiteX0" fmla="*/ 9710 w 18373"/>
                  <a:gd name="connsiteY0" fmla="*/ 2286 h 24574"/>
                  <a:gd name="connsiteX1" fmla="*/ 3142 w 18373"/>
                  <a:gd name="connsiteY1" fmla="*/ 12192 h 24574"/>
                  <a:gd name="connsiteX2" fmla="*/ 9710 w 18373"/>
                  <a:gd name="connsiteY2" fmla="*/ 22098 h 24574"/>
                  <a:gd name="connsiteX3" fmla="*/ 15708 w 18373"/>
                  <a:gd name="connsiteY3" fmla="*/ 16288 h 24574"/>
                  <a:gd name="connsiteX4" fmla="*/ 18373 w 18373"/>
                  <a:gd name="connsiteY4" fmla="*/ 16859 h 24574"/>
                  <a:gd name="connsiteX5" fmla="*/ 9710 w 18373"/>
                  <a:gd name="connsiteY5" fmla="*/ 24575 h 24574"/>
                  <a:gd name="connsiteX6" fmla="*/ 0 w 18373"/>
                  <a:gd name="connsiteY6" fmla="*/ 12287 h 24574"/>
                  <a:gd name="connsiteX7" fmla="*/ 3237 w 18373"/>
                  <a:gd name="connsiteY7" fmla="*/ 2762 h 24574"/>
                  <a:gd name="connsiteX8" fmla="*/ 9710 w 18373"/>
                  <a:gd name="connsiteY8" fmla="*/ 0 h 24574"/>
                  <a:gd name="connsiteX9" fmla="*/ 18278 w 18373"/>
                  <a:gd name="connsiteY9" fmla="*/ 7620 h 24574"/>
                  <a:gd name="connsiteX10" fmla="*/ 15612 w 18373"/>
                  <a:gd name="connsiteY10" fmla="*/ 8192 h 24574"/>
                  <a:gd name="connsiteX11" fmla="*/ 9710 w 18373"/>
                  <a:gd name="connsiteY11" fmla="*/ 2286 h 2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373" h="24574">
                    <a:moveTo>
                      <a:pt x="9710" y="2286"/>
                    </a:moveTo>
                    <a:cubicBezTo>
                      <a:pt x="5807" y="2286"/>
                      <a:pt x="3142" y="5905"/>
                      <a:pt x="3142" y="12192"/>
                    </a:cubicBezTo>
                    <a:cubicBezTo>
                      <a:pt x="3142" y="18479"/>
                      <a:pt x="5807" y="22098"/>
                      <a:pt x="9710" y="22098"/>
                    </a:cubicBezTo>
                    <a:cubicBezTo>
                      <a:pt x="12756" y="22098"/>
                      <a:pt x="14756" y="20098"/>
                      <a:pt x="15708" y="16288"/>
                    </a:cubicBezTo>
                    <a:lnTo>
                      <a:pt x="18373" y="16859"/>
                    </a:lnTo>
                    <a:cubicBezTo>
                      <a:pt x="17231" y="21907"/>
                      <a:pt x="14279" y="24575"/>
                      <a:pt x="9710" y="24575"/>
                    </a:cubicBezTo>
                    <a:cubicBezTo>
                      <a:pt x="3808" y="24575"/>
                      <a:pt x="0" y="20002"/>
                      <a:pt x="0" y="12287"/>
                    </a:cubicBezTo>
                    <a:cubicBezTo>
                      <a:pt x="0" y="8287"/>
                      <a:pt x="1047" y="5143"/>
                      <a:pt x="3237" y="2762"/>
                    </a:cubicBezTo>
                    <a:cubicBezTo>
                      <a:pt x="4950" y="952"/>
                      <a:pt x="7235" y="0"/>
                      <a:pt x="9710" y="0"/>
                    </a:cubicBezTo>
                    <a:cubicBezTo>
                      <a:pt x="14184" y="0"/>
                      <a:pt x="17135" y="2572"/>
                      <a:pt x="18278" y="7620"/>
                    </a:cubicBezTo>
                    <a:lnTo>
                      <a:pt x="15612" y="8192"/>
                    </a:lnTo>
                    <a:cubicBezTo>
                      <a:pt x="14756" y="4286"/>
                      <a:pt x="12661" y="2286"/>
                      <a:pt x="9710" y="2286"/>
                    </a:cubicBezTo>
                    <a:close/>
                  </a:path>
                </a:pathLst>
              </a:custGeom>
              <a:solidFill>
                <a:srgbClr val="231F20"/>
              </a:solidFill>
              <a:ln w="9509" cap="flat">
                <a:noFill/>
                <a:prstDash val="solid"/>
                <a:miter/>
              </a:ln>
            </p:spPr>
            <p:txBody>
              <a:bodyPr rtlCol="0" anchor="ctr"/>
              <a:lstStyle/>
              <a:p>
                <a:endParaRPr lang="en-US"/>
              </a:p>
            </p:txBody>
          </p:sp>
          <p:sp>
            <p:nvSpPr>
              <p:cNvPr id="706" name="Freeform 705">
                <a:extLst>
                  <a:ext uri="{FF2B5EF4-FFF2-40B4-BE49-F238E27FC236}">
                    <a16:creationId xmlns:a16="http://schemas.microsoft.com/office/drawing/2014/main" id="{3EB3382D-79F5-304F-B882-DEA9B1965E34}"/>
                  </a:ext>
                </a:extLst>
              </p:cNvPr>
              <p:cNvSpPr/>
              <p:nvPr/>
            </p:nvSpPr>
            <p:spPr>
              <a:xfrm>
                <a:off x="7064232" y="4986432"/>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9 h 18478"/>
                  <a:gd name="connsiteX4" fmla="*/ 0 w 15802"/>
                  <a:gd name="connsiteY4" fmla="*/ 9239 h 18478"/>
                  <a:gd name="connsiteX5" fmla="*/ 12947 w 15802"/>
                  <a:gd name="connsiteY5" fmla="*/ 9239 h 18478"/>
                  <a:gd name="connsiteX6" fmla="*/ 7901 w 15802"/>
                  <a:gd name="connsiteY6" fmla="*/ 2191 h 18478"/>
                  <a:gd name="connsiteX7" fmla="*/ 2856 w 15802"/>
                  <a:gd name="connsiteY7" fmla="*/ 9239 h 18478"/>
                  <a:gd name="connsiteX8" fmla="*/ 7901 w 15802"/>
                  <a:gd name="connsiteY8" fmla="*/ 16288 h 18478"/>
                  <a:gd name="connsiteX9" fmla="*/ 12947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20"/>
                      <a:pt x="15803" y="9239"/>
                    </a:cubicBezTo>
                    <a:cubicBezTo>
                      <a:pt x="15803" y="14859"/>
                      <a:pt x="12566" y="18479"/>
                      <a:pt x="7901" y="18479"/>
                    </a:cubicBezTo>
                    <a:cubicBezTo>
                      <a:pt x="3237" y="18479"/>
                      <a:pt x="0" y="14859"/>
                      <a:pt x="0" y="9239"/>
                    </a:cubicBezTo>
                    <a:close/>
                    <a:moveTo>
                      <a:pt x="12947" y="9239"/>
                    </a:moveTo>
                    <a:cubicBezTo>
                      <a:pt x="12947" y="4763"/>
                      <a:pt x="10948" y="2191"/>
                      <a:pt x="7901" y="2191"/>
                    </a:cubicBezTo>
                    <a:cubicBezTo>
                      <a:pt x="4855" y="2191"/>
                      <a:pt x="2856" y="4763"/>
                      <a:pt x="2856" y="9239"/>
                    </a:cubicBezTo>
                    <a:cubicBezTo>
                      <a:pt x="2856" y="13716"/>
                      <a:pt x="4855" y="16288"/>
                      <a:pt x="7901" y="16288"/>
                    </a:cubicBezTo>
                    <a:cubicBezTo>
                      <a:pt x="10948" y="16288"/>
                      <a:pt x="12947" y="13621"/>
                      <a:pt x="12947" y="9239"/>
                    </a:cubicBezTo>
                    <a:close/>
                  </a:path>
                </a:pathLst>
              </a:custGeom>
              <a:solidFill>
                <a:srgbClr val="231F20"/>
              </a:solidFill>
              <a:ln w="9509" cap="flat">
                <a:noFill/>
                <a:prstDash val="solid"/>
                <a:miter/>
              </a:ln>
            </p:spPr>
            <p:txBody>
              <a:bodyPr rtlCol="0" anchor="ctr"/>
              <a:lstStyle/>
              <a:p>
                <a:endParaRPr lang="en-US"/>
              </a:p>
            </p:txBody>
          </p:sp>
          <p:sp>
            <p:nvSpPr>
              <p:cNvPr id="707" name="Freeform 706">
                <a:extLst>
                  <a:ext uri="{FF2B5EF4-FFF2-40B4-BE49-F238E27FC236}">
                    <a16:creationId xmlns:a16="http://schemas.microsoft.com/office/drawing/2014/main" id="{E03482E0-7B32-7140-AF33-9B8F5E0C94F6}"/>
                  </a:ext>
                </a:extLst>
              </p:cNvPr>
              <p:cNvSpPr/>
              <p:nvPr/>
            </p:nvSpPr>
            <p:spPr>
              <a:xfrm>
                <a:off x="7083557" y="4986528"/>
                <a:ext cx="23513" cy="18002"/>
              </a:xfrm>
              <a:custGeom>
                <a:avLst/>
                <a:gdLst>
                  <a:gd name="connsiteX0" fmla="*/ 18183 w 23513"/>
                  <a:gd name="connsiteY0" fmla="*/ 0 h 18002"/>
                  <a:gd name="connsiteX1" fmla="*/ 23514 w 23513"/>
                  <a:gd name="connsiteY1" fmla="*/ 6858 h 18002"/>
                  <a:gd name="connsiteX2" fmla="*/ 23514 w 23513"/>
                  <a:gd name="connsiteY2" fmla="*/ 18002 h 18002"/>
                  <a:gd name="connsiteX3" fmla="*/ 20943 w 23513"/>
                  <a:gd name="connsiteY3" fmla="*/ 18002 h 18002"/>
                  <a:gd name="connsiteX4" fmla="*/ 20943 w 23513"/>
                  <a:gd name="connsiteY4" fmla="*/ 6667 h 18002"/>
                  <a:gd name="connsiteX5" fmla="*/ 17707 w 23513"/>
                  <a:gd name="connsiteY5" fmla="*/ 2286 h 18002"/>
                  <a:gd name="connsiteX6" fmla="*/ 13042 w 23513"/>
                  <a:gd name="connsiteY6" fmla="*/ 8287 h 18002"/>
                  <a:gd name="connsiteX7" fmla="*/ 13042 w 23513"/>
                  <a:gd name="connsiteY7" fmla="*/ 18002 h 18002"/>
                  <a:gd name="connsiteX8" fmla="*/ 10472 w 23513"/>
                  <a:gd name="connsiteY8" fmla="*/ 18002 h 18002"/>
                  <a:gd name="connsiteX9" fmla="*/ 10472 w 23513"/>
                  <a:gd name="connsiteY9" fmla="*/ 6667 h 18002"/>
                  <a:gd name="connsiteX10" fmla="*/ 7235 w 23513"/>
                  <a:gd name="connsiteY10" fmla="*/ 2286 h 18002"/>
                  <a:gd name="connsiteX11" fmla="*/ 2570 w 23513"/>
                  <a:gd name="connsiteY11" fmla="*/ 8287 h 18002"/>
                  <a:gd name="connsiteX12" fmla="*/ 2570 w 23513"/>
                  <a:gd name="connsiteY12" fmla="*/ 18002 h 18002"/>
                  <a:gd name="connsiteX13" fmla="*/ 0 w 23513"/>
                  <a:gd name="connsiteY13" fmla="*/ 18002 h 18002"/>
                  <a:gd name="connsiteX14" fmla="*/ 0 w 23513"/>
                  <a:gd name="connsiteY14" fmla="*/ 476 h 18002"/>
                  <a:gd name="connsiteX15" fmla="*/ 2380 w 23513"/>
                  <a:gd name="connsiteY15" fmla="*/ 476 h 18002"/>
                  <a:gd name="connsiteX16" fmla="*/ 2380 w 23513"/>
                  <a:gd name="connsiteY16" fmla="*/ 3715 h 18002"/>
                  <a:gd name="connsiteX17" fmla="*/ 7711 w 23513"/>
                  <a:gd name="connsiteY17" fmla="*/ 95 h 18002"/>
                  <a:gd name="connsiteX18" fmla="*/ 12756 w 23513"/>
                  <a:gd name="connsiteY18" fmla="*/ 3905 h 18002"/>
                  <a:gd name="connsiteX19" fmla="*/ 18183 w 23513"/>
                  <a:gd name="connsiteY19" fmla="*/ 0 h 1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13" h="18002">
                    <a:moveTo>
                      <a:pt x="18183" y="0"/>
                    </a:moveTo>
                    <a:cubicBezTo>
                      <a:pt x="21610" y="0"/>
                      <a:pt x="23514" y="2381"/>
                      <a:pt x="23514" y="6858"/>
                    </a:cubicBezTo>
                    <a:lnTo>
                      <a:pt x="23514" y="18002"/>
                    </a:lnTo>
                    <a:lnTo>
                      <a:pt x="20943" y="18002"/>
                    </a:lnTo>
                    <a:lnTo>
                      <a:pt x="20943" y="6667"/>
                    </a:lnTo>
                    <a:cubicBezTo>
                      <a:pt x="20943" y="3810"/>
                      <a:pt x="19706" y="2286"/>
                      <a:pt x="17707" y="2286"/>
                    </a:cubicBezTo>
                    <a:cubicBezTo>
                      <a:pt x="15232" y="2286"/>
                      <a:pt x="13042" y="4763"/>
                      <a:pt x="13042" y="8287"/>
                    </a:cubicBezTo>
                    <a:lnTo>
                      <a:pt x="13042" y="18002"/>
                    </a:lnTo>
                    <a:lnTo>
                      <a:pt x="10472" y="18002"/>
                    </a:lnTo>
                    <a:lnTo>
                      <a:pt x="10472" y="6667"/>
                    </a:lnTo>
                    <a:cubicBezTo>
                      <a:pt x="10472" y="3810"/>
                      <a:pt x="9234" y="2286"/>
                      <a:pt x="7235" y="2286"/>
                    </a:cubicBezTo>
                    <a:cubicBezTo>
                      <a:pt x="4760" y="2286"/>
                      <a:pt x="2570" y="4763"/>
                      <a:pt x="2570" y="8287"/>
                    </a:cubicBezTo>
                    <a:lnTo>
                      <a:pt x="2570" y="18002"/>
                    </a:lnTo>
                    <a:lnTo>
                      <a:pt x="0" y="18002"/>
                    </a:lnTo>
                    <a:lnTo>
                      <a:pt x="0" y="476"/>
                    </a:lnTo>
                    <a:lnTo>
                      <a:pt x="2380" y="476"/>
                    </a:lnTo>
                    <a:lnTo>
                      <a:pt x="2380" y="3715"/>
                    </a:lnTo>
                    <a:cubicBezTo>
                      <a:pt x="3713" y="1333"/>
                      <a:pt x="5521" y="95"/>
                      <a:pt x="7711" y="95"/>
                    </a:cubicBezTo>
                    <a:cubicBezTo>
                      <a:pt x="10186" y="95"/>
                      <a:pt x="12090" y="1429"/>
                      <a:pt x="12756" y="3905"/>
                    </a:cubicBezTo>
                    <a:cubicBezTo>
                      <a:pt x="14184" y="1238"/>
                      <a:pt x="15993" y="0"/>
                      <a:pt x="18183" y="0"/>
                    </a:cubicBezTo>
                    <a:close/>
                  </a:path>
                </a:pathLst>
              </a:custGeom>
              <a:solidFill>
                <a:srgbClr val="231F20"/>
              </a:solidFill>
              <a:ln w="9509" cap="flat">
                <a:noFill/>
                <a:prstDash val="solid"/>
                <a:miter/>
              </a:ln>
            </p:spPr>
            <p:txBody>
              <a:bodyPr rtlCol="0" anchor="ctr"/>
              <a:lstStyle/>
              <a:p>
                <a:endParaRPr lang="en-US"/>
              </a:p>
            </p:txBody>
          </p:sp>
          <p:sp>
            <p:nvSpPr>
              <p:cNvPr id="708" name="Freeform 707">
                <a:extLst>
                  <a:ext uri="{FF2B5EF4-FFF2-40B4-BE49-F238E27FC236}">
                    <a16:creationId xmlns:a16="http://schemas.microsoft.com/office/drawing/2014/main" id="{066E7942-B8C3-4246-B17B-A19BBA95D5B0}"/>
                  </a:ext>
                </a:extLst>
              </p:cNvPr>
              <p:cNvSpPr/>
              <p:nvPr/>
            </p:nvSpPr>
            <p:spPr>
              <a:xfrm>
                <a:off x="7111735" y="4986528"/>
                <a:ext cx="23513" cy="18002"/>
              </a:xfrm>
              <a:custGeom>
                <a:avLst/>
                <a:gdLst>
                  <a:gd name="connsiteX0" fmla="*/ 18182 w 23513"/>
                  <a:gd name="connsiteY0" fmla="*/ 0 h 18002"/>
                  <a:gd name="connsiteX1" fmla="*/ 23514 w 23513"/>
                  <a:gd name="connsiteY1" fmla="*/ 6858 h 18002"/>
                  <a:gd name="connsiteX2" fmla="*/ 23514 w 23513"/>
                  <a:gd name="connsiteY2" fmla="*/ 18002 h 18002"/>
                  <a:gd name="connsiteX3" fmla="*/ 20943 w 23513"/>
                  <a:gd name="connsiteY3" fmla="*/ 18002 h 18002"/>
                  <a:gd name="connsiteX4" fmla="*/ 20943 w 23513"/>
                  <a:gd name="connsiteY4" fmla="*/ 6667 h 18002"/>
                  <a:gd name="connsiteX5" fmla="*/ 17707 w 23513"/>
                  <a:gd name="connsiteY5" fmla="*/ 2286 h 18002"/>
                  <a:gd name="connsiteX6" fmla="*/ 13042 w 23513"/>
                  <a:gd name="connsiteY6" fmla="*/ 8287 h 18002"/>
                  <a:gd name="connsiteX7" fmla="*/ 13042 w 23513"/>
                  <a:gd name="connsiteY7" fmla="*/ 18002 h 18002"/>
                  <a:gd name="connsiteX8" fmla="*/ 10472 w 23513"/>
                  <a:gd name="connsiteY8" fmla="*/ 18002 h 18002"/>
                  <a:gd name="connsiteX9" fmla="*/ 10472 w 23513"/>
                  <a:gd name="connsiteY9" fmla="*/ 6667 h 18002"/>
                  <a:gd name="connsiteX10" fmla="*/ 7235 w 23513"/>
                  <a:gd name="connsiteY10" fmla="*/ 2286 h 18002"/>
                  <a:gd name="connsiteX11" fmla="*/ 2570 w 23513"/>
                  <a:gd name="connsiteY11" fmla="*/ 8287 h 18002"/>
                  <a:gd name="connsiteX12" fmla="*/ 2570 w 23513"/>
                  <a:gd name="connsiteY12" fmla="*/ 18002 h 18002"/>
                  <a:gd name="connsiteX13" fmla="*/ 0 w 23513"/>
                  <a:gd name="connsiteY13" fmla="*/ 18002 h 18002"/>
                  <a:gd name="connsiteX14" fmla="*/ 0 w 23513"/>
                  <a:gd name="connsiteY14" fmla="*/ 476 h 18002"/>
                  <a:gd name="connsiteX15" fmla="*/ 2380 w 23513"/>
                  <a:gd name="connsiteY15" fmla="*/ 476 h 18002"/>
                  <a:gd name="connsiteX16" fmla="*/ 2380 w 23513"/>
                  <a:gd name="connsiteY16" fmla="*/ 3715 h 18002"/>
                  <a:gd name="connsiteX17" fmla="*/ 7711 w 23513"/>
                  <a:gd name="connsiteY17" fmla="*/ 95 h 18002"/>
                  <a:gd name="connsiteX18" fmla="*/ 12756 w 23513"/>
                  <a:gd name="connsiteY18" fmla="*/ 3905 h 18002"/>
                  <a:gd name="connsiteX19" fmla="*/ 18182 w 23513"/>
                  <a:gd name="connsiteY19" fmla="*/ 0 h 1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13" h="18002">
                    <a:moveTo>
                      <a:pt x="18182" y="0"/>
                    </a:moveTo>
                    <a:cubicBezTo>
                      <a:pt x="21610" y="0"/>
                      <a:pt x="23514" y="2381"/>
                      <a:pt x="23514" y="6858"/>
                    </a:cubicBezTo>
                    <a:lnTo>
                      <a:pt x="23514" y="18002"/>
                    </a:lnTo>
                    <a:lnTo>
                      <a:pt x="20943" y="18002"/>
                    </a:lnTo>
                    <a:lnTo>
                      <a:pt x="20943" y="6667"/>
                    </a:lnTo>
                    <a:cubicBezTo>
                      <a:pt x="20943" y="3810"/>
                      <a:pt x="19706" y="2286"/>
                      <a:pt x="17707" y="2286"/>
                    </a:cubicBezTo>
                    <a:cubicBezTo>
                      <a:pt x="15231" y="2286"/>
                      <a:pt x="13042" y="4763"/>
                      <a:pt x="13042" y="8287"/>
                    </a:cubicBezTo>
                    <a:lnTo>
                      <a:pt x="13042" y="18002"/>
                    </a:lnTo>
                    <a:lnTo>
                      <a:pt x="10472" y="18002"/>
                    </a:lnTo>
                    <a:lnTo>
                      <a:pt x="10472" y="6667"/>
                    </a:lnTo>
                    <a:cubicBezTo>
                      <a:pt x="10472" y="3810"/>
                      <a:pt x="9234" y="2286"/>
                      <a:pt x="7235" y="2286"/>
                    </a:cubicBezTo>
                    <a:cubicBezTo>
                      <a:pt x="4760" y="2286"/>
                      <a:pt x="2570" y="4763"/>
                      <a:pt x="2570" y="8287"/>
                    </a:cubicBezTo>
                    <a:lnTo>
                      <a:pt x="2570" y="18002"/>
                    </a:lnTo>
                    <a:lnTo>
                      <a:pt x="0" y="18002"/>
                    </a:lnTo>
                    <a:lnTo>
                      <a:pt x="0" y="476"/>
                    </a:lnTo>
                    <a:lnTo>
                      <a:pt x="2380" y="476"/>
                    </a:lnTo>
                    <a:lnTo>
                      <a:pt x="2380" y="3715"/>
                    </a:lnTo>
                    <a:cubicBezTo>
                      <a:pt x="3713" y="1333"/>
                      <a:pt x="5521" y="95"/>
                      <a:pt x="7711" y="95"/>
                    </a:cubicBezTo>
                    <a:cubicBezTo>
                      <a:pt x="10186" y="95"/>
                      <a:pt x="12090" y="1429"/>
                      <a:pt x="12756" y="3905"/>
                    </a:cubicBezTo>
                    <a:cubicBezTo>
                      <a:pt x="14089" y="1238"/>
                      <a:pt x="15898" y="0"/>
                      <a:pt x="18182" y="0"/>
                    </a:cubicBezTo>
                    <a:close/>
                  </a:path>
                </a:pathLst>
              </a:custGeom>
              <a:solidFill>
                <a:srgbClr val="231F20"/>
              </a:solidFill>
              <a:ln w="9509" cap="flat">
                <a:noFill/>
                <a:prstDash val="solid"/>
                <a:miter/>
              </a:ln>
            </p:spPr>
            <p:txBody>
              <a:bodyPr rtlCol="0" anchor="ctr"/>
              <a:lstStyle/>
              <a:p>
                <a:endParaRPr lang="en-US"/>
              </a:p>
            </p:txBody>
          </p:sp>
          <p:sp>
            <p:nvSpPr>
              <p:cNvPr id="709" name="Freeform 708">
                <a:extLst>
                  <a:ext uri="{FF2B5EF4-FFF2-40B4-BE49-F238E27FC236}">
                    <a16:creationId xmlns:a16="http://schemas.microsoft.com/office/drawing/2014/main" id="{7B317755-C231-3748-A3EB-D32A8F0A89C0}"/>
                  </a:ext>
                </a:extLst>
              </p:cNvPr>
              <p:cNvSpPr/>
              <p:nvPr/>
            </p:nvSpPr>
            <p:spPr>
              <a:xfrm>
                <a:off x="7139913" y="4980717"/>
                <a:ext cx="2570" cy="23717"/>
              </a:xfrm>
              <a:custGeom>
                <a:avLst/>
                <a:gdLst>
                  <a:gd name="connsiteX0" fmla="*/ 0 w 2570"/>
                  <a:gd name="connsiteY0" fmla="*/ 0 h 23717"/>
                  <a:gd name="connsiteX1" fmla="*/ 2570 w 2570"/>
                  <a:gd name="connsiteY1" fmla="*/ 0 h 23717"/>
                  <a:gd name="connsiteX2" fmla="*/ 2570 w 2570"/>
                  <a:gd name="connsiteY2" fmla="*/ 2572 h 23717"/>
                  <a:gd name="connsiteX3" fmla="*/ 0 w 2570"/>
                  <a:gd name="connsiteY3" fmla="*/ 2572 h 23717"/>
                  <a:gd name="connsiteX4" fmla="*/ 0 w 2570"/>
                  <a:gd name="connsiteY4" fmla="*/ 0 h 23717"/>
                  <a:gd name="connsiteX5" fmla="*/ 0 w 2570"/>
                  <a:gd name="connsiteY5" fmla="*/ 6191 h 23717"/>
                  <a:gd name="connsiteX6" fmla="*/ 2570 w 2570"/>
                  <a:gd name="connsiteY6" fmla="*/ 6191 h 23717"/>
                  <a:gd name="connsiteX7" fmla="*/ 2570 w 2570"/>
                  <a:gd name="connsiteY7" fmla="*/ 23717 h 23717"/>
                  <a:gd name="connsiteX8" fmla="*/ 0 w 2570"/>
                  <a:gd name="connsiteY8" fmla="*/ 23717 h 23717"/>
                  <a:gd name="connsiteX9" fmla="*/ 0 w 2570"/>
                  <a:gd name="connsiteY9" fmla="*/ 6191 h 2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717">
                    <a:moveTo>
                      <a:pt x="0" y="0"/>
                    </a:moveTo>
                    <a:lnTo>
                      <a:pt x="2570" y="0"/>
                    </a:lnTo>
                    <a:lnTo>
                      <a:pt x="2570" y="2572"/>
                    </a:lnTo>
                    <a:lnTo>
                      <a:pt x="0" y="2572"/>
                    </a:lnTo>
                    <a:lnTo>
                      <a:pt x="0" y="0"/>
                    </a:lnTo>
                    <a:close/>
                    <a:moveTo>
                      <a:pt x="0" y="6191"/>
                    </a:moveTo>
                    <a:lnTo>
                      <a:pt x="2570" y="6191"/>
                    </a:lnTo>
                    <a:lnTo>
                      <a:pt x="2570" y="23717"/>
                    </a:lnTo>
                    <a:lnTo>
                      <a:pt x="0" y="23717"/>
                    </a:lnTo>
                    <a:lnTo>
                      <a:pt x="0" y="6191"/>
                    </a:lnTo>
                    <a:close/>
                  </a:path>
                </a:pathLst>
              </a:custGeom>
              <a:solidFill>
                <a:srgbClr val="231F20"/>
              </a:solidFill>
              <a:ln w="9509" cap="flat">
                <a:noFill/>
                <a:prstDash val="solid"/>
                <a:miter/>
              </a:ln>
            </p:spPr>
            <p:txBody>
              <a:bodyPr rtlCol="0" anchor="ctr"/>
              <a:lstStyle/>
              <a:p>
                <a:endParaRPr lang="en-US"/>
              </a:p>
            </p:txBody>
          </p:sp>
          <p:sp>
            <p:nvSpPr>
              <p:cNvPr id="710" name="Freeform 709">
                <a:extLst>
                  <a:ext uri="{FF2B5EF4-FFF2-40B4-BE49-F238E27FC236}">
                    <a16:creationId xmlns:a16="http://schemas.microsoft.com/office/drawing/2014/main" id="{D323630E-16EE-9F44-85B6-287D24791A4A}"/>
                  </a:ext>
                </a:extLst>
              </p:cNvPr>
              <p:cNvSpPr/>
              <p:nvPr/>
            </p:nvSpPr>
            <p:spPr>
              <a:xfrm>
                <a:off x="7145815" y="4986432"/>
                <a:ext cx="13993" cy="18478"/>
              </a:xfrm>
              <a:custGeom>
                <a:avLst/>
                <a:gdLst>
                  <a:gd name="connsiteX0" fmla="*/ 2190 w 13993"/>
                  <a:gd name="connsiteY0" fmla="*/ 12954 h 18478"/>
                  <a:gd name="connsiteX1" fmla="*/ 7140 w 13993"/>
                  <a:gd name="connsiteY1" fmla="*/ 16288 h 18478"/>
                  <a:gd name="connsiteX2" fmla="*/ 11138 w 13993"/>
                  <a:gd name="connsiteY2" fmla="*/ 13335 h 18478"/>
                  <a:gd name="connsiteX3" fmla="*/ 6093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9 h 18478"/>
                  <a:gd name="connsiteX13" fmla="*/ 0 w 13993"/>
                  <a:gd name="connsiteY13" fmla="*/ 13430 h 18478"/>
                  <a:gd name="connsiteX14" fmla="*/ 2190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90" y="12954"/>
                    </a:moveTo>
                    <a:cubicBezTo>
                      <a:pt x="2951" y="15145"/>
                      <a:pt x="4760" y="16288"/>
                      <a:pt x="7140" y="16288"/>
                    </a:cubicBezTo>
                    <a:cubicBezTo>
                      <a:pt x="9615" y="16288"/>
                      <a:pt x="11138" y="15050"/>
                      <a:pt x="11138" y="13335"/>
                    </a:cubicBezTo>
                    <a:cubicBezTo>
                      <a:pt x="11138" y="11144"/>
                      <a:pt x="9329" y="10954"/>
                      <a:pt x="6093"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70" y="2191"/>
                      <a:pt x="3237" y="3334"/>
                      <a:pt x="3237" y="4953"/>
                    </a:cubicBezTo>
                    <a:cubicBezTo>
                      <a:pt x="3237" y="7144"/>
                      <a:pt x="5236" y="7144"/>
                      <a:pt x="8568" y="8001"/>
                    </a:cubicBezTo>
                    <a:cubicBezTo>
                      <a:pt x="12185" y="8954"/>
                      <a:pt x="13994" y="10287"/>
                      <a:pt x="13994" y="13049"/>
                    </a:cubicBezTo>
                    <a:cubicBezTo>
                      <a:pt x="13994" y="16193"/>
                      <a:pt x="11328" y="18479"/>
                      <a:pt x="7330" y="18479"/>
                    </a:cubicBezTo>
                    <a:cubicBezTo>
                      <a:pt x="3427" y="18479"/>
                      <a:pt x="762" y="16574"/>
                      <a:pt x="0" y="13430"/>
                    </a:cubicBezTo>
                    <a:lnTo>
                      <a:pt x="2190" y="12954"/>
                    </a:lnTo>
                    <a:close/>
                  </a:path>
                </a:pathLst>
              </a:custGeom>
              <a:solidFill>
                <a:srgbClr val="231F20"/>
              </a:solidFill>
              <a:ln w="9509" cap="flat">
                <a:noFill/>
                <a:prstDash val="solid"/>
                <a:miter/>
              </a:ln>
            </p:spPr>
            <p:txBody>
              <a:bodyPr rtlCol="0" anchor="ctr"/>
              <a:lstStyle/>
              <a:p>
                <a:endParaRPr lang="en-US"/>
              </a:p>
            </p:txBody>
          </p:sp>
          <p:sp>
            <p:nvSpPr>
              <p:cNvPr id="711" name="Freeform 710">
                <a:extLst>
                  <a:ext uri="{FF2B5EF4-FFF2-40B4-BE49-F238E27FC236}">
                    <a16:creationId xmlns:a16="http://schemas.microsoft.com/office/drawing/2014/main" id="{2DF6CC9F-E741-BF42-81E4-B8AFF1F00B23}"/>
                  </a:ext>
                </a:extLst>
              </p:cNvPr>
              <p:cNvSpPr/>
              <p:nvPr/>
            </p:nvSpPr>
            <p:spPr>
              <a:xfrm>
                <a:off x="7161332" y="4986432"/>
                <a:ext cx="13993" cy="18478"/>
              </a:xfrm>
              <a:custGeom>
                <a:avLst/>
                <a:gdLst>
                  <a:gd name="connsiteX0" fmla="*/ 2189 w 13993"/>
                  <a:gd name="connsiteY0" fmla="*/ 12954 h 18478"/>
                  <a:gd name="connsiteX1" fmla="*/ 7140 w 13993"/>
                  <a:gd name="connsiteY1" fmla="*/ 16288 h 18478"/>
                  <a:gd name="connsiteX2" fmla="*/ 11138 w 13993"/>
                  <a:gd name="connsiteY2" fmla="*/ 13335 h 18478"/>
                  <a:gd name="connsiteX3" fmla="*/ 6093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9 h 18478"/>
                  <a:gd name="connsiteX13" fmla="*/ 0 w 13993"/>
                  <a:gd name="connsiteY13" fmla="*/ 13430 h 18478"/>
                  <a:gd name="connsiteX14" fmla="*/ 2189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89" y="12954"/>
                    </a:moveTo>
                    <a:cubicBezTo>
                      <a:pt x="2951" y="15145"/>
                      <a:pt x="4760" y="16288"/>
                      <a:pt x="7140" y="16288"/>
                    </a:cubicBezTo>
                    <a:cubicBezTo>
                      <a:pt x="9615" y="16288"/>
                      <a:pt x="11138" y="15050"/>
                      <a:pt x="11138" y="13335"/>
                    </a:cubicBezTo>
                    <a:cubicBezTo>
                      <a:pt x="11138" y="11144"/>
                      <a:pt x="9329" y="10954"/>
                      <a:pt x="6093"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69" y="2191"/>
                      <a:pt x="3237" y="3334"/>
                      <a:pt x="3237" y="4953"/>
                    </a:cubicBezTo>
                    <a:cubicBezTo>
                      <a:pt x="3237" y="7144"/>
                      <a:pt x="5236" y="7144"/>
                      <a:pt x="8568" y="8001"/>
                    </a:cubicBezTo>
                    <a:cubicBezTo>
                      <a:pt x="12185" y="8954"/>
                      <a:pt x="13994" y="10287"/>
                      <a:pt x="13994" y="13049"/>
                    </a:cubicBezTo>
                    <a:cubicBezTo>
                      <a:pt x="13994" y="16193"/>
                      <a:pt x="11328" y="18479"/>
                      <a:pt x="7330" y="18479"/>
                    </a:cubicBezTo>
                    <a:cubicBezTo>
                      <a:pt x="3427" y="18479"/>
                      <a:pt x="762" y="16574"/>
                      <a:pt x="0" y="13430"/>
                    </a:cubicBezTo>
                    <a:lnTo>
                      <a:pt x="2189" y="12954"/>
                    </a:lnTo>
                    <a:close/>
                  </a:path>
                </a:pathLst>
              </a:custGeom>
              <a:solidFill>
                <a:srgbClr val="231F20"/>
              </a:solidFill>
              <a:ln w="9509" cap="flat">
                <a:noFill/>
                <a:prstDash val="solid"/>
                <a:miter/>
              </a:ln>
            </p:spPr>
            <p:txBody>
              <a:bodyPr rtlCol="0" anchor="ctr"/>
              <a:lstStyle/>
              <a:p>
                <a:endParaRPr lang="en-US"/>
              </a:p>
            </p:txBody>
          </p:sp>
          <p:sp>
            <p:nvSpPr>
              <p:cNvPr id="712" name="Freeform 711">
                <a:extLst>
                  <a:ext uri="{FF2B5EF4-FFF2-40B4-BE49-F238E27FC236}">
                    <a16:creationId xmlns:a16="http://schemas.microsoft.com/office/drawing/2014/main" id="{B199B539-BD18-3B41-9A27-8B36BC38EB31}"/>
                  </a:ext>
                </a:extLst>
              </p:cNvPr>
              <p:cNvSpPr/>
              <p:nvPr/>
            </p:nvSpPr>
            <p:spPr>
              <a:xfrm>
                <a:off x="7178373" y="4980717"/>
                <a:ext cx="2570" cy="23717"/>
              </a:xfrm>
              <a:custGeom>
                <a:avLst/>
                <a:gdLst>
                  <a:gd name="connsiteX0" fmla="*/ 0 w 2570"/>
                  <a:gd name="connsiteY0" fmla="*/ 0 h 23717"/>
                  <a:gd name="connsiteX1" fmla="*/ 2570 w 2570"/>
                  <a:gd name="connsiteY1" fmla="*/ 0 h 23717"/>
                  <a:gd name="connsiteX2" fmla="*/ 2570 w 2570"/>
                  <a:gd name="connsiteY2" fmla="*/ 2572 h 23717"/>
                  <a:gd name="connsiteX3" fmla="*/ 0 w 2570"/>
                  <a:gd name="connsiteY3" fmla="*/ 2572 h 23717"/>
                  <a:gd name="connsiteX4" fmla="*/ 0 w 2570"/>
                  <a:gd name="connsiteY4" fmla="*/ 0 h 23717"/>
                  <a:gd name="connsiteX5" fmla="*/ 0 w 2570"/>
                  <a:gd name="connsiteY5" fmla="*/ 6191 h 23717"/>
                  <a:gd name="connsiteX6" fmla="*/ 2570 w 2570"/>
                  <a:gd name="connsiteY6" fmla="*/ 6191 h 23717"/>
                  <a:gd name="connsiteX7" fmla="*/ 2570 w 2570"/>
                  <a:gd name="connsiteY7" fmla="*/ 23717 h 23717"/>
                  <a:gd name="connsiteX8" fmla="*/ 0 w 2570"/>
                  <a:gd name="connsiteY8" fmla="*/ 23717 h 23717"/>
                  <a:gd name="connsiteX9" fmla="*/ 0 w 2570"/>
                  <a:gd name="connsiteY9" fmla="*/ 6191 h 2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717">
                    <a:moveTo>
                      <a:pt x="0" y="0"/>
                    </a:moveTo>
                    <a:lnTo>
                      <a:pt x="2570" y="0"/>
                    </a:lnTo>
                    <a:lnTo>
                      <a:pt x="2570" y="2572"/>
                    </a:lnTo>
                    <a:lnTo>
                      <a:pt x="0" y="2572"/>
                    </a:lnTo>
                    <a:lnTo>
                      <a:pt x="0" y="0"/>
                    </a:lnTo>
                    <a:close/>
                    <a:moveTo>
                      <a:pt x="0" y="6191"/>
                    </a:moveTo>
                    <a:lnTo>
                      <a:pt x="2570" y="6191"/>
                    </a:lnTo>
                    <a:lnTo>
                      <a:pt x="2570" y="23717"/>
                    </a:lnTo>
                    <a:lnTo>
                      <a:pt x="0" y="23717"/>
                    </a:lnTo>
                    <a:lnTo>
                      <a:pt x="0" y="6191"/>
                    </a:lnTo>
                    <a:close/>
                  </a:path>
                </a:pathLst>
              </a:custGeom>
              <a:solidFill>
                <a:srgbClr val="231F20"/>
              </a:solidFill>
              <a:ln w="9509" cap="flat">
                <a:noFill/>
                <a:prstDash val="solid"/>
                <a:miter/>
              </a:ln>
            </p:spPr>
            <p:txBody>
              <a:bodyPr rtlCol="0" anchor="ctr"/>
              <a:lstStyle/>
              <a:p>
                <a:endParaRPr lang="en-US"/>
              </a:p>
            </p:txBody>
          </p:sp>
          <p:sp>
            <p:nvSpPr>
              <p:cNvPr id="713" name="Freeform 712">
                <a:extLst>
                  <a:ext uri="{FF2B5EF4-FFF2-40B4-BE49-F238E27FC236}">
                    <a16:creationId xmlns:a16="http://schemas.microsoft.com/office/drawing/2014/main" id="{A2CB3F7C-0A43-9F45-BE33-E488355A8B91}"/>
                  </a:ext>
                </a:extLst>
              </p:cNvPr>
              <p:cNvSpPr/>
              <p:nvPr/>
            </p:nvSpPr>
            <p:spPr>
              <a:xfrm>
                <a:off x="7184560" y="4986432"/>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9 h 18478"/>
                  <a:gd name="connsiteX4" fmla="*/ 0 w 15802"/>
                  <a:gd name="connsiteY4" fmla="*/ 9239 h 18478"/>
                  <a:gd name="connsiteX5" fmla="*/ 12947 w 15802"/>
                  <a:gd name="connsiteY5" fmla="*/ 9239 h 18478"/>
                  <a:gd name="connsiteX6" fmla="*/ 7901 w 15802"/>
                  <a:gd name="connsiteY6" fmla="*/ 2191 h 18478"/>
                  <a:gd name="connsiteX7" fmla="*/ 2856 w 15802"/>
                  <a:gd name="connsiteY7" fmla="*/ 9239 h 18478"/>
                  <a:gd name="connsiteX8" fmla="*/ 7901 w 15802"/>
                  <a:gd name="connsiteY8" fmla="*/ 16288 h 18478"/>
                  <a:gd name="connsiteX9" fmla="*/ 12947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20"/>
                      <a:pt x="15803" y="9239"/>
                    </a:cubicBezTo>
                    <a:cubicBezTo>
                      <a:pt x="15803" y="14859"/>
                      <a:pt x="12566" y="18479"/>
                      <a:pt x="7901" y="18479"/>
                    </a:cubicBezTo>
                    <a:cubicBezTo>
                      <a:pt x="3237" y="18479"/>
                      <a:pt x="0" y="14859"/>
                      <a:pt x="0" y="9239"/>
                    </a:cubicBezTo>
                    <a:close/>
                    <a:moveTo>
                      <a:pt x="12947" y="9239"/>
                    </a:moveTo>
                    <a:cubicBezTo>
                      <a:pt x="12947" y="4763"/>
                      <a:pt x="10948" y="2191"/>
                      <a:pt x="7901" y="2191"/>
                    </a:cubicBezTo>
                    <a:cubicBezTo>
                      <a:pt x="4855" y="2191"/>
                      <a:pt x="2856" y="4763"/>
                      <a:pt x="2856" y="9239"/>
                    </a:cubicBezTo>
                    <a:cubicBezTo>
                      <a:pt x="2856" y="13716"/>
                      <a:pt x="4855" y="16288"/>
                      <a:pt x="7901" y="16288"/>
                    </a:cubicBezTo>
                    <a:cubicBezTo>
                      <a:pt x="10948" y="16288"/>
                      <a:pt x="12947" y="13621"/>
                      <a:pt x="12947" y="9239"/>
                    </a:cubicBezTo>
                    <a:close/>
                  </a:path>
                </a:pathLst>
              </a:custGeom>
              <a:solidFill>
                <a:srgbClr val="231F20"/>
              </a:solidFill>
              <a:ln w="9509" cap="flat">
                <a:noFill/>
                <a:prstDash val="solid"/>
                <a:miter/>
              </a:ln>
            </p:spPr>
            <p:txBody>
              <a:bodyPr rtlCol="0" anchor="ctr"/>
              <a:lstStyle/>
              <a:p>
                <a:endParaRPr lang="en-US"/>
              </a:p>
            </p:txBody>
          </p:sp>
          <p:sp>
            <p:nvSpPr>
              <p:cNvPr id="714" name="Freeform 713">
                <a:extLst>
                  <a:ext uri="{FF2B5EF4-FFF2-40B4-BE49-F238E27FC236}">
                    <a16:creationId xmlns:a16="http://schemas.microsoft.com/office/drawing/2014/main" id="{91D1323A-9245-C246-94BF-C5869D144385}"/>
                  </a:ext>
                </a:extLst>
              </p:cNvPr>
              <p:cNvSpPr/>
              <p:nvPr/>
            </p:nvSpPr>
            <p:spPr>
              <a:xfrm>
                <a:off x="7203790" y="4986432"/>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0"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a:p>
            </p:txBody>
          </p:sp>
          <p:sp>
            <p:nvSpPr>
              <p:cNvPr id="715" name="Freeform 714">
                <a:extLst>
                  <a:ext uri="{FF2B5EF4-FFF2-40B4-BE49-F238E27FC236}">
                    <a16:creationId xmlns:a16="http://schemas.microsoft.com/office/drawing/2014/main" id="{01FFF49A-7BA6-0E43-8DA2-7452B9812D47}"/>
                  </a:ext>
                </a:extLst>
              </p:cNvPr>
              <p:cNvSpPr/>
              <p:nvPr/>
            </p:nvSpPr>
            <p:spPr>
              <a:xfrm>
                <a:off x="7230064" y="4986432"/>
                <a:ext cx="14184" cy="18478"/>
              </a:xfrm>
              <a:custGeom>
                <a:avLst/>
                <a:gdLst>
                  <a:gd name="connsiteX0" fmla="*/ 7521 w 14184"/>
                  <a:gd name="connsiteY0" fmla="*/ 2191 h 18478"/>
                  <a:gd name="connsiteX1" fmla="*/ 2761 w 14184"/>
                  <a:gd name="connsiteY1" fmla="*/ 9239 h 18478"/>
                  <a:gd name="connsiteX2" fmla="*/ 7521 w 14184"/>
                  <a:gd name="connsiteY2" fmla="*/ 16193 h 18478"/>
                  <a:gd name="connsiteX3" fmla="*/ 11804 w 14184"/>
                  <a:gd name="connsiteY3" fmla="*/ 11906 h 18478"/>
                  <a:gd name="connsiteX4" fmla="*/ 14184 w 14184"/>
                  <a:gd name="connsiteY4" fmla="*/ 12383 h 18478"/>
                  <a:gd name="connsiteX5" fmla="*/ 7425 w 14184"/>
                  <a:gd name="connsiteY5" fmla="*/ 18479 h 18478"/>
                  <a:gd name="connsiteX6" fmla="*/ 0 w 14184"/>
                  <a:gd name="connsiteY6" fmla="*/ 9239 h 18478"/>
                  <a:gd name="connsiteX7" fmla="*/ 7901 w 14184"/>
                  <a:gd name="connsiteY7" fmla="*/ 0 h 18478"/>
                  <a:gd name="connsiteX8" fmla="*/ 14184 w 14184"/>
                  <a:gd name="connsiteY8" fmla="*/ 6287 h 18478"/>
                  <a:gd name="connsiteX9" fmla="*/ 11709 w 14184"/>
                  <a:gd name="connsiteY9" fmla="*/ 6668 h 18478"/>
                  <a:gd name="connsiteX10" fmla="*/ 7521 w 14184"/>
                  <a:gd name="connsiteY10" fmla="*/ 2191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84" h="18478">
                    <a:moveTo>
                      <a:pt x="7521" y="2191"/>
                    </a:moveTo>
                    <a:cubicBezTo>
                      <a:pt x="4760" y="2191"/>
                      <a:pt x="2761" y="4763"/>
                      <a:pt x="2761" y="9239"/>
                    </a:cubicBezTo>
                    <a:cubicBezTo>
                      <a:pt x="2761" y="13621"/>
                      <a:pt x="4665" y="16193"/>
                      <a:pt x="7521" y="16193"/>
                    </a:cubicBezTo>
                    <a:cubicBezTo>
                      <a:pt x="9615" y="16193"/>
                      <a:pt x="11233" y="14669"/>
                      <a:pt x="11804" y="11906"/>
                    </a:cubicBezTo>
                    <a:lnTo>
                      <a:pt x="14184" y="12383"/>
                    </a:lnTo>
                    <a:cubicBezTo>
                      <a:pt x="13518" y="16288"/>
                      <a:pt x="11043" y="18479"/>
                      <a:pt x="7425" y="18479"/>
                    </a:cubicBezTo>
                    <a:cubicBezTo>
                      <a:pt x="3046" y="18479"/>
                      <a:pt x="0" y="14954"/>
                      <a:pt x="0" y="9239"/>
                    </a:cubicBezTo>
                    <a:cubicBezTo>
                      <a:pt x="0" y="3620"/>
                      <a:pt x="3237" y="0"/>
                      <a:pt x="7901" y="0"/>
                    </a:cubicBezTo>
                    <a:cubicBezTo>
                      <a:pt x="11233" y="0"/>
                      <a:pt x="13613" y="2286"/>
                      <a:pt x="14184" y="6287"/>
                    </a:cubicBezTo>
                    <a:lnTo>
                      <a:pt x="11709" y="6668"/>
                    </a:lnTo>
                    <a:cubicBezTo>
                      <a:pt x="11328" y="3810"/>
                      <a:pt x="9615" y="2191"/>
                      <a:pt x="7521" y="2191"/>
                    </a:cubicBezTo>
                    <a:close/>
                  </a:path>
                </a:pathLst>
              </a:custGeom>
              <a:solidFill>
                <a:srgbClr val="231F20"/>
              </a:solidFill>
              <a:ln w="9509" cap="flat">
                <a:noFill/>
                <a:prstDash val="solid"/>
                <a:miter/>
              </a:ln>
            </p:spPr>
            <p:txBody>
              <a:bodyPr rtlCol="0" anchor="ctr"/>
              <a:lstStyle/>
              <a:p>
                <a:endParaRPr lang="en-US"/>
              </a:p>
            </p:txBody>
          </p:sp>
          <p:sp>
            <p:nvSpPr>
              <p:cNvPr id="716" name="Freeform 715">
                <a:extLst>
                  <a:ext uri="{FF2B5EF4-FFF2-40B4-BE49-F238E27FC236}">
                    <a16:creationId xmlns:a16="http://schemas.microsoft.com/office/drawing/2014/main" id="{799EE1D9-3E5E-3B4B-8A8F-5B795ED7002A}"/>
                  </a:ext>
                </a:extLst>
              </p:cNvPr>
              <p:cNvSpPr/>
              <p:nvPr/>
            </p:nvSpPr>
            <p:spPr>
              <a:xfrm>
                <a:off x="7246438" y="4986432"/>
                <a:ext cx="15136" cy="18383"/>
              </a:xfrm>
              <a:custGeom>
                <a:avLst/>
                <a:gdLst>
                  <a:gd name="connsiteX0" fmla="*/ 11995 w 15136"/>
                  <a:gd name="connsiteY0" fmla="*/ 14669 h 18383"/>
                  <a:gd name="connsiteX1" fmla="*/ 5997 w 15136"/>
                  <a:gd name="connsiteY1" fmla="*/ 18383 h 18383"/>
                  <a:gd name="connsiteX2" fmla="*/ 0 w 15136"/>
                  <a:gd name="connsiteY2" fmla="*/ 13049 h 18383"/>
                  <a:gd name="connsiteX3" fmla="*/ 10567 w 15136"/>
                  <a:gd name="connsiteY3" fmla="*/ 7049 h 18383"/>
                  <a:gd name="connsiteX4" fmla="*/ 12090 w 15136"/>
                  <a:gd name="connsiteY4" fmla="*/ 7049 h 18383"/>
                  <a:gd name="connsiteX5" fmla="*/ 12090 w 15136"/>
                  <a:gd name="connsiteY5" fmla="*/ 6001 h 18383"/>
                  <a:gd name="connsiteX6" fmla="*/ 7711 w 15136"/>
                  <a:gd name="connsiteY6" fmla="*/ 2096 h 18383"/>
                  <a:gd name="connsiteX7" fmla="*/ 3046 w 15136"/>
                  <a:gd name="connsiteY7" fmla="*/ 5144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8 h 18383"/>
                  <a:gd name="connsiteX13" fmla="*/ 12471 w 15136"/>
                  <a:gd name="connsiteY13" fmla="*/ 18098 h 18383"/>
                  <a:gd name="connsiteX14" fmla="*/ 11995 w 15136"/>
                  <a:gd name="connsiteY14" fmla="*/ 14669 h 18383"/>
                  <a:gd name="connsiteX15" fmla="*/ 9900 w 15136"/>
                  <a:gd name="connsiteY15" fmla="*/ 9049 h 18383"/>
                  <a:gd name="connsiteX16" fmla="*/ 2761 w 15136"/>
                  <a:gd name="connsiteY16" fmla="*/ 13049 h 18383"/>
                  <a:gd name="connsiteX17" fmla="*/ 6378 w 15136"/>
                  <a:gd name="connsiteY17" fmla="*/ 16193 h 18383"/>
                  <a:gd name="connsiteX18" fmla="*/ 11900 w 15136"/>
                  <a:gd name="connsiteY18" fmla="*/ 10001 h 18383"/>
                  <a:gd name="connsiteX19" fmla="*/ 11900 w 15136"/>
                  <a:gd name="connsiteY19" fmla="*/ 9049 h 18383"/>
                  <a:gd name="connsiteX20" fmla="*/ 9900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1995" y="14669"/>
                    </a:moveTo>
                    <a:cubicBezTo>
                      <a:pt x="10757" y="17050"/>
                      <a:pt x="8663" y="18383"/>
                      <a:pt x="5997" y="18383"/>
                    </a:cubicBezTo>
                    <a:cubicBezTo>
                      <a:pt x="2380" y="18383"/>
                      <a:pt x="0" y="16097"/>
                      <a:pt x="0" y="13049"/>
                    </a:cubicBezTo>
                    <a:cubicBezTo>
                      <a:pt x="0" y="9049"/>
                      <a:pt x="3522" y="7049"/>
                      <a:pt x="10567" y="7049"/>
                    </a:cubicBezTo>
                    <a:cubicBezTo>
                      <a:pt x="11043" y="7049"/>
                      <a:pt x="11519" y="7049"/>
                      <a:pt x="12090" y="7049"/>
                    </a:cubicBezTo>
                    <a:lnTo>
                      <a:pt x="12090" y="6001"/>
                    </a:lnTo>
                    <a:cubicBezTo>
                      <a:pt x="12090" y="3334"/>
                      <a:pt x="10662" y="2096"/>
                      <a:pt x="7711" y="2096"/>
                    </a:cubicBezTo>
                    <a:cubicBezTo>
                      <a:pt x="5045" y="2096"/>
                      <a:pt x="3522" y="3048"/>
                      <a:pt x="3046" y="5144"/>
                    </a:cubicBezTo>
                    <a:lnTo>
                      <a:pt x="571" y="4763"/>
                    </a:lnTo>
                    <a:cubicBezTo>
                      <a:pt x="1333" y="1619"/>
                      <a:pt x="3808" y="0"/>
                      <a:pt x="8187" y="0"/>
                    </a:cubicBezTo>
                    <a:cubicBezTo>
                      <a:pt x="12756" y="0"/>
                      <a:pt x="14660" y="2191"/>
                      <a:pt x="14660" y="6953"/>
                    </a:cubicBezTo>
                    <a:lnTo>
                      <a:pt x="14660" y="14478"/>
                    </a:lnTo>
                    <a:cubicBezTo>
                      <a:pt x="14660" y="15812"/>
                      <a:pt x="14756" y="16954"/>
                      <a:pt x="15136" y="18098"/>
                    </a:cubicBezTo>
                    <a:lnTo>
                      <a:pt x="12471" y="18098"/>
                    </a:lnTo>
                    <a:cubicBezTo>
                      <a:pt x="12090" y="17050"/>
                      <a:pt x="11995" y="15907"/>
                      <a:pt x="11995" y="14669"/>
                    </a:cubicBezTo>
                    <a:close/>
                    <a:moveTo>
                      <a:pt x="9900" y="9049"/>
                    </a:moveTo>
                    <a:cubicBezTo>
                      <a:pt x="5141" y="9049"/>
                      <a:pt x="2761" y="10478"/>
                      <a:pt x="2761" y="13049"/>
                    </a:cubicBezTo>
                    <a:cubicBezTo>
                      <a:pt x="2761" y="14954"/>
                      <a:pt x="4093" y="16193"/>
                      <a:pt x="6378" y="16193"/>
                    </a:cubicBezTo>
                    <a:cubicBezTo>
                      <a:pt x="9425" y="16193"/>
                      <a:pt x="11900" y="13430"/>
                      <a:pt x="11900" y="10001"/>
                    </a:cubicBezTo>
                    <a:lnTo>
                      <a:pt x="11900" y="9049"/>
                    </a:lnTo>
                    <a:cubicBezTo>
                      <a:pt x="11233" y="9049"/>
                      <a:pt x="10567" y="9049"/>
                      <a:pt x="9900" y="9049"/>
                    </a:cubicBezTo>
                    <a:close/>
                  </a:path>
                </a:pathLst>
              </a:custGeom>
              <a:solidFill>
                <a:srgbClr val="231F20"/>
              </a:solidFill>
              <a:ln w="9509" cap="flat">
                <a:noFill/>
                <a:prstDash val="solid"/>
                <a:miter/>
              </a:ln>
            </p:spPr>
            <p:txBody>
              <a:bodyPr rtlCol="0" anchor="ctr"/>
              <a:lstStyle/>
              <a:p>
                <a:endParaRPr lang="en-US"/>
              </a:p>
            </p:txBody>
          </p:sp>
          <p:sp>
            <p:nvSpPr>
              <p:cNvPr id="717" name="Freeform 716">
                <a:extLst>
                  <a:ext uri="{FF2B5EF4-FFF2-40B4-BE49-F238E27FC236}">
                    <a16:creationId xmlns:a16="http://schemas.microsoft.com/office/drawing/2014/main" id="{F4C2DB77-0A44-0346-876E-CB8C386B4D15}"/>
                  </a:ext>
                </a:extLst>
              </p:cNvPr>
              <p:cNvSpPr/>
              <p:nvPr/>
            </p:nvSpPr>
            <p:spPr>
              <a:xfrm>
                <a:off x="7265382" y="4986432"/>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0"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a:p>
            </p:txBody>
          </p:sp>
          <p:sp>
            <p:nvSpPr>
              <p:cNvPr id="718" name="Freeform 717">
                <a:extLst>
                  <a:ext uri="{FF2B5EF4-FFF2-40B4-BE49-F238E27FC236}">
                    <a16:creationId xmlns:a16="http://schemas.microsoft.com/office/drawing/2014/main" id="{1DDECB3C-D347-1148-948F-05F097F1D8D9}"/>
                  </a:ext>
                </a:extLst>
              </p:cNvPr>
              <p:cNvSpPr/>
              <p:nvPr/>
            </p:nvSpPr>
            <p:spPr>
              <a:xfrm>
                <a:off x="7283755" y="4986432"/>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1"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a:p>
            </p:txBody>
          </p:sp>
          <p:sp>
            <p:nvSpPr>
              <p:cNvPr id="719" name="Freeform 718">
                <a:extLst>
                  <a:ext uri="{FF2B5EF4-FFF2-40B4-BE49-F238E27FC236}">
                    <a16:creationId xmlns:a16="http://schemas.microsoft.com/office/drawing/2014/main" id="{770278CD-7D26-9E4B-9CD4-DB9600C1688B}"/>
                  </a:ext>
                </a:extLst>
              </p:cNvPr>
              <p:cNvSpPr/>
              <p:nvPr/>
            </p:nvSpPr>
            <p:spPr>
              <a:xfrm>
                <a:off x="7300891" y="4986432"/>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9 h 18478"/>
                  <a:gd name="connsiteX4" fmla="*/ 0 w 15802"/>
                  <a:gd name="connsiteY4" fmla="*/ 9239 h 18478"/>
                  <a:gd name="connsiteX5" fmla="*/ 12852 w 15802"/>
                  <a:gd name="connsiteY5" fmla="*/ 9239 h 18478"/>
                  <a:gd name="connsiteX6" fmla="*/ 7806 w 15802"/>
                  <a:gd name="connsiteY6" fmla="*/ 2191 h 18478"/>
                  <a:gd name="connsiteX7" fmla="*/ 2761 w 15802"/>
                  <a:gd name="connsiteY7" fmla="*/ 9239 h 18478"/>
                  <a:gd name="connsiteX8" fmla="*/ 7806 w 15802"/>
                  <a:gd name="connsiteY8" fmla="*/ 16288 h 18478"/>
                  <a:gd name="connsiteX9" fmla="*/ 12852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20"/>
                      <a:pt x="15803" y="9239"/>
                    </a:cubicBezTo>
                    <a:cubicBezTo>
                      <a:pt x="15803" y="14859"/>
                      <a:pt x="12566" y="18479"/>
                      <a:pt x="7901" y="18479"/>
                    </a:cubicBezTo>
                    <a:cubicBezTo>
                      <a:pt x="3142" y="18479"/>
                      <a:pt x="0" y="14859"/>
                      <a:pt x="0" y="9239"/>
                    </a:cubicBezTo>
                    <a:close/>
                    <a:moveTo>
                      <a:pt x="12852" y="9239"/>
                    </a:moveTo>
                    <a:cubicBezTo>
                      <a:pt x="12852" y="4763"/>
                      <a:pt x="10852" y="2191"/>
                      <a:pt x="7806" y="2191"/>
                    </a:cubicBezTo>
                    <a:cubicBezTo>
                      <a:pt x="4760" y="2191"/>
                      <a:pt x="2761" y="4763"/>
                      <a:pt x="2761" y="9239"/>
                    </a:cubicBezTo>
                    <a:cubicBezTo>
                      <a:pt x="2761" y="13716"/>
                      <a:pt x="4760" y="16288"/>
                      <a:pt x="7806" y="16288"/>
                    </a:cubicBezTo>
                    <a:cubicBezTo>
                      <a:pt x="10852" y="16288"/>
                      <a:pt x="12852" y="13621"/>
                      <a:pt x="12852" y="9239"/>
                    </a:cubicBezTo>
                    <a:close/>
                  </a:path>
                </a:pathLst>
              </a:custGeom>
              <a:solidFill>
                <a:srgbClr val="231F20"/>
              </a:solidFill>
              <a:ln w="9509" cap="flat">
                <a:noFill/>
                <a:prstDash val="solid"/>
                <a:miter/>
              </a:ln>
            </p:spPr>
            <p:txBody>
              <a:bodyPr rtlCol="0" anchor="ctr"/>
              <a:lstStyle/>
              <a:p>
                <a:endParaRPr lang="en-US"/>
              </a:p>
            </p:txBody>
          </p:sp>
          <p:sp>
            <p:nvSpPr>
              <p:cNvPr id="720" name="Freeform 719">
                <a:extLst>
                  <a:ext uri="{FF2B5EF4-FFF2-40B4-BE49-F238E27FC236}">
                    <a16:creationId xmlns:a16="http://schemas.microsoft.com/office/drawing/2014/main" id="{94E21343-6020-D349-958B-D2A7DDA240EB}"/>
                  </a:ext>
                </a:extLst>
              </p:cNvPr>
              <p:cNvSpPr/>
              <p:nvPr/>
            </p:nvSpPr>
            <p:spPr>
              <a:xfrm>
                <a:off x="7317836" y="4982432"/>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0 w 10471"/>
                  <a:gd name="connsiteY7" fmla="*/ 4477 h 22479"/>
                  <a:gd name="connsiteX8" fmla="*/ 9900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0" y="4477"/>
                    </a:lnTo>
                    <a:lnTo>
                      <a:pt x="9900"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a:p>
            </p:txBody>
          </p:sp>
          <p:sp>
            <p:nvSpPr>
              <p:cNvPr id="721" name="Freeform 720">
                <a:extLst>
                  <a:ext uri="{FF2B5EF4-FFF2-40B4-BE49-F238E27FC236}">
                    <a16:creationId xmlns:a16="http://schemas.microsoft.com/office/drawing/2014/main" id="{3C11D3F1-17BC-7843-B848-5DE8BCDBBA6E}"/>
                  </a:ext>
                </a:extLst>
              </p:cNvPr>
              <p:cNvSpPr/>
              <p:nvPr/>
            </p:nvSpPr>
            <p:spPr>
              <a:xfrm>
                <a:off x="7339636" y="4980717"/>
                <a:ext cx="14565" cy="24002"/>
              </a:xfrm>
              <a:custGeom>
                <a:avLst/>
                <a:gdLst>
                  <a:gd name="connsiteX0" fmla="*/ 0 w 14565"/>
                  <a:gd name="connsiteY0" fmla="*/ 0 h 24002"/>
                  <a:gd name="connsiteX1" fmla="*/ 2570 w 14565"/>
                  <a:gd name="connsiteY1" fmla="*/ 0 h 24002"/>
                  <a:gd name="connsiteX2" fmla="*/ 2570 w 14565"/>
                  <a:gd name="connsiteY2" fmla="*/ 9239 h 24002"/>
                  <a:gd name="connsiteX3" fmla="*/ 7806 w 14565"/>
                  <a:gd name="connsiteY3" fmla="*/ 5620 h 24002"/>
                  <a:gd name="connsiteX4" fmla="*/ 14565 w 14565"/>
                  <a:gd name="connsiteY4" fmla="*/ 14764 h 24002"/>
                  <a:gd name="connsiteX5" fmla="*/ 7711 w 14565"/>
                  <a:gd name="connsiteY5" fmla="*/ 24003 h 24002"/>
                  <a:gd name="connsiteX6" fmla="*/ 2380 w 14565"/>
                  <a:gd name="connsiteY6" fmla="*/ 20669 h 24002"/>
                  <a:gd name="connsiteX7" fmla="*/ 1333 w 14565"/>
                  <a:gd name="connsiteY7" fmla="*/ 23813 h 24002"/>
                  <a:gd name="connsiteX8" fmla="*/ 0 w 14565"/>
                  <a:gd name="connsiteY8" fmla="*/ 23813 h 24002"/>
                  <a:gd name="connsiteX9" fmla="*/ 0 w 14565"/>
                  <a:gd name="connsiteY9" fmla="*/ 0 h 24002"/>
                  <a:gd name="connsiteX10" fmla="*/ 7045 w 14565"/>
                  <a:gd name="connsiteY10" fmla="*/ 21812 h 24002"/>
                  <a:gd name="connsiteX11" fmla="*/ 11709 w 14565"/>
                  <a:gd name="connsiteY11" fmla="*/ 14859 h 24002"/>
                  <a:gd name="connsiteX12" fmla="*/ 7140 w 14565"/>
                  <a:gd name="connsiteY12" fmla="*/ 8001 h 24002"/>
                  <a:gd name="connsiteX13" fmla="*/ 2570 w 14565"/>
                  <a:gd name="connsiteY13" fmla="*/ 13430 h 24002"/>
                  <a:gd name="connsiteX14" fmla="*/ 2570 w 14565"/>
                  <a:gd name="connsiteY14" fmla="*/ 16288 h 24002"/>
                  <a:gd name="connsiteX15" fmla="*/ 7045 w 14565"/>
                  <a:gd name="connsiteY15" fmla="*/ 21812 h 24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02">
                    <a:moveTo>
                      <a:pt x="0" y="0"/>
                    </a:moveTo>
                    <a:lnTo>
                      <a:pt x="2570" y="0"/>
                    </a:lnTo>
                    <a:lnTo>
                      <a:pt x="2570" y="9239"/>
                    </a:lnTo>
                    <a:cubicBezTo>
                      <a:pt x="3713" y="6858"/>
                      <a:pt x="5617" y="5620"/>
                      <a:pt x="7806" y="5620"/>
                    </a:cubicBezTo>
                    <a:cubicBezTo>
                      <a:pt x="11614" y="5620"/>
                      <a:pt x="14565" y="9144"/>
                      <a:pt x="14565" y="14764"/>
                    </a:cubicBezTo>
                    <a:cubicBezTo>
                      <a:pt x="14565" y="20479"/>
                      <a:pt x="11614" y="24003"/>
                      <a:pt x="7711" y="24003"/>
                    </a:cubicBezTo>
                    <a:cubicBezTo>
                      <a:pt x="5521" y="24003"/>
                      <a:pt x="3808" y="22955"/>
                      <a:pt x="2380" y="20669"/>
                    </a:cubicBezTo>
                    <a:lnTo>
                      <a:pt x="1333" y="23813"/>
                    </a:lnTo>
                    <a:lnTo>
                      <a:pt x="0" y="23813"/>
                    </a:lnTo>
                    <a:lnTo>
                      <a:pt x="0" y="0"/>
                    </a:lnTo>
                    <a:close/>
                    <a:moveTo>
                      <a:pt x="7045" y="21812"/>
                    </a:moveTo>
                    <a:cubicBezTo>
                      <a:pt x="9901" y="21812"/>
                      <a:pt x="11709" y="19336"/>
                      <a:pt x="11709" y="14859"/>
                    </a:cubicBezTo>
                    <a:cubicBezTo>
                      <a:pt x="11709" y="10477"/>
                      <a:pt x="9901" y="8001"/>
                      <a:pt x="7140" y="8001"/>
                    </a:cubicBezTo>
                    <a:cubicBezTo>
                      <a:pt x="4665" y="8001"/>
                      <a:pt x="2570" y="10192"/>
                      <a:pt x="2570" y="13430"/>
                    </a:cubicBezTo>
                    <a:lnTo>
                      <a:pt x="2570" y="16288"/>
                    </a:lnTo>
                    <a:cubicBezTo>
                      <a:pt x="2570" y="19812"/>
                      <a:pt x="4474" y="21812"/>
                      <a:pt x="7045" y="21812"/>
                    </a:cubicBezTo>
                    <a:close/>
                  </a:path>
                </a:pathLst>
              </a:custGeom>
              <a:solidFill>
                <a:srgbClr val="231F20"/>
              </a:solidFill>
              <a:ln w="9509" cap="flat">
                <a:noFill/>
                <a:prstDash val="solid"/>
                <a:miter/>
              </a:ln>
            </p:spPr>
            <p:txBody>
              <a:bodyPr rtlCol="0" anchor="ctr"/>
              <a:lstStyle/>
              <a:p>
                <a:endParaRPr lang="en-US"/>
              </a:p>
            </p:txBody>
          </p:sp>
          <p:sp>
            <p:nvSpPr>
              <p:cNvPr id="722" name="Freeform 721">
                <a:extLst>
                  <a:ext uri="{FF2B5EF4-FFF2-40B4-BE49-F238E27FC236}">
                    <a16:creationId xmlns:a16="http://schemas.microsoft.com/office/drawing/2014/main" id="{FF7D3A73-D826-D74C-A7C2-339B71B2F7CA}"/>
                  </a:ext>
                </a:extLst>
              </p:cNvPr>
              <p:cNvSpPr/>
              <p:nvPr/>
            </p:nvSpPr>
            <p:spPr>
              <a:xfrm>
                <a:off x="7356390" y="4986432"/>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1 w 15612"/>
                  <a:gd name="connsiteY8" fmla="*/ 12859 h 18478"/>
                  <a:gd name="connsiteX9" fmla="*/ 15327 w 15612"/>
                  <a:gd name="connsiteY9" fmla="*/ 13335 h 18478"/>
                  <a:gd name="connsiteX10" fmla="*/ 7901 w 15612"/>
                  <a:gd name="connsiteY10" fmla="*/ 18479 h 18478"/>
                  <a:gd name="connsiteX11" fmla="*/ 12851 w 15612"/>
                  <a:gd name="connsiteY11" fmla="*/ 7525 h 18478"/>
                  <a:gd name="connsiteX12" fmla="*/ 8092 w 15612"/>
                  <a:gd name="connsiteY12" fmla="*/ 2191 h 18478"/>
                  <a:gd name="connsiteX13" fmla="*/ 2951 w 15612"/>
                  <a:gd name="connsiteY13" fmla="*/ 7525 h 18478"/>
                  <a:gd name="connsiteX14" fmla="*/ 12851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1" y="12859"/>
                    </a:cubicBezTo>
                    <a:lnTo>
                      <a:pt x="15327" y="13335"/>
                    </a:lnTo>
                    <a:cubicBezTo>
                      <a:pt x="14184" y="16669"/>
                      <a:pt x="11614" y="18479"/>
                      <a:pt x="7901" y="18479"/>
                    </a:cubicBezTo>
                    <a:close/>
                    <a:moveTo>
                      <a:pt x="12851" y="7525"/>
                    </a:moveTo>
                    <a:cubicBezTo>
                      <a:pt x="12756" y="4096"/>
                      <a:pt x="10948" y="2191"/>
                      <a:pt x="8092" y="2191"/>
                    </a:cubicBezTo>
                    <a:cubicBezTo>
                      <a:pt x="5236" y="2191"/>
                      <a:pt x="3427" y="4096"/>
                      <a:pt x="2951" y="7525"/>
                    </a:cubicBezTo>
                    <a:lnTo>
                      <a:pt x="12851" y="7525"/>
                    </a:lnTo>
                    <a:close/>
                  </a:path>
                </a:pathLst>
              </a:custGeom>
              <a:solidFill>
                <a:srgbClr val="231F20"/>
              </a:solidFill>
              <a:ln w="9509" cap="flat">
                <a:noFill/>
                <a:prstDash val="solid"/>
                <a:miter/>
              </a:ln>
            </p:spPr>
            <p:txBody>
              <a:bodyPr rtlCol="0" anchor="ctr"/>
              <a:lstStyle/>
              <a:p>
                <a:endParaRPr lang="en-US"/>
              </a:p>
            </p:txBody>
          </p:sp>
          <p:sp>
            <p:nvSpPr>
              <p:cNvPr id="723" name="Freeform 722">
                <a:extLst>
                  <a:ext uri="{FF2B5EF4-FFF2-40B4-BE49-F238E27FC236}">
                    <a16:creationId xmlns:a16="http://schemas.microsoft.com/office/drawing/2014/main" id="{20CE57A5-EB93-F54C-A981-B0FDCB57BF5E}"/>
                  </a:ext>
                </a:extLst>
              </p:cNvPr>
              <p:cNvSpPr/>
              <p:nvPr/>
            </p:nvSpPr>
            <p:spPr>
              <a:xfrm>
                <a:off x="7384568" y="4980717"/>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1 w 13803"/>
                  <a:gd name="connsiteY3" fmla="*/ 5620 h 23812"/>
                  <a:gd name="connsiteX4" fmla="*/ 13803 w 13803"/>
                  <a:gd name="connsiteY4" fmla="*/ 12573 h 23812"/>
                  <a:gd name="connsiteX5" fmla="*/ 13803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1" y="5620"/>
                    </a:cubicBezTo>
                    <a:cubicBezTo>
                      <a:pt x="11804" y="5620"/>
                      <a:pt x="13803" y="8001"/>
                      <a:pt x="13803" y="12573"/>
                    </a:cubicBezTo>
                    <a:lnTo>
                      <a:pt x="13803" y="23717"/>
                    </a:lnTo>
                    <a:lnTo>
                      <a:pt x="11233" y="23717"/>
                    </a:lnTo>
                    <a:lnTo>
                      <a:pt x="11233" y="12383"/>
                    </a:lnTo>
                    <a:cubicBezTo>
                      <a:pt x="11233" y="9525"/>
                      <a:pt x="9900"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a:p>
            </p:txBody>
          </p:sp>
          <p:sp>
            <p:nvSpPr>
              <p:cNvPr id="724" name="Freeform 723">
                <a:extLst>
                  <a:ext uri="{FF2B5EF4-FFF2-40B4-BE49-F238E27FC236}">
                    <a16:creationId xmlns:a16="http://schemas.microsoft.com/office/drawing/2014/main" id="{0BBE9A18-CADF-BE48-9166-042E3D20C2DC}"/>
                  </a:ext>
                </a:extLst>
              </p:cNvPr>
              <p:cNvSpPr/>
              <p:nvPr/>
            </p:nvSpPr>
            <p:spPr>
              <a:xfrm>
                <a:off x="7401704" y="4986432"/>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9 h 18478"/>
                  <a:gd name="connsiteX11" fmla="*/ 12756 w 15612"/>
                  <a:gd name="connsiteY11" fmla="*/ 7525 h 18478"/>
                  <a:gd name="connsiteX12" fmla="*/ 7996 w 15612"/>
                  <a:gd name="connsiteY12" fmla="*/ 2191 h 18478"/>
                  <a:gd name="connsiteX13" fmla="*/ 2856 w 15612"/>
                  <a:gd name="connsiteY13" fmla="*/ 7525 h 18478"/>
                  <a:gd name="connsiteX14" fmla="*/ 12756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2" y="12859"/>
                    </a:cubicBezTo>
                    <a:lnTo>
                      <a:pt x="15327" y="13335"/>
                    </a:lnTo>
                    <a:cubicBezTo>
                      <a:pt x="14089" y="16669"/>
                      <a:pt x="11519" y="18479"/>
                      <a:pt x="7901" y="18479"/>
                    </a:cubicBezTo>
                    <a:close/>
                    <a:moveTo>
                      <a:pt x="12756" y="7525"/>
                    </a:moveTo>
                    <a:cubicBezTo>
                      <a:pt x="12661" y="4096"/>
                      <a:pt x="10853" y="2191"/>
                      <a:pt x="7996" y="2191"/>
                    </a:cubicBezTo>
                    <a:cubicBezTo>
                      <a:pt x="5141" y="2191"/>
                      <a:pt x="3332" y="4096"/>
                      <a:pt x="2856" y="7525"/>
                    </a:cubicBezTo>
                    <a:lnTo>
                      <a:pt x="12756" y="7525"/>
                    </a:lnTo>
                    <a:close/>
                  </a:path>
                </a:pathLst>
              </a:custGeom>
              <a:solidFill>
                <a:srgbClr val="231F20"/>
              </a:solidFill>
              <a:ln w="9509" cap="flat">
                <a:noFill/>
                <a:prstDash val="solid"/>
                <a:miter/>
              </a:ln>
            </p:spPr>
            <p:txBody>
              <a:bodyPr rtlCol="0" anchor="ctr"/>
              <a:lstStyle/>
              <a:p>
                <a:endParaRPr lang="en-US"/>
              </a:p>
            </p:txBody>
          </p:sp>
          <p:sp>
            <p:nvSpPr>
              <p:cNvPr id="725" name="Freeform 724">
                <a:extLst>
                  <a:ext uri="{FF2B5EF4-FFF2-40B4-BE49-F238E27FC236}">
                    <a16:creationId xmlns:a16="http://schemas.microsoft.com/office/drawing/2014/main" id="{8AC1C456-7F2E-D641-A738-37EA889FC960}"/>
                  </a:ext>
                </a:extLst>
              </p:cNvPr>
              <p:cNvSpPr/>
              <p:nvPr/>
            </p:nvSpPr>
            <p:spPr>
              <a:xfrm>
                <a:off x="7420838" y="4980717"/>
                <a:ext cx="2570" cy="23717"/>
              </a:xfrm>
              <a:custGeom>
                <a:avLst/>
                <a:gdLst>
                  <a:gd name="connsiteX0" fmla="*/ 0 w 2570"/>
                  <a:gd name="connsiteY0" fmla="*/ 0 h 23717"/>
                  <a:gd name="connsiteX1" fmla="*/ 2570 w 2570"/>
                  <a:gd name="connsiteY1" fmla="*/ 0 h 23717"/>
                  <a:gd name="connsiteX2" fmla="*/ 2570 w 2570"/>
                  <a:gd name="connsiteY2" fmla="*/ 23717 h 23717"/>
                  <a:gd name="connsiteX3" fmla="*/ 0 w 2570"/>
                  <a:gd name="connsiteY3" fmla="*/ 23717 h 23717"/>
                  <a:gd name="connsiteX4" fmla="*/ 0 w 2570"/>
                  <a:gd name="connsiteY4" fmla="*/ 0 h 2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 h="23717">
                    <a:moveTo>
                      <a:pt x="0" y="0"/>
                    </a:moveTo>
                    <a:lnTo>
                      <a:pt x="2570" y="0"/>
                    </a:lnTo>
                    <a:lnTo>
                      <a:pt x="2570" y="23717"/>
                    </a:lnTo>
                    <a:lnTo>
                      <a:pt x="0" y="23717"/>
                    </a:lnTo>
                    <a:lnTo>
                      <a:pt x="0" y="0"/>
                    </a:lnTo>
                    <a:close/>
                  </a:path>
                </a:pathLst>
              </a:custGeom>
              <a:solidFill>
                <a:srgbClr val="231F20"/>
              </a:solidFill>
              <a:ln w="9509" cap="flat">
                <a:noFill/>
                <a:prstDash val="solid"/>
                <a:miter/>
              </a:ln>
            </p:spPr>
            <p:txBody>
              <a:bodyPr rtlCol="0" anchor="ctr"/>
              <a:lstStyle/>
              <a:p>
                <a:endParaRPr lang="en-US"/>
              </a:p>
            </p:txBody>
          </p:sp>
          <p:sp>
            <p:nvSpPr>
              <p:cNvPr id="726" name="Freeform 725">
                <a:extLst>
                  <a:ext uri="{FF2B5EF4-FFF2-40B4-BE49-F238E27FC236}">
                    <a16:creationId xmlns:a16="http://schemas.microsoft.com/office/drawing/2014/main" id="{6DBC71A8-91E8-1941-AA5C-DDE6997C1457}"/>
                  </a:ext>
                </a:extLst>
              </p:cNvPr>
              <p:cNvSpPr/>
              <p:nvPr/>
            </p:nvSpPr>
            <p:spPr>
              <a:xfrm>
                <a:off x="7427121" y="4980717"/>
                <a:ext cx="14565" cy="24098"/>
              </a:xfrm>
              <a:custGeom>
                <a:avLst/>
                <a:gdLst>
                  <a:gd name="connsiteX0" fmla="*/ 14565 w 14565"/>
                  <a:gd name="connsiteY0" fmla="*/ 23717 h 24098"/>
                  <a:gd name="connsiteX1" fmla="*/ 12185 w 14565"/>
                  <a:gd name="connsiteY1" fmla="*/ 23717 h 24098"/>
                  <a:gd name="connsiteX2" fmla="*/ 12185 w 14565"/>
                  <a:gd name="connsiteY2" fmla="*/ 20193 h 24098"/>
                  <a:gd name="connsiteX3" fmla="*/ 6759 w 14565"/>
                  <a:gd name="connsiteY3" fmla="*/ 24098 h 24098"/>
                  <a:gd name="connsiteX4" fmla="*/ 0 w 14565"/>
                  <a:gd name="connsiteY4" fmla="*/ 15050 h 24098"/>
                  <a:gd name="connsiteX5" fmla="*/ 6949 w 14565"/>
                  <a:gd name="connsiteY5" fmla="*/ 5715 h 24098"/>
                  <a:gd name="connsiteX6" fmla="*/ 11995 w 14565"/>
                  <a:gd name="connsiteY6" fmla="*/ 8858 h 24098"/>
                  <a:gd name="connsiteX7" fmla="*/ 11995 w 14565"/>
                  <a:gd name="connsiteY7" fmla="*/ 0 h 24098"/>
                  <a:gd name="connsiteX8" fmla="*/ 14565 w 14565"/>
                  <a:gd name="connsiteY8" fmla="*/ 0 h 24098"/>
                  <a:gd name="connsiteX9" fmla="*/ 14565 w 14565"/>
                  <a:gd name="connsiteY9" fmla="*/ 23717 h 24098"/>
                  <a:gd name="connsiteX10" fmla="*/ 7425 w 14565"/>
                  <a:gd name="connsiteY10" fmla="*/ 8001 h 24098"/>
                  <a:gd name="connsiteX11" fmla="*/ 2856 w 14565"/>
                  <a:gd name="connsiteY11" fmla="*/ 14954 h 24098"/>
                  <a:gd name="connsiteX12" fmla="*/ 7425 w 14565"/>
                  <a:gd name="connsiteY12" fmla="*/ 21812 h 24098"/>
                  <a:gd name="connsiteX13" fmla="*/ 11995 w 14565"/>
                  <a:gd name="connsiteY13" fmla="*/ 16192 h 24098"/>
                  <a:gd name="connsiteX14" fmla="*/ 11995 w 14565"/>
                  <a:gd name="connsiteY14" fmla="*/ 13525 h 24098"/>
                  <a:gd name="connsiteX15" fmla="*/ 7425 w 14565"/>
                  <a:gd name="connsiteY15" fmla="*/ 8001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14565" y="23717"/>
                    </a:moveTo>
                    <a:lnTo>
                      <a:pt x="12185" y="23717"/>
                    </a:lnTo>
                    <a:lnTo>
                      <a:pt x="12185" y="20193"/>
                    </a:lnTo>
                    <a:cubicBezTo>
                      <a:pt x="10948" y="22765"/>
                      <a:pt x="9044" y="24098"/>
                      <a:pt x="6759" y="24098"/>
                    </a:cubicBezTo>
                    <a:cubicBezTo>
                      <a:pt x="2951" y="24098"/>
                      <a:pt x="0" y="20574"/>
                      <a:pt x="0" y="15050"/>
                    </a:cubicBezTo>
                    <a:cubicBezTo>
                      <a:pt x="0" y="9334"/>
                      <a:pt x="3046" y="5715"/>
                      <a:pt x="6949" y="5715"/>
                    </a:cubicBezTo>
                    <a:cubicBezTo>
                      <a:pt x="9044" y="5715"/>
                      <a:pt x="10852" y="6763"/>
                      <a:pt x="11995" y="8858"/>
                    </a:cubicBezTo>
                    <a:lnTo>
                      <a:pt x="11995" y="0"/>
                    </a:lnTo>
                    <a:lnTo>
                      <a:pt x="14565" y="0"/>
                    </a:lnTo>
                    <a:lnTo>
                      <a:pt x="14565" y="23717"/>
                    </a:lnTo>
                    <a:close/>
                    <a:moveTo>
                      <a:pt x="7425" y="8001"/>
                    </a:moveTo>
                    <a:cubicBezTo>
                      <a:pt x="4760" y="8001"/>
                      <a:pt x="2856" y="10477"/>
                      <a:pt x="2856" y="14954"/>
                    </a:cubicBezTo>
                    <a:cubicBezTo>
                      <a:pt x="2856" y="19336"/>
                      <a:pt x="4665" y="21812"/>
                      <a:pt x="7425" y="21812"/>
                    </a:cubicBezTo>
                    <a:cubicBezTo>
                      <a:pt x="9900" y="21812"/>
                      <a:pt x="11995" y="19621"/>
                      <a:pt x="11995" y="16192"/>
                    </a:cubicBezTo>
                    <a:lnTo>
                      <a:pt x="11995" y="13525"/>
                    </a:lnTo>
                    <a:cubicBezTo>
                      <a:pt x="11995" y="10096"/>
                      <a:pt x="10186" y="8001"/>
                      <a:pt x="7425" y="8001"/>
                    </a:cubicBezTo>
                    <a:close/>
                  </a:path>
                </a:pathLst>
              </a:custGeom>
              <a:solidFill>
                <a:srgbClr val="231F20"/>
              </a:solidFill>
              <a:ln w="9509" cap="flat">
                <a:noFill/>
                <a:prstDash val="solid"/>
                <a:miter/>
              </a:ln>
            </p:spPr>
            <p:txBody>
              <a:bodyPr rtlCol="0" anchor="ctr"/>
              <a:lstStyle/>
              <a:p>
                <a:endParaRPr lang="en-US"/>
              </a:p>
            </p:txBody>
          </p:sp>
          <p:sp>
            <p:nvSpPr>
              <p:cNvPr id="727" name="Freeform 726">
                <a:extLst>
                  <a:ext uri="{FF2B5EF4-FFF2-40B4-BE49-F238E27FC236}">
                    <a16:creationId xmlns:a16="http://schemas.microsoft.com/office/drawing/2014/main" id="{76854FFE-30FB-304C-A643-A5481D297A00}"/>
                  </a:ext>
                </a:extLst>
              </p:cNvPr>
              <p:cNvSpPr/>
              <p:nvPr/>
            </p:nvSpPr>
            <p:spPr>
              <a:xfrm>
                <a:off x="7455300" y="4986337"/>
                <a:ext cx="8662" cy="18192"/>
              </a:xfrm>
              <a:custGeom>
                <a:avLst/>
                <a:gdLst>
                  <a:gd name="connsiteX0" fmla="*/ 95 w 8662"/>
                  <a:gd name="connsiteY0" fmla="*/ 571 h 18192"/>
                  <a:gd name="connsiteX1" fmla="*/ 2570 w 8662"/>
                  <a:gd name="connsiteY1" fmla="*/ 571 h 18192"/>
                  <a:gd name="connsiteX2" fmla="*/ 2570 w 8662"/>
                  <a:gd name="connsiteY2" fmla="*/ 4477 h 18192"/>
                  <a:gd name="connsiteX3" fmla="*/ 7711 w 8662"/>
                  <a:gd name="connsiteY3" fmla="*/ 0 h 18192"/>
                  <a:gd name="connsiteX4" fmla="*/ 8663 w 8662"/>
                  <a:gd name="connsiteY4" fmla="*/ 95 h 18192"/>
                  <a:gd name="connsiteX5" fmla="*/ 8663 w 8662"/>
                  <a:gd name="connsiteY5" fmla="*/ 2762 h 18192"/>
                  <a:gd name="connsiteX6" fmla="*/ 8187 w 8662"/>
                  <a:gd name="connsiteY6" fmla="*/ 2762 h 18192"/>
                  <a:gd name="connsiteX7" fmla="*/ 2665 w 8662"/>
                  <a:gd name="connsiteY7" fmla="*/ 9334 h 18192"/>
                  <a:gd name="connsiteX8" fmla="*/ 2665 w 8662"/>
                  <a:gd name="connsiteY8" fmla="*/ 18193 h 18192"/>
                  <a:gd name="connsiteX9" fmla="*/ 0 w 8662"/>
                  <a:gd name="connsiteY9" fmla="*/ 18193 h 18192"/>
                  <a:gd name="connsiteX10" fmla="*/ 0 w 8662"/>
                  <a:gd name="connsiteY10" fmla="*/ 571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2" h="18192">
                    <a:moveTo>
                      <a:pt x="95" y="571"/>
                    </a:moveTo>
                    <a:lnTo>
                      <a:pt x="2570" y="571"/>
                    </a:lnTo>
                    <a:lnTo>
                      <a:pt x="2570" y="4477"/>
                    </a:lnTo>
                    <a:cubicBezTo>
                      <a:pt x="3618" y="1524"/>
                      <a:pt x="5236" y="0"/>
                      <a:pt x="7711" y="0"/>
                    </a:cubicBezTo>
                    <a:cubicBezTo>
                      <a:pt x="7996" y="0"/>
                      <a:pt x="8282" y="0"/>
                      <a:pt x="8663" y="95"/>
                    </a:cubicBezTo>
                    <a:lnTo>
                      <a:pt x="8663" y="2762"/>
                    </a:lnTo>
                    <a:cubicBezTo>
                      <a:pt x="8472" y="2762"/>
                      <a:pt x="8377" y="2762"/>
                      <a:pt x="8187" y="2762"/>
                    </a:cubicBezTo>
                    <a:cubicBezTo>
                      <a:pt x="4855" y="2762"/>
                      <a:pt x="2665" y="5239"/>
                      <a:pt x="2665" y="9334"/>
                    </a:cubicBezTo>
                    <a:lnTo>
                      <a:pt x="2665" y="18193"/>
                    </a:lnTo>
                    <a:lnTo>
                      <a:pt x="0" y="18193"/>
                    </a:lnTo>
                    <a:lnTo>
                      <a:pt x="0" y="571"/>
                    </a:lnTo>
                    <a:close/>
                  </a:path>
                </a:pathLst>
              </a:custGeom>
              <a:solidFill>
                <a:srgbClr val="231F20"/>
              </a:solidFill>
              <a:ln w="9509" cap="flat">
                <a:noFill/>
                <a:prstDash val="solid"/>
                <a:miter/>
              </a:ln>
            </p:spPr>
            <p:txBody>
              <a:bodyPr rtlCol="0" anchor="ctr"/>
              <a:lstStyle/>
              <a:p>
                <a:endParaRPr lang="en-US"/>
              </a:p>
            </p:txBody>
          </p:sp>
          <p:sp>
            <p:nvSpPr>
              <p:cNvPr id="728" name="Freeform 727">
                <a:extLst>
                  <a:ext uri="{FF2B5EF4-FFF2-40B4-BE49-F238E27FC236}">
                    <a16:creationId xmlns:a16="http://schemas.microsoft.com/office/drawing/2014/main" id="{0A2C941A-7F4D-FC4D-BF5C-C6F34BB73FB9}"/>
                  </a:ext>
                </a:extLst>
              </p:cNvPr>
              <p:cNvSpPr/>
              <p:nvPr/>
            </p:nvSpPr>
            <p:spPr>
              <a:xfrm>
                <a:off x="7464629" y="4986432"/>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1 w 15612"/>
                  <a:gd name="connsiteY7" fmla="*/ 16288 h 18478"/>
                  <a:gd name="connsiteX8" fmla="*/ 12851 w 15612"/>
                  <a:gd name="connsiteY8" fmla="*/ 12859 h 18478"/>
                  <a:gd name="connsiteX9" fmla="*/ 15327 w 15612"/>
                  <a:gd name="connsiteY9" fmla="*/ 13335 h 18478"/>
                  <a:gd name="connsiteX10" fmla="*/ 7901 w 15612"/>
                  <a:gd name="connsiteY10" fmla="*/ 18479 h 18478"/>
                  <a:gd name="connsiteX11" fmla="*/ 12851 w 15612"/>
                  <a:gd name="connsiteY11" fmla="*/ 7525 h 18478"/>
                  <a:gd name="connsiteX12" fmla="*/ 8091 w 15612"/>
                  <a:gd name="connsiteY12" fmla="*/ 2191 h 18478"/>
                  <a:gd name="connsiteX13" fmla="*/ 2951 w 15612"/>
                  <a:gd name="connsiteY13" fmla="*/ 7525 h 18478"/>
                  <a:gd name="connsiteX14" fmla="*/ 12851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1"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1" y="16288"/>
                    </a:cubicBezTo>
                    <a:cubicBezTo>
                      <a:pt x="10281" y="16288"/>
                      <a:pt x="11995" y="15050"/>
                      <a:pt x="12851" y="12859"/>
                    </a:cubicBezTo>
                    <a:lnTo>
                      <a:pt x="15327" y="13335"/>
                    </a:lnTo>
                    <a:cubicBezTo>
                      <a:pt x="14184" y="16669"/>
                      <a:pt x="11614" y="18479"/>
                      <a:pt x="7901" y="18479"/>
                    </a:cubicBezTo>
                    <a:close/>
                    <a:moveTo>
                      <a:pt x="12851" y="7525"/>
                    </a:moveTo>
                    <a:cubicBezTo>
                      <a:pt x="12756" y="4096"/>
                      <a:pt x="10948" y="2191"/>
                      <a:pt x="8091" y="2191"/>
                    </a:cubicBezTo>
                    <a:cubicBezTo>
                      <a:pt x="5236" y="2191"/>
                      <a:pt x="3427" y="4096"/>
                      <a:pt x="2951" y="7525"/>
                    </a:cubicBezTo>
                    <a:lnTo>
                      <a:pt x="12851" y="7525"/>
                    </a:lnTo>
                    <a:close/>
                  </a:path>
                </a:pathLst>
              </a:custGeom>
              <a:solidFill>
                <a:srgbClr val="231F20"/>
              </a:solidFill>
              <a:ln w="9509" cap="flat">
                <a:noFill/>
                <a:prstDash val="solid"/>
                <a:miter/>
              </a:ln>
            </p:spPr>
            <p:txBody>
              <a:bodyPr rtlCol="0" anchor="ctr"/>
              <a:lstStyle/>
              <a:p>
                <a:endParaRPr lang="en-US"/>
              </a:p>
            </p:txBody>
          </p:sp>
          <p:sp>
            <p:nvSpPr>
              <p:cNvPr id="729" name="Freeform 728">
                <a:extLst>
                  <a:ext uri="{FF2B5EF4-FFF2-40B4-BE49-F238E27FC236}">
                    <a16:creationId xmlns:a16="http://schemas.microsoft.com/office/drawing/2014/main" id="{CFFD294D-3E37-2247-84D7-8F7B61E60A78}"/>
                  </a:ext>
                </a:extLst>
              </p:cNvPr>
              <p:cNvSpPr/>
              <p:nvPr/>
            </p:nvSpPr>
            <p:spPr>
              <a:xfrm>
                <a:off x="7482335" y="4986432"/>
                <a:ext cx="13993" cy="18478"/>
              </a:xfrm>
              <a:custGeom>
                <a:avLst/>
                <a:gdLst>
                  <a:gd name="connsiteX0" fmla="*/ 2190 w 13993"/>
                  <a:gd name="connsiteY0" fmla="*/ 12954 h 18478"/>
                  <a:gd name="connsiteX1" fmla="*/ 7140 w 13993"/>
                  <a:gd name="connsiteY1" fmla="*/ 16288 h 18478"/>
                  <a:gd name="connsiteX2" fmla="*/ 11138 w 13993"/>
                  <a:gd name="connsiteY2" fmla="*/ 13335 h 18478"/>
                  <a:gd name="connsiteX3" fmla="*/ 6093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9 h 18478"/>
                  <a:gd name="connsiteX13" fmla="*/ 0 w 13993"/>
                  <a:gd name="connsiteY13" fmla="*/ 13430 h 18478"/>
                  <a:gd name="connsiteX14" fmla="*/ 2190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90" y="12954"/>
                    </a:moveTo>
                    <a:cubicBezTo>
                      <a:pt x="2951" y="15145"/>
                      <a:pt x="4760" y="16288"/>
                      <a:pt x="7140" y="16288"/>
                    </a:cubicBezTo>
                    <a:cubicBezTo>
                      <a:pt x="9615" y="16288"/>
                      <a:pt x="11138" y="15050"/>
                      <a:pt x="11138" y="13335"/>
                    </a:cubicBezTo>
                    <a:cubicBezTo>
                      <a:pt x="11138" y="11144"/>
                      <a:pt x="9329" y="10954"/>
                      <a:pt x="6093"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70" y="2191"/>
                      <a:pt x="3237" y="3334"/>
                      <a:pt x="3237" y="4953"/>
                    </a:cubicBezTo>
                    <a:cubicBezTo>
                      <a:pt x="3237" y="7144"/>
                      <a:pt x="5236" y="7144"/>
                      <a:pt x="8568" y="8001"/>
                    </a:cubicBezTo>
                    <a:cubicBezTo>
                      <a:pt x="12185" y="8954"/>
                      <a:pt x="13994" y="10287"/>
                      <a:pt x="13994" y="13049"/>
                    </a:cubicBezTo>
                    <a:cubicBezTo>
                      <a:pt x="13994" y="16193"/>
                      <a:pt x="11328" y="18479"/>
                      <a:pt x="7330" y="18479"/>
                    </a:cubicBezTo>
                    <a:cubicBezTo>
                      <a:pt x="3427" y="18479"/>
                      <a:pt x="761" y="16574"/>
                      <a:pt x="0" y="13430"/>
                    </a:cubicBezTo>
                    <a:lnTo>
                      <a:pt x="2190" y="12954"/>
                    </a:lnTo>
                    <a:close/>
                  </a:path>
                </a:pathLst>
              </a:custGeom>
              <a:solidFill>
                <a:srgbClr val="231F20"/>
              </a:solidFill>
              <a:ln w="9509" cap="flat">
                <a:noFill/>
                <a:prstDash val="solid"/>
                <a:miter/>
              </a:ln>
            </p:spPr>
            <p:txBody>
              <a:bodyPr rtlCol="0" anchor="ctr"/>
              <a:lstStyle/>
              <a:p>
                <a:endParaRPr lang="en-US"/>
              </a:p>
            </p:txBody>
          </p:sp>
          <p:sp>
            <p:nvSpPr>
              <p:cNvPr id="730" name="Freeform 729">
                <a:extLst>
                  <a:ext uri="{FF2B5EF4-FFF2-40B4-BE49-F238E27FC236}">
                    <a16:creationId xmlns:a16="http://schemas.microsoft.com/office/drawing/2014/main" id="{9DEB7F78-B5D6-3E40-BD37-6D1E14AEAA2E}"/>
                  </a:ext>
                </a:extLst>
              </p:cNvPr>
              <p:cNvSpPr/>
              <p:nvPr/>
            </p:nvSpPr>
            <p:spPr>
              <a:xfrm>
                <a:off x="7499280" y="4986432"/>
                <a:ext cx="14565" cy="24098"/>
              </a:xfrm>
              <a:custGeom>
                <a:avLst/>
                <a:gdLst>
                  <a:gd name="connsiteX0" fmla="*/ 0 w 14565"/>
                  <a:gd name="connsiteY0" fmla="*/ 476 h 24098"/>
                  <a:gd name="connsiteX1" fmla="*/ 2380 w 14565"/>
                  <a:gd name="connsiteY1" fmla="*/ 476 h 24098"/>
                  <a:gd name="connsiteX2" fmla="*/ 2380 w 14565"/>
                  <a:gd name="connsiteY2" fmla="*/ 3905 h 24098"/>
                  <a:gd name="connsiteX3" fmla="*/ 7806 w 14565"/>
                  <a:gd name="connsiteY3" fmla="*/ 0 h 24098"/>
                  <a:gd name="connsiteX4" fmla="*/ 14565 w 14565"/>
                  <a:gd name="connsiteY4" fmla="*/ 9144 h 24098"/>
                  <a:gd name="connsiteX5" fmla="*/ 7616 w 14565"/>
                  <a:gd name="connsiteY5" fmla="*/ 18383 h 24098"/>
                  <a:gd name="connsiteX6" fmla="*/ 2570 w 14565"/>
                  <a:gd name="connsiteY6" fmla="*/ 15240 h 24098"/>
                  <a:gd name="connsiteX7" fmla="*/ 2570 w 14565"/>
                  <a:gd name="connsiteY7" fmla="*/ 24098 h 24098"/>
                  <a:gd name="connsiteX8" fmla="*/ 0 w 14565"/>
                  <a:gd name="connsiteY8" fmla="*/ 24098 h 24098"/>
                  <a:gd name="connsiteX9" fmla="*/ 0 w 14565"/>
                  <a:gd name="connsiteY9" fmla="*/ 476 h 24098"/>
                  <a:gd name="connsiteX10" fmla="*/ 7044 w 14565"/>
                  <a:gd name="connsiteY10" fmla="*/ 16097 h 24098"/>
                  <a:gd name="connsiteX11" fmla="*/ 11709 w 14565"/>
                  <a:gd name="connsiteY11" fmla="*/ 9144 h 24098"/>
                  <a:gd name="connsiteX12" fmla="*/ 7140 w 14565"/>
                  <a:gd name="connsiteY12" fmla="*/ 2286 h 24098"/>
                  <a:gd name="connsiteX13" fmla="*/ 2570 w 14565"/>
                  <a:gd name="connsiteY13" fmla="*/ 7715 h 24098"/>
                  <a:gd name="connsiteX14" fmla="*/ 2570 w 14565"/>
                  <a:gd name="connsiteY14" fmla="*/ 10668 h 24098"/>
                  <a:gd name="connsiteX15" fmla="*/ 7044 w 14565"/>
                  <a:gd name="connsiteY15" fmla="*/ 16097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0" y="476"/>
                    </a:moveTo>
                    <a:lnTo>
                      <a:pt x="2380" y="476"/>
                    </a:lnTo>
                    <a:lnTo>
                      <a:pt x="2380" y="3905"/>
                    </a:lnTo>
                    <a:cubicBezTo>
                      <a:pt x="3618" y="1333"/>
                      <a:pt x="5426" y="0"/>
                      <a:pt x="7806" y="0"/>
                    </a:cubicBezTo>
                    <a:cubicBezTo>
                      <a:pt x="11614" y="0"/>
                      <a:pt x="14565" y="3524"/>
                      <a:pt x="14565" y="9144"/>
                    </a:cubicBezTo>
                    <a:cubicBezTo>
                      <a:pt x="14565" y="14859"/>
                      <a:pt x="11519" y="18383"/>
                      <a:pt x="7616" y="18383"/>
                    </a:cubicBezTo>
                    <a:cubicBezTo>
                      <a:pt x="5617" y="18383"/>
                      <a:pt x="3713" y="17336"/>
                      <a:pt x="2570" y="15240"/>
                    </a:cubicBezTo>
                    <a:lnTo>
                      <a:pt x="2570" y="24098"/>
                    </a:lnTo>
                    <a:lnTo>
                      <a:pt x="0" y="24098"/>
                    </a:lnTo>
                    <a:lnTo>
                      <a:pt x="0" y="476"/>
                    </a:lnTo>
                    <a:close/>
                    <a:moveTo>
                      <a:pt x="7044" y="16097"/>
                    </a:moveTo>
                    <a:cubicBezTo>
                      <a:pt x="9901" y="16097"/>
                      <a:pt x="11709" y="13621"/>
                      <a:pt x="11709" y="9144"/>
                    </a:cubicBezTo>
                    <a:cubicBezTo>
                      <a:pt x="11709" y="4763"/>
                      <a:pt x="9901" y="2286"/>
                      <a:pt x="7140" y="2286"/>
                    </a:cubicBezTo>
                    <a:cubicBezTo>
                      <a:pt x="4665" y="2286"/>
                      <a:pt x="2570" y="4477"/>
                      <a:pt x="2570" y="7715"/>
                    </a:cubicBezTo>
                    <a:lnTo>
                      <a:pt x="2570" y="10668"/>
                    </a:lnTo>
                    <a:cubicBezTo>
                      <a:pt x="2570" y="14097"/>
                      <a:pt x="4474" y="16097"/>
                      <a:pt x="7044" y="16097"/>
                    </a:cubicBezTo>
                    <a:close/>
                  </a:path>
                </a:pathLst>
              </a:custGeom>
              <a:solidFill>
                <a:srgbClr val="231F20"/>
              </a:solidFill>
              <a:ln w="9509" cap="flat">
                <a:noFill/>
                <a:prstDash val="solid"/>
                <a:miter/>
              </a:ln>
            </p:spPr>
            <p:txBody>
              <a:bodyPr rtlCol="0" anchor="ctr"/>
              <a:lstStyle/>
              <a:p>
                <a:endParaRPr lang="en-US"/>
              </a:p>
            </p:txBody>
          </p:sp>
          <p:sp>
            <p:nvSpPr>
              <p:cNvPr id="731" name="Freeform 730">
                <a:extLst>
                  <a:ext uri="{FF2B5EF4-FFF2-40B4-BE49-F238E27FC236}">
                    <a16:creationId xmlns:a16="http://schemas.microsoft.com/office/drawing/2014/main" id="{1BE8B17A-F6F2-EB44-B117-E91B9FBED375}"/>
                  </a:ext>
                </a:extLst>
              </p:cNvPr>
              <p:cNvSpPr/>
              <p:nvPr/>
            </p:nvSpPr>
            <p:spPr>
              <a:xfrm>
                <a:off x="7516130" y="4986432"/>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9 h 18478"/>
                  <a:gd name="connsiteX4" fmla="*/ 0 w 15802"/>
                  <a:gd name="connsiteY4" fmla="*/ 9239 h 18478"/>
                  <a:gd name="connsiteX5" fmla="*/ 12947 w 15802"/>
                  <a:gd name="connsiteY5" fmla="*/ 9239 h 18478"/>
                  <a:gd name="connsiteX6" fmla="*/ 7901 w 15802"/>
                  <a:gd name="connsiteY6" fmla="*/ 2191 h 18478"/>
                  <a:gd name="connsiteX7" fmla="*/ 2856 w 15802"/>
                  <a:gd name="connsiteY7" fmla="*/ 9239 h 18478"/>
                  <a:gd name="connsiteX8" fmla="*/ 7901 w 15802"/>
                  <a:gd name="connsiteY8" fmla="*/ 16288 h 18478"/>
                  <a:gd name="connsiteX9" fmla="*/ 12947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20"/>
                      <a:pt x="15803" y="9239"/>
                    </a:cubicBezTo>
                    <a:cubicBezTo>
                      <a:pt x="15803" y="14859"/>
                      <a:pt x="12566" y="18479"/>
                      <a:pt x="7901" y="18479"/>
                    </a:cubicBezTo>
                    <a:cubicBezTo>
                      <a:pt x="3237" y="18479"/>
                      <a:pt x="0" y="14859"/>
                      <a:pt x="0" y="9239"/>
                    </a:cubicBezTo>
                    <a:close/>
                    <a:moveTo>
                      <a:pt x="12947" y="9239"/>
                    </a:moveTo>
                    <a:cubicBezTo>
                      <a:pt x="12947" y="4763"/>
                      <a:pt x="10948" y="2191"/>
                      <a:pt x="7901" y="2191"/>
                    </a:cubicBezTo>
                    <a:cubicBezTo>
                      <a:pt x="4855" y="2191"/>
                      <a:pt x="2856" y="4763"/>
                      <a:pt x="2856" y="9239"/>
                    </a:cubicBezTo>
                    <a:cubicBezTo>
                      <a:pt x="2856" y="13716"/>
                      <a:pt x="4855" y="16288"/>
                      <a:pt x="7901" y="16288"/>
                    </a:cubicBezTo>
                    <a:cubicBezTo>
                      <a:pt x="10948" y="16288"/>
                      <a:pt x="12947" y="13621"/>
                      <a:pt x="12947" y="9239"/>
                    </a:cubicBezTo>
                    <a:close/>
                  </a:path>
                </a:pathLst>
              </a:custGeom>
              <a:solidFill>
                <a:srgbClr val="231F20"/>
              </a:solidFill>
              <a:ln w="9509" cap="flat">
                <a:noFill/>
                <a:prstDash val="solid"/>
                <a:miter/>
              </a:ln>
            </p:spPr>
            <p:txBody>
              <a:bodyPr rtlCol="0" anchor="ctr"/>
              <a:lstStyle/>
              <a:p>
                <a:endParaRPr lang="en-US"/>
              </a:p>
            </p:txBody>
          </p:sp>
          <p:sp>
            <p:nvSpPr>
              <p:cNvPr id="732" name="Freeform 731">
                <a:extLst>
                  <a:ext uri="{FF2B5EF4-FFF2-40B4-BE49-F238E27FC236}">
                    <a16:creationId xmlns:a16="http://schemas.microsoft.com/office/drawing/2014/main" id="{D353ACB1-227C-F64A-B8F2-812FD35ACBBB}"/>
                  </a:ext>
                </a:extLst>
              </p:cNvPr>
              <p:cNvSpPr/>
              <p:nvPr/>
            </p:nvSpPr>
            <p:spPr>
              <a:xfrm>
                <a:off x="7535360" y="4986432"/>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1"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a:p>
            </p:txBody>
          </p:sp>
          <p:sp>
            <p:nvSpPr>
              <p:cNvPr id="733" name="Freeform 732">
                <a:extLst>
                  <a:ext uri="{FF2B5EF4-FFF2-40B4-BE49-F238E27FC236}">
                    <a16:creationId xmlns:a16="http://schemas.microsoft.com/office/drawing/2014/main" id="{9F05C352-9D09-7E42-AE34-27FCB12E4F3B}"/>
                  </a:ext>
                </a:extLst>
              </p:cNvPr>
              <p:cNvSpPr/>
              <p:nvPr/>
            </p:nvSpPr>
            <p:spPr>
              <a:xfrm>
                <a:off x="7552305" y="4986432"/>
                <a:ext cx="13993" cy="18478"/>
              </a:xfrm>
              <a:custGeom>
                <a:avLst/>
                <a:gdLst>
                  <a:gd name="connsiteX0" fmla="*/ 2189 w 13993"/>
                  <a:gd name="connsiteY0" fmla="*/ 12954 h 18478"/>
                  <a:gd name="connsiteX1" fmla="*/ 7140 w 13993"/>
                  <a:gd name="connsiteY1" fmla="*/ 16288 h 18478"/>
                  <a:gd name="connsiteX2" fmla="*/ 11138 w 13993"/>
                  <a:gd name="connsiteY2" fmla="*/ 13335 h 18478"/>
                  <a:gd name="connsiteX3" fmla="*/ 6092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9 h 18478"/>
                  <a:gd name="connsiteX13" fmla="*/ 0 w 13993"/>
                  <a:gd name="connsiteY13" fmla="*/ 13430 h 18478"/>
                  <a:gd name="connsiteX14" fmla="*/ 2189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89" y="12954"/>
                    </a:moveTo>
                    <a:cubicBezTo>
                      <a:pt x="2951" y="15145"/>
                      <a:pt x="4760" y="16288"/>
                      <a:pt x="7140" y="16288"/>
                    </a:cubicBezTo>
                    <a:cubicBezTo>
                      <a:pt x="9615" y="16288"/>
                      <a:pt x="11138" y="15050"/>
                      <a:pt x="11138" y="13335"/>
                    </a:cubicBezTo>
                    <a:cubicBezTo>
                      <a:pt x="11138" y="11144"/>
                      <a:pt x="9329" y="10954"/>
                      <a:pt x="6092"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69" y="2191"/>
                      <a:pt x="3237" y="3334"/>
                      <a:pt x="3237" y="4953"/>
                    </a:cubicBezTo>
                    <a:cubicBezTo>
                      <a:pt x="3237" y="7144"/>
                      <a:pt x="5236" y="7144"/>
                      <a:pt x="8568" y="8001"/>
                    </a:cubicBezTo>
                    <a:cubicBezTo>
                      <a:pt x="12185" y="8954"/>
                      <a:pt x="13994" y="10287"/>
                      <a:pt x="13994" y="13049"/>
                    </a:cubicBezTo>
                    <a:cubicBezTo>
                      <a:pt x="13994" y="16193"/>
                      <a:pt x="11328" y="18479"/>
                      <a:pt x="7330" y="18479"/>
                    </a:cubicBezTo>
                    <a:cubicBezTo>
                      <a:pt x="3427" y="18479"/>
                      <a:pt x="761" y="16574"/>
                      <a:pt x="0" y="13430"/>
                    </a:cubicBezTo>
                    <a:lnTo>
                      <a:pt x="2189" y="12954"/>
                    </a:lnTo>
                    <a:close/>
                  </a:path>
                </a:pathLst>
              </a:custGeom>
              <a:solidFill>
                <a:srgbClr val="231F20"/>
              </a:solidFill>
              <a:ln w="9509" cap="flat">
                <a:noFill/>
                <a:prstDash val="solid"/>
                <a:miter/>
              </a:ln>
            </p:spPr>
            <p:txBody>
              <a:bodyPr rtlCol="0" anchor="ctr"/>
              <a:lstStyle/>
              <a:p>
                <a:endParaRPr lang="en-US"/>
              </a:p>
            </p:txBody>
          </p:sp>
          <p:sp>
            <p:nvSpPr>
              <p:cNvPr id="734" name="Freeform 733">
                <a:extLst>
                  <a:ext uri="{FF2B5EF4-FFF2-40B4-BE49-F238E27FC236}">
                    <a16:creationId xmlns:a16="http://schemas.microsoft.com/office/drawing/2014/main" id="{8E917707-6913-0A42-A905-3BED604BFBD2}"/>
                  </a:ext>
                </a:extLst>
              </p:cNvPr>
              <p:cNvSpPr/>
              <p:nvPr/>
            </p:nvSpPr>
            <p:spPr>
              <a:xfrm>
                <a:off x="7569345" y="4980717"/>
                <a:ext cx="2570" cy="23717"/>
              </a:xfrm>
              <a:custGeom>
                <a:avLst/>
                <a:gdLst>
                  <a:gd name="connsiteX0" fmla="*/ 0 w 2570"/>
                  <a:gd name="connsiteY0" fmla="*/ 0 h 23717"/>
                  <a:gd name="connsiteX1" fmla="*/ 2570 w 2570"/>
                  <a:gd name="connsiteY1" fmla="*/ 0 h 23717"/>
                  <a:gd name="connsiteX2" fmla="*/ 2570 w 2570"/>
                  <a:gd name="connsiteY2" fmla="*/ 2572 h 23717"/>
                  <a:gd name="connsiteX3" fmla="*/ 0 w 2570"/>
                  <a:gd name="connsiteY3" fmla="*/ 2572 h 23717"/>
                  <a:gd name="connsiteX4" fmla="*/ 0 w 2570"/>
                  <a:gd name="connsiteY4" fmla="*/ 0 h 23717"/>
                  <a:gd name="connsiteX5" fmla="*/ 0 w 2570"/>
                  <a:gd name="connsiteY5" fmla="*/ 6191 h 23717"/>
                  <a:gd name="connsiteX6" fmla="*/ 2570 w 2570"/>
                  <a:gd name="connsiteY6" fmla="*/ 6191 h 23717"/>
                  <a:gd name="connsiteX7" fmla="*/ 2570 w 2570"/>
                  <a:gd name="connsiteY7" fmla="*/ 23717 h 23717"/>
                  <a:gd name="connsiteX8" fmla="*/ 0 w 2570"/>
                  <a:gd name="connsiteY8" fmla="*/ 23717 h 23717"/>
                  <a:gd name="connsiteX9" fmla="*/ 0 w 2570"/>
                  <a:gd name="connsiteY9" fmla="*/ 6191 h 2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717">
                    <a:moveTo>
                      <a:pt x="0" y="0"/>
                    </a:moveTo>
                    <a:lnTo>
                      <a:pt x="2570" y="0"/>
                    </a:lnTo>
                    <a:lnTo>
                      <a:pt x="2570" y="2572"/>
                    </a:lnTo>
                    <a:lnTo>
                      <a:pt x="0" y="2572"/>
                    </a:lnTo>
                    <a:lnTo>
                      <a:pt x="0" y="0"/>
                    </a:lnTo>
                    <a:close/>
                    <a:moveTo>
                      <a:pt x="0" y="6191"/>
                    </a:moveTo>
                    <a:lnTo>
                      <a:pt x="2570" y="6191"/>
                    </a:lnTo>
                    <a:lnTo>
                      <a:pt x="2570" y="23717"/>
                    </a:lnTo>
                    <a:lnTo>
                      <a:pt x="0" y="23717"/>
                    </a:lnTo>
                    <a:lnTo>
                      <a:pt x="0" y="6191"/>
                    </a:lnTo>
                    <a:close/>
                  </a:path>
                </a:pathLst>
              </a:custGeom>
              <a:solidFill>
                <a:srgbClr val="231F20"/>
              </a:solidFill>
              <a:ln w="9509" cap="flat">
                <a:noFill/>
                <a:prstDash val="solid"/>
                <a:miter/>
              </a:ln>
            </p:spPr>
            <p:txBody>
              <a:bodyPr rtlCol="0" anchor="ctr"/>
              <a:lstStyle/>
              <a:p>
                <a:endParaRPr lang="en-US"/>
              </a:p>
            </p:txBody>
          </p:sp>
          <p:sp>
            <p:nvSpPr>
              <p:cNvPr id="735" name="Freeform 734">
                <a:extLst>
                  <a:ext uri="{FF2B5EF4-FFF2-40B4-BE49-F238E27FC236}">
                    <a16:creationId xmlns:a16="http://schemas.microsoft.com/office/drawing/2014/main" id="{47F65C04-BB52-4D49-98AF-E0DE9A69C5C0}"/>
                  </a:ext>
                </a:extLst>
              </p:cNvPr>
              <p:cNvSpPr/>
              <p:nvPr/>
            </p:nvSpPr>
            <p:spPr>
              <a:xfrm>
                <a:off x="7576771" y="4980717"/>
                <a:ext cx="14565" cy="24002"/>
              </a:xfrm>
              <a:custGeom>
                <a:avLst/>
                <a:gdLst>
                  <a:gd name="connsiteX0" fmla="*/ 0 w 14565"/>
                  <a:gd name="connsiteY0" fmla="*/ 0 h 24002"/>
                  <a:gd name="connsiteX1" fmla="*/ 2570 w 14565"/>
                  <a:gd name="connsiteY1" fmla="*/ 0 h 24002"/>
                  <a:gd name="connsiteX2" fmla="*/ 2570 w 14565"/>
                  <a:gd name="connsiteY2" fmla="*/ 9239 h 24002"/>
                  <a:gd name="connsiteX3" fmla="*/ 7806 w 14565"/>
                  <a:gd name="connsiteY3" fmla="*/ 5620 h 24002"/>
                  <a:gd name="connsiteX4" fmla="*/ 14565 w 14565"/>
                  <a:gd name="connsiteY4" fmla="*/ 14764 h 24002"/>
                  <a:gd name="connsiteX5" fmla="*/ 7711 w 14565"/>
                  <a:gd name="connsiteY5" fmla="*/ 24003 h 24002"/>
                  <a:gd name="connsiteX6" fmla="*/ 2380 w 14565"/>
                  <a:gd name="connsiteY6" fmla="*/ 20669 h 24002"/>
                  <a:gd name="connsiteX7" fmla="*/ 1333 w 14565"/>
                  <a:gd name="connsiteY7" fmla="*/ 23813 h 24002"/>
                  <a:gd name="connsiteX8" fmla="*/ 0 w 14565"/>
                  <a:gd name="connsiteY8" fmla="*/ 23813 h 24002"/>
                  <a:gd name="connsiteX9" fmla="*/ 0 w 14565"/>
                  <a:gd name="connsiteY9" fmla="*/ 0 h 24002"/>
                  <a:gd name="connsiteX10" fmla="*/ 7044 w 14565"/>
                  <a:gd name="connsiteY10" fmla="*/ 21812 h 24002"/>
                  <a:gd name="connsiteX11" fmla="*/ 11709 w 14565"/>
                  <a:gd name="connsiteY11" fmla="*/ 14859 h 24002"/>
                  <a:gd name="connsiteX12" fmla="*/ 7140 w 14565"/>
                  <a:gd name="connsiteY12" fmla="*/ 8001 h 24002"/>
                  <a:gd name="connsiteX13" fmla="*/ 2570 w 14565"/>
                  <a:gd name="connsiteY13" fmla="*/ 13430 h 24002"/>
                  <a:gd name="connsiteX14" fmla="*/ 2570 w 14565"/>
                  <a:gd name="connsiteY14" fmla="*/ 16288 h 24002"/>
                  <a:gd name="connsiteX15" fmla="*/ 7044 w 14565"/>
                  <a:gd name="connsiteY15" fmla="*/ 21812 h 24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02">
                    <a:moveTo>
                      <a:pt x="0" y="0"/>
                    </a:moveTo>
                    <a:lnTo>
                      <a:pt x="2570" y="0"/>
                    </a:lnTo>
                    <a:lnTo>
                      <a:pt x="2570" y="9239"/>
                    </a:lnTo>
                    <a:cubicBezTo>
                      <a:pt x="3713" y="6858"/>
                      <a:pt x="5617" y="5620"/>
                      <a:pt x="7806" y="5620"/>
                    </a:cubicBezTo>
                    <a:cubicBezTo>
                      <a:pt x="11614" y="5620"/>
                      <a:pt x="14565" y="9144"/>
                      <a:pt x="14565" y="14764"/>
                    </a:cubicBezTo>
                    <a:cubicBezTo>
                      <a:pt x="14565" y="20479"/>
                      <a:pt x="11614" y="24003"/>
                      <a:pt x="7711" y="24003"/>
                    </a:cubicBezTo>
                    <a:cubicBezTo>
                      <a:pt x="5521" y="24003"/>
                      <a:pt x="3808" y="22955"/>
                      <a:pt x="2380" y="20669"/>
                    </a:cubicBezTo>
                    <a:lnTo>
                      <a:pt x="1333" y="23813"/>
                    </a:lnTo>
                    <a:lnTo>
                      <a:pt x="0" y="23813"/>
                    </a:lnTo>
                    <a:lnTo>
                      <a:pt x="0" y="0"/>
                    </a:lnTo>
                    <a:close/>
                    <a:moveTo>
                      <a:pt x="7044" y="21812"/>
                    </a:moveTo>
                    <a:cubicBezTo>
                      <a:pt x="9900" y="21812"/>
                      <a:pt x="11709" y="19336"/>
                      <a:pt x="11709" y="14859"/>
                    </a:cubicBezTo>
                    <a:cubicBezTo>
                      <a:pt x="11709" y="10477"/>
                      <a:pt x="9900" y="8001"/>
                      <a:pt x="7140" y="8001"/>
                    </a:cubicBezTo>
                    <a:cubicBezTo>
                      <a:pt x="4665" y="8001"/>
                      <a:pt x="2570" y="10192"/>
                      <a:pt x="2570" y="13430"/>
                    </a:cubicBezTo>
                    <a:lnTo>
                      <a:pt x="2570" y="16288"/>
                    </a:lnTo>
                    <a:cubicBezTo>
                      <a:pt x="2570" y="19812"/>
                      <a:pt x="4379" y="21812"/>
                      <a:pt x="7044" y="21812"/>
                    </a:cubicBezTo>
                    <a:close/>
                  </a:path>
                </a:pathLst>
              </a:custGeom>
              <a:solidFill>
                <a:srgbClr val="231F20"/>
              </a:solidFill>
              <a:ln w="9509" cap="flat">
                <a:noFill/>
                <a:prstDash val="solid"/>
                <a:miter/>
              </a:ln>
            </p:spPr>
            <p:txBody>
              <a:bodyPr rtlCol="0" anchor="ctr"/>
              <a:lstStyle/>
              <a:p>
                <a:endParaRPr lang="en-US"/>
              </a:p>
            </p:txBody>
          </p:sp>
          <p:sp>
            <p:nvSpPr>
              <p:cNvPr id="736" name="Freeform 735">
                <a:extLst>
                  <a:ext uri="{FF2B5EF4-FFF2-40B4-BE49-F238E27FC236}">
                    <a16:creationId xmlns:a16="http://schemas.microsoft.com/office/drawing/2014/main" id="{CBB03F87-BC97-3541-8C92-C5539A7D5E01}"/>
                  </a:ext>
                </a:extLst>
              </p:cNvPr>
              <p:cNvSpPr/>
              <p:nvPr/>
            </p:nvSpPr>
            <p:spPr>
              <a:xfrm>
                <a:off x="7594858" y="4980717"/>
                <a:ext cx="2570" cy="23717"/>
              </a:xfrm>
              <a:custGeom>
                <a:avLst/>
                <a:gdLst>
                  <a:gd name="connsiteX0" fmla="*/ 0 w 2570"/>
                  <a:gd name="connsiteY0" fmla="*/ 0 h 23717"/>
                  <a:gd name="connsiteX1" fmla="*/ 2570 w 2570"/>
                  <a:gd name="connsiteY1" fmla="*/ 0 h 23717"/>
                  <a:gd name="connsiteX2" fmla="*/ 2570 w 2570"/>
                  <a:gd name="connsiteY2" fmla="*/ 23717 h 23717"/>
                  <a:gd name="connsiteX3" fmla="*/ 0 w 2570"/>
                  <a:gd name="connsiteY3" fmla="*/ 23717 h 23717"/>
                  <a:gd name="connsiteX4" fmla="*/ 0 w 2570"/>
                  <a:gd name="connsiteY4" fmla="*/ 0 h 2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 h="23717">
                    <a:moveTo>
                      <a:pt x="0" y="0"/>
                    </a:moveTo>
                    <a:lnTo>
                      <a:pt x="2570" y="0"/>
                    </a:lnTo>
                    <a:lnTo>
                      <a:pt x="2570" y="23717"/>
                    </a:lnTo>
                    <a:lnTo>
                      <a:pt x="0" y="23717"/>
                    </a:lnTo>
                    <a:lnTo>
                      <a:pt x="0" y="0"/>
                    </a:lnTo>
                    <a:close/>
                  </a:path>
                </a:pathLst>
              </a:custGeom>
              <a:solidFill>
                <a:srgbClr val="231F20"/>
              </a:solidFill>
              <a:ln w="9509" cap="flat">
                <a:noFill/>
                <a:prstDash val="solid"/>
                <a:miter/>
              </a:ln>
            </p:spPr>
            <p:txBody>
              <a:bodyPr rtlCol="0" anchor="ctr"/>
              <a:lstStyle/>
              <a:p>
                <a:endParaRPr lang="en-US"/>
              </a:p>
            </p:txBody>
          </p:sp>
          <p:sp>
            <p:nvSpPr>
              <p:cNvPr id="737" name="Freeform 736">
                <a:extLst>
                  <a:ext uri="{FF2B5EF4-FFF2-40B4-BE49-F238E27FC236}">
                    <a16:creationId xmlns:a16="http://schemas.microsoft.com/office/drawing/2014/main" id="{A76FD60E-AAB9-3648-B15A-371574264AD4}"/>
                  </a:ext>
                </a:extLst>
              </p:cNvPr>
              <p:cNvSpPr/>
              <p:nvPr/>
            </p:nvSpPr>
            <p:spPr>
              <a:xfrm>
                <a:off x="7601046" y="4986432"/>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9 h 18478"/>
                  <a:gd name="connsiteX11" fmla="*/ 12756 w 15612"/>
                  <a:gd name="connsiteY11" fmla="*/ 7525 h 18478"/>
                  <a:gd name="connsiteX12" fmla="*/ 7996 w 15612"/>
                  <a:gd name="connsiteY12" fmla="*/ 2191 h 18478"/>
                  <a:gd name="connsiteX13" fmla="*/ 2856 w 15612"/>
                  <a:gd name="connsiteY13" fmla="*/ 7525 h 18478"/>
                  <a:gd name="connsiteX14" fmla="*/ 12756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1"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2" y="12859"/>
                    </a:cubicBezTo>
                    <a:lnTo>
                      <a:pt x="15327" y="13335"/>
                    </a:lnTo>
                    <a:cubicBezTo>
                      <a:pt x="14184" y="16669"/>
                      <a:pt x="11519" y="18479"/>
                      <a:pt x="7901" y="18479"/>
                    </a:cubicBezTo>
                    <a:close/>
                    <a:moveTo>
                      <a:pt x="12756" y="7525"/>
                    </a:moveTo>
                    <a:cubicBezTo>
                      <a:pt x="12661" y="4096"/>
                      <a:pt x="10853" y="2191"/>
                      <a:pt x="7996" y="2191"/>
                    </a:cubicBezTo>
                    <a:cubicBezTo>
                      <a:pt x="5141" y="2191"/>
                      <a:pt x="3332" y="4096"/>
                      <a:pt x="2856" y="7525"/>
                    </a:cubicBezTo>
                    <a:lnTo>
                      <a:pt x="12756" y="7525"/>
                    </a:lnTo>
                    <a:close/>
                  </a:path>
                </a:pathLst>
              </a:custGeom>
              <a:solidFill>
                <a:srgbClr val="231F20"/>
              </a:solidFill>
              <a:ln w="9509" cap="flat">
                <a:noFill/>
                <a:prstDash val="solid"/>
                <a:miter/>
              </a:ln>
            </p:spPr>
            <p:txBody>
              <a:bodyPr rtlCol="0" anchor="ctr"/>
              <a:lstStyle/>
              <a:p>
                <a:endParaRPr lang="en-US"/>
              </a:p>
            </p:txBody>
          </p:sp>
          <p:sp>
            <p:nvSpPr>
              <p:cNvPr id="738" name="Freeform 737">
                <a:extLst>
                  <a:ext uri="{FF2B5EF4-FFF2-40B4-BE49-F238E27FC236}">
                    <a16:creationId xmlns:a16="http://schemas.microsoft.com/office/drawing/2014/main" id="{7DA73F96-2BF6-174C-B2FA-21BC427769B7}"/>
                  </a:ext>
                </a:extLst>
              </p:cNvPr>
              <p:cNvSpPr/>
              <p:nvPr/>
            </p:nvSpPr>
            <p:spPr>
              <a:xfrm>
                <a:off x="7626939" y="4980432"/>
                <a:ext cx="10947" cy="24002"/>
              </a:xfrm>
              <a:custGeom>
                <a:avLst/>
                <a:gdLst>
                  <a:gd name="connsiteX0" fmla="*/ 3141 w 10947"/>
                  <a:gd name="connsiteY0" fmla="*/ 8382 h 24002"/>
                  <a:gd name="connsiteX1" fmla="*/ 0 w 10947"/>
                  <a:gd name="connsiteY1" fmla="*/ 8382 h 24002"/>
                  <a:gd name="connsiteX2" fmla="*/ 0 w 10947"/>
                  <a:gd name="connsiteY2" fmla="*/ 6477 h 24002"/>
                  <a:gd name="connsiteX3" fmla="*/ 3141 w 10947"/>
                  <a:gd name="connsiteY3" fmla="*/ 6477 h 24002"/>
                  <a:gd name="connsiteX4" fmla="*/ 3141 w 10947"/>
                  <a:gd name="connsiteY4" fmla="*/ 6382 h 24002"/>
                  <a:gd name="connsiteX5" fmla="*/ 8377 w 10947"/>
                  <a:gd name="connsiteY5" fmla="*/ 0 h 24002"/>
                  <a:gd name="connsiteX6" fmla="*/ 10948 w 10947"/>
                  <a:gd name="connsiteY6" fmla="*/ 190 h 24002"/>
                  <a:gd name="connsiteX7" fmla="*/ 10948 w 10947"/>
                  <a:gd name="connsiteY7" fmla="*/ 2381 h 24002"/>
                  <a:gd name="connsiteX8" fmla="*/ 8853 w 10947"/>
                  <a:gd name="connsiteY8" fmla="*/ 2191 h 24002"/>
                  <a:gd name="connsiteX9" fmla="*/ 5712 w 10947"/>
                  <a:gd name="connsiteY9" fmla="*/ 5810 h 24002"/>
                  <a:gd name="connsiteX10" fmla="*/ 5712 w 10947"/>
                  <a:gd name="connsiteY10" fmla="*/ 6477 h 24002"/>
                  <a:gd name="connsiteX11" fmla="*/ 9901 w 10947"/>
                  <a:gd name="connsiteY11" fmla="*/ 6477 h 24002"/>
                  <a:gd name="connsiteX12" fmla="*/ 9901 w 10947"/>
                  <a:gd name="connsiteY12" fmla="*/ 8382 h 24002"/>
                  <a:gd name="connsiteX13" fmla="*/ 5712 w 10947"/>
                  <a:gd name="connsiteY13" fmla="*/ 8382 h 24002"/>
                  <a:gd name="connsiteX14" fmla="*/ 5712 w 10947"/>
                  <a:gd name="connsiteY14" fmla="*/ 24003 h 24002"/>
                  <a:gd name="connsiteX15" fmla="*/ 3141 w 10947"/>
                  <a:gd name="connsiteY15" fmla="*/ 24003 h 24002"/>
                  <a:gd name="connsiteX16" fmla="*/ 3141 w 10947"/>
                  <a:gd name="connsiteY16" fmla="*/ 8382 h 24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947" h="24002">
                    <a:moveTo>
                      <a:pt x="3141" y="8382"/>
                    </a:moveTo>
                    <a:lnTo>
                      <a:pt x="0" y="8382"/>
                    </a:lnTo>
                    <a:lnTo>
                      <a:pt x="0" y="6477"/>
                    </a:lnTo>
                    <a:lnTo>
                      <a:pt x="3141" y="6477"/>
                    </a:lnTo>
                    <a:cubicBezTo>
                      <a:pt x="3141" y="6477"/>
                      <a:pt x="3141" y="6382"/>
                      <a:pt x="3141" y="6382"/>
                    </a:cubicBezTo>
                    <a:cubicBezTo>
                      <a:pt x="3141" y="2096"/>
                      <a:pt x="4855" y="0"/>
                      <a:pt x="8377" y="0"/>
                    </a:cubicBezTo>
                    <a:cubicBezTo>
                      <a:pt x="9234" y="0"/>
                      <a:pt x="10091" y="95"/>
                      <a:pt x="10948" y="190"/>
                    </a:cubicBezTo>
                    <a:lnTo>
                      <a:pt x="10948" y="2381"/>
                    </a:lnTo>
                    <a:cubicBezTo>
                      <a:pt x="9996" y="2191"/>
                      <a:pt x="9329" y="2191"/>
                      <a:pt x="8853" y="2191"/>
                    </a:cubicBezTo>
                    <a:cubicBezTo>
                      <a:pt x="6664" y="2191"/>
                      <a:pt x="5712" y="3334"/>
                      <a:pt x="5712" y="5810"/>
                    </a:cubicBezTo>
                    <a:cubicBezTo>
                      <a:pt x="5712" y="6001"/>
                      <a:pt x="5712" y="6286"/>
                      <a:pt x="5712" y="6477"/>
                    </a:cubicBezTo>
                    <a:lnTo>
                      <a:pt x="9901" y="6477"/>
                    </a:lnTo>
                    <a:lnTo>
                      <a:pt x="9901" y="8382"/>
                    </a:lnTo>
                    <a:lnTo>
                      <a:pt x="5712" y="8382"/>
                    </a:lnTo>
                    <a:lnTo>
                      <a:pt x="5712" y="24003"/>
                    </a:lnTo>
                    <a:lnTo>
                      <a:pt x="3141" y="24003"/>
                    </a:lnTo>
                    <a:lnTo>
                      <a:pt x="3141" y="8382"/>
                    </a:lnTo>
                    <a:close/>
                  </a:path>
                </a:pathLst>
              </a:custGeom>
              <a:solidFill>
                <a:srgbClr val="231F20"/>
              </a:solidFill>
              <a:ln w="9509" cap="flat">
                <a:noFill/>
                <a:prstDash val="solid"/>
                <a:miter/>
              </a:ln>
            </p:spPr>
            <p:txBody>
              <a:bodyPr rtlCol="0" anchor="ctr"/>
              <a:lstStyle/>
              <a:p>
                <a:endParaRPr lang="en-US"/>
              </a:p>
            </p:txBody>
          </p:sp>
          <p:sp>
            <p:nvSpPr>
              <p:cNvPr id="739" name="Freeform 738">
                <a:extLst>
                  <a:ext uri="{FF2B5EF4-FFF2-40B4-BE49-F238E27FC236}">
                    <a16:creationId xmlns:a16="http://schemas.microsoft.com/office/drawing/2014/main" id="{EA80DF90-D18F-CE46-B341-AE7ED50CDDAC}"/>
                  </a:ext>
                </a:extLst>
              </p:cNvPr>
              <p:cNvSpPr/>
              <p:nvPr/>
            </p:nvSpPr>
            <p:spPr>
              <a:xfrm>
                <a:off x="7637506" y="4986432"/>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9 h 18478"/>
                  <a:gd name="connsiteX4" fmla="*/ 0 w 15802"/>
                  <a:gd name="connsiteY4" fmla="*/ 9239 h 18478"/>
                  <a:gd name="connsiteX5" fmla="*/ 12947 w 15802"/>
                  <a:gd name="connsiteY5" fmla="*/ 9239 h 18478"/>
                  <a:gd name="connsiteX6" fmla="*/ 7901 w 15802"/>
                  <a:gd name="connsiteY6" fmla="*/ 2191 h 18478"/>
                  <a:gd name="connsiteX7" fmla="*/ 2856 w 15802"/>
                  <a:gd name="connsiteY7" fmla="*/ 9239 h 18478"/>
                  <a:gd name="connsiteX8" fmla="*/ 7901 w 15802"/>
                  <a:gd name="connsiteY8" fmla="*/ 16288 h 18478"/>
                  <a:gd name="connsiteX9" fmla="*/ 12947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20"/>
                      <a:pt x="15803" y="9239"/>
                    </a:cubicBezTo>
                    <a:cubicBezTo>
                      <a:pt x="15803" y="14859"/>
                      <a:pt x="12566" y="18479"/>
                      <a:pt x="7901" y="18479"/>
                    </a:cubicBezTo>
                    <a:cubicBezTo>
                      <a:pt x="3237" y="18479"/>
                      <a:pt x="0" y="14859"/>
                      <a:pt x="0" y="9239"/>
                    </a:cubicBezTo>
                    <a:close/>
                    <a:moveTo>
                      <a:pt x="12947" y="9239"/>
                    </a:moveTo>
                    <a:cubicBezTo>
                      <a:pt x="12947" y="4763"/>
                      <a:pt x="10948" y="2191"/>
                      <a:pt x="7901" y="2191"/>
                    </a:cubicBezTo>
                    <a:cubicBezTo>
                      <a:pt x="4855" y="2191"/>
                      <a:pt x="2856" y="4763"/>
                      <a:pt x="2856" y="9239"/>
                    </a:cubicBezTo>
                    <a:cubicBezTo>
                      <a:pt x="2856" y="13716"/>
                      <a:pt x="4855" y="16288"/>
                      <a:pt x="7901" y="16288"/>
                    </a:cubicBezTo>
                    <a:cubicBezTo>
                      <a:pt x="10948" y="16288"/>
                      <a:pt x="12947" y="13621"/>
                      <a:pt x="12947" y="9239"/>
                    </a:cubicBezTo>
                    <a:close/>
                  </a:path>
                </a:pathLst>
              </a:custGeom>
              <a:solidFill>
                <a:srgbClr val="231F20"/>
              </a:solidFill>
              <a:ln w="9509" cap="flat">
                <a:noFill/>
                <a:prstDash val="solid"/>
                <a:miter/>
              </a:ln>
            </p:spPr>
            <p:txBody>
              <a:bodyPr rtlCol="0" anchor="ctr"/>
              <a:lstStyle/>
              <a:p>
                <a:endParaRPr lang="en-US"/>
              </a:p>
            </p:txBody>
          </p:sp>
          <p:sp>
            <p:nvSpPr>
              <p:cNvPr id="740" name="Freeform 739">
                <a:extLst>
                  <a:ext uri="{FF2B5EF4-FFF2-40B4-BE49-F238E27FC236}">
                    <a16:creationId xmlns:a16="http://schemas.microsoft.com/office/drawing/2014/main" id="{A804B310-AAB5-4440-BE42-9105B93279F4}"/>
                  </a:ext>
                </a:extLst>
              </p:cNvPr>
              <p:cNvSpPr/>
              <p:nvPr/>
            </p:nvSpPr>
            <p:spPr>
              <a:xfrm>
                <a:off x="7656640" y="4986337"/>
                <a:ext cx="8662" cy="18192"/>
              </a:xfrm>
              <a:custGeom>
                <a:avLst/>
                <a:gdLst>
                  <a:gd name="connsiteX0" fmla="*/ 95 w 8662"/>
                  <a:gd name="connsiteY0" fmla="*/ 571 h 18192"/>
                  <a:gd name="connsiteX1" fmla="*/ 2570 w 8662"/>
                  <a:gd name="connsiteY1" fmla="*/ 571 h 18192"/>
                  <a:gd name="connsiteX2" fmla="*/ 2570 w 8662"/>
                  <a:gd name="connsiteY2" fmla="*/ 4477 h 18192"/>
                  <a:gd name="connsiteX3" fmla="*/ 7711 w 8662"/>
                  <a:gd name="connsiteY3" fmla="*/ 0 h 18192"/>
                  <a:gd name="connsiteX4" fmla="*/ 8663 w 8662"/>
                  <a:gd name="connsiteY4" fmla="*/ 95 h 18192"/>
                  <a:gd name="connsiteX5" fmla="*/ 8663 w 8662"/>
                  <a:gd name="connsiteY5" fmla="*/ 2762 h 18192"/>
                  <a:gd name="connsiteX6" fmla="*/ 8187 w 8662"/>
                  <a:gd name="connsiteY6" fmla="*/ 2762 h 18192"/>
                  <a:gd name="connsiteX7" fmla="*/ 2665 w 8662"/>
                  <a:gd name="connsiteY7" fmla="*/ 9334 h 18192"/>
                  <a:gd name="connsiteX8" fmla="*/ 2665 w 8662"/>
                  <a:gd name="connsiteY8" fmla="*/ 18193 h 18192"/>
                  <a:gd name="connsiteX9" fmla="*/ 0 w 8662"/>
                  <a:gd name="connsiteY9" fmla="*/ 18193 h 18192"/>
                  <a:gd name="connsiteX10" fmla="*/ 0 w 8662"/>
                  <a:gd name="connsiteY10" fmla="*/ 571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2" h="18192">
                    <a:moveTo>
                      <a:pt x="95" y="571"/>
                    </a:moveTo>
                    <a:lnTo>
                      <a:pt x="2570" y="571"/>
                    </a:lnTo>
                    <a:lnTo>
                      <a:pt x="2570" y="4477"/>
                    </a:lnTo>
                    <a:cubicBezTo>
                      <a:pt x="3618" y="1524"/>
                      <a:pt x="5236" y="0"/>
                      <a:pt x="7711" y="0"/>
                    </a:cubicBezTo>
                    <a:cubicBezTo>
                      <a:pt x="7996" y="0"/>
                      <a:pt x="8282" y="0"/>
                      <a:pt x="8663" y="95"/>
                    </a:cubicBezTo>
                    <a:lnTo>
                      <a:pt x="8663" y="2762"/>
                    </a:lnTo>
                    <a:cubicBezTo>
                      <a:pt x="8473" y="2762"/>
                      <a:pt x="8377" y="2762"/>
                      <a:pt x="8187" y="2762"/>
                    </a:cubicBezTo>
                    <a:cubicBezTo>
                      <a:pt x="4855" y="2762"/>
                      <a:pt x="2665" y="5239"/>
                      <a:pt x="2665" y="9334"/>
                    </a:cubicBezTo>
                    <a:lnTo>
                      <a:pt x="2665" y="18193"/>
                    </a:lnTo>
                    <a:lnTo>
                      <a:pt x="0" y="18193"/>
                    </a:lnTo>
                    <a:lnTo>
                      <a:pt x="0" y="571"/>
                    </a:lnTo>
                    <a:close/>
                  </a:path>
                </a:pathLst>
              </a:custGeom>
              <a:solidFill>
                <a:srgbClr val="231F20"/>
              </a:solidFill>
              <a:ln w="9509" cap="flat">
                <a:noFill/>
                <a:prstDash val="solid"/>
                <a:miter/>
              </a:ln>
            </p:spPr>
            <p:txBody>
              <a:bodyPr rtlCol="0" anchor="ctr"/>
              <a:lstStyle/>
              <a:p>
                <a:endParaRPr lang="en-US"/>
              </a:p>
            </p:txBody>
          </p:sp>
          <p:sp>
            <p:nvSpPr>
              <p:cNvPr id="741" name="Freeform 740">
                <a:extLst>
                  <a:ext uri="{FF2B5EF4-FFF2-40B4-BE49-F238E27FC236}">
                    <a16:creationId xmlns:a16="http://schemas.microsoft.com/office/drawing/2014/main" id="{D1175436-F893-1147-8E79-D562CAE78A4E}"/>
                  </a:ext>
                </a:extLst>
              </p:cNvPr>
              <p:cNvSpPr/>
              <p:nvPr/>
            </p:nvSpPr>
            <p:spPr>
              <a:xfrm>
                <a:off x="7675204" y="4986432"/>
                <a:ext cx="15136" cy="18383"/>
              </a:xfrm>
              <a:custGeom>
                <a:avLst/>
                <a:gdLst>
                  <a:gd name="connsiteX0" fmla="*/ 11995 w 15136"/>
                  <a:gd name="connsiteY0" fmla="*/ 14669 h 18383"/>
                  <a:gd name="connsiteX1" fmla="*/ 5997 w 15136"/>
                  <a:gd name="connsiteY1" fmla="*/ 18383 h 18383"/>
                  <a:gd name="connsiteX2" fmla="*/ 0 w 15136"/>
                  <a:gd name="connsiteY2" fmla="*/ 13049 h 18383"/>
                  <a:gd name="connsiteX3" fmla="*/ 10567 w 15136"/>
                  <a:gd name="connsiteY3" fmla="*/ 7049 h 18383"/>
                  <a:gd name="connsiteX4" fmla="*/ 12090 w 15136"/>
                  <a:gd name="connsiteY4" fmla="*/ 7049 h 18383"/>
                  <a:gd name="connsiteX5" fmla="*/ 12090 w 15136"/>
                  <a:gd name="connsiteY5" fmla="*/ 6001 h 18383"/>
                  <a:gd name="connsiteX6" fmla="*/ 7711 w 15136"/>
                  <a:gd name="connsiteY6" fmla="*/ 2096 h 18383"/>
                  <a:gd name="connsiteX7" fmla="*/ 3046 w 15136"/>
                  <a:gd name="connsiteY7" fmla="*/ 5144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8 h 18383"/>
                  <a:gd name="connsiteX13" fmla="*/ 12471 w 15136"/>
                  <a:gd name="connsiteY13" fmla="*/ 18098 h 18383"/>
                  <a:gd name="connsiteX14" fmla="*/ 11995 w 15136"/>
                  <a:gd name="connsiteY14" fmla="*/ 14669 h 18383"/>
                  <a:gd name="connsiteX15" fmla="*/ 9996 w 15136"/>
                  <a:gd name="connsiteY15" fmla="*/ 9049 h 18383"/>
                  <a:gd name="connsiteX16" fmla="*/ 2856 w 15136"/>
                  <a:gd name="connsiteY16" fmla="*/ 13049 h 18383"/>
                  <a:gd name="connsiteX17" fmla="*/ 6473 w 15136"/>
                  <a:gd name="connsiteY17" fmla="*/ 16193 h 18383"/>
                  <a:gd name="connsiteX18" fmla="*/ 11995 w 15136"/>
                  <a:gd name="connsiteY18" fmla="*/ 10001 h 18383"/>
                  <a:gd name="connsiteX19" fmla="*/ 11995 w 15136"/>
                  <a:gd name="connsiteY19" fmla="*/ 9049 h 18383"/>
                  <a:gd name="connsiteX20" fmla="*/ 9996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1995" y="14669"/>
                    </a:moveTo>
                    <a:cubicBezTo>
                      <a:pt x="10852" y="17050"/>
                      <a:pt x="8568" y="18383"/>
                      <a:pt x="5997" y="18383"/>
                    </a:cubicBezTo>
                    <a:cubicBezTo>
                      <a:pt x="2380" y="18383"/>
                      <a:pt x="0" y="16097"/>
                      <a:pt x="0" y="13049"/>
                    </a:cubicBezTo>
                    <a:cubicBezTo>
                      <a:pt x="0" y="9049"/>
                      <a:pt x="3522" y="7049"/>
                      <a:pt x="10567" y="7049"/>
                    </a:cubicBezTo>
                    <a:cubicBezTo>
                      <a:pt x="11043" y="7049"/>
                      <a:pt x="11519" y="7049"/>
                      <a:pt x="12090" y="7049"/>
                    </a:cubicBezTo>
                    <a:lnTo>
                      <a:pt x="12090" y="6001"/>
                    </a:lnTo>
                    <a:cubicBezTo>
                      <a:pt x="12090" y="3334"/>
                      <a:pt x="10662" y="2096"/>
                      <a:pt x="7711" y="2096"/>
                    </a:cubicBezTo>
                    <a:cubicBezTo>
                      <a:pt x="5045" y="2096"/>
                      <a:pt x="3522" y="3048"/>
                      <a:pt x="3046" y="5144"/>
                    </a:cubicBezTo>
                    <a:lnTo>
                      <a:pt x="571" y="4763"/>
                    </a:lnTo>
                    <a:cubicBezTo>
                      <a:pt x="1333" y="1619"/>
                      <a:pt x="3808" y="0"/>
                      <a:pt x="8187" y="0"/>
                    </a:cubicBezTo>
                    <a:cubicBezTo>
                      <a:pt x="12756" y="0"/>
                      <a:pt x="14660" y="2191"/>
                      <a:pt x="14660" y="6953"/>
                    </a:cubicBezTo>
                    <a:lnTo>
                      <a:pt x="14660" y="14478"/>
                    </a:lnTo>
                    <a:cubicBezTo>
                      <a:pt x="14660" y="15812"/>
                      <a:pt x="14755" y="16954"/>
                      <a:pt x="15136" y="18098"/>
                    </a:cubicBezTo>
                    <a:lnTo>
                      <a:pt x="12471" y="18098"/>
                    </a:lnTo>
                    <a:cubicBezTo>
                      <a:pt x="12090" y="17050"/>
                      <a:pt x="11995" y="15907"/>
                      <a:pt x="11995" y="14669"/>
                    </a:cubicBezTo>
                    <a:close/>
                    <a:moveTo>
                      <a:pt x="9996" y="9049"/>
                    </a:moveTo>
                    <a:cubicBezTo>
                      <a:pt x="5236" y="9049"/>
                      <a:pt x="2856" y="10478"/>
                      <a:pt x="2856" y="13049"/>
                    </a:cubicBezTo>
                    <a:cubicBezTo>
                      <a:pt x="2856" y="14954"/>
                      <a:pt x="4189" y="16193"/>
                      <a:pt x="6473" y="16193"/>
                    </a:cubicBezTo>
                    <a:cubicBezTo>
                      <a:pt x="9520" y="16193"/>
                      <a:pt x="11995" y="13430"/>
                      <a:pt x="11995" y="10001"/>
                    </a:cubicBezTo>
                    <a:lnTo>
                      <a:pt x="11995" y="9049"/>
                    </a:lnTo>
                    <a:cubicBezTo>
                      <a:pt x="11328" y="9049"/>
                      <a:pt x="10567" y="9049"/>
                      <a:pt x="9996" y="9049"/>
                    </a:cubicBezTo>
                    <a:close/>
                  </a:path>
                </a:pathLst>
              </a:custGeom>
              <a:solidFill>
                <a:srgbClr val="231F20"/>
              </a:solidFill>
              <a:ln w="9509" cap="flat">
                <a:noFill/>
                <a:prstDash val="solid"/>
                <a:miter/>
              </a:ln>
            </p:spPr>
            <p:txBody>
              <a:bodyPr rtlCol="0" anchor="ctr"/>
              <a:lstStyle/>
              <a:p>
                <a:endParaRPr lang="en-US"/>
              </a:p>
            </p:txBody>
          </p:sp>
          <p:sp>
            <p:nvSpPr>
              <p:cNvPr id="742" name="Freeform 741">
                <a:extLst>
                  <a:ext uri="{FF2B5EF4-FFF2-40B4-BE49-F238E27FC236}">
                    <a16:creationId xmlns:a16="http://schemas.microsoft.com/office/drawing/2014/main" id="{24DC617E-131B-3349-B693-7B1D57E84CF8}"/>
                  </a:ext>
                </a:extLst>
              </p:cNvPr>
              <p:cNvSpPr/>
              <p:nvPr/>
            </p:nvSpPr>
            <p:spPr>
              <a:xfrm>
                <a:off x="7694148" y="4986432"/>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4 w 13803"/>
                  <a:gd name="connsiteY4" fmla="*/ 6953 h 18192"/>
                  <a:gd name="connsiteX5" fmla="*/ 13804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4" y="2381"/>
                      <a:pt x="13804" y="6953"/>
                    </a:cubicBezTo>
                    <a:lnTo>
                      <a:pt x="13804" y="18098"/>
                    </a:lnTo>
                    <a:lnTo>
                      <a:pt x="11233" y="18098"/>
                    </a:lnTo>
                    <a:lnTo>
                      <a:pt x="11233" y="6763"/>
                    </a:lnTo>
                    <a:cubicBezTo>
                      <a:pt x="11233" y="3905"/>
                      <a:pt x="9901"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a:p>
            </p:txBody>
          </p:sp>
          <p:sp>
            <p:nvSpPr>
              <p:cNvPr id="743" name="Freeform 742">
                <a:extLst>
                  <a:ext uri="{FF2B5EF4-FFF2-40B4-BE49-F238E27FC236}">
                    <a16:creationId xmlns:a16="http://schemas.microsoft.com/office/drawing/2014/main" id="{329D8CFA-7D39-4D4F-911E-4B0809B45BC4}"/>
                  </a:ext>
                </a:extLst>
              </p:cNvPr>
              <p:cNvSpPr/>
              <p:nvPr/>
            </p:nvSpPr>
            <p:spPr>
              <a:xfrm>
                <a:off x="7710046" y="4986908"/>
                <a:ext cx="14850" cy="24003"/>
              </a:xfrm>
              <a:custGeom>
                <a:avLst/>
                <a:gdLst>
                  <a:gd name="connsiteX0" fmla="*/ 190 w 14850"/>
                  <a:gd name="connsiteY0" fmla="*/ 21527 h 24003"/>
                  <a:gd name="connsiteX1" fmla="*/ 2189 w 14850"/>
                  <a:gd name="connsiteY1" fmla="*/ 21812 h 24003"/>
                  <a:gd name="connsiteX2" fmla="*/ 6283 w 14850"/>
                  <a:gd name="connsiteY2" fmla="*/ 17431 h 24003"/>
                  <a:gd name="connsiteX3" fmla="*/ 0 w 14850"/>
                  <a:gd name="connsiteY3" fmla="*/ 0 h 24003"/>
                  <a:gd name="connsiteX4" fmla="*/ 2665 w 14850"/>
                  <a:gd name="connsiteY4" fmla="*/ 0 h 24003"/>
                  <a:gd name="connsiteX5" fmla="*/ 7616 w 14850"/>
                  <a:gd name="connsiteY5" fmla="*/ 14097 h 24003"/>
                  <a:gd name="connsiteX6" fmla="*/ 12566 w 14850"/>
                  <a:gd name="connsiteY6" fmla="*/ 0 h 24003"/>
                  <a:gd name="connsiteX7" fmla="*/ 14851 w 14850"/>
                  <a:gd name="connsiteY7" fmla="*/ 0 h 24003"/>
                  <a:gd name="connsiteX8" fmla="*/ 7996 w 14850"/>
                  <a:gd name="connsiteY8" fmla="*/ 18955 h 24003"/>
                  <a:gd name="connsiteX9" fmla="*/ 2189 w 14850"/>
                  <a:gd name="connsiteY9" fmla="*/ 24003 h 24003"/>
                  <a:gd name="connsiteX10" fmla="*/ 190 w 14850"/>
                  <a:gd name="connsiteY10" fmla="*/ 23717 h 24003"/>
                  <a:gd name="connsiteX11" fmla="*/ 190 w 14850"/>
                  <a:gd name="connsiteY11" fmla="*/ 21527 h 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50" h="24003">
                    <a:moveTo>
                      <a:pt x="190" y="21527"/>
                    </a:moveTo>
                    <a:cubicBezTo>
                      <a:pt x="1047" y="21717"/>
                      <a:pt x="1618" y="21812"/>
                      <a:pt x="2189" y="21812"/>
                    </a:cubicBezTo>
                    <a:cubicBezTo>
                      <a:pt x="4379" y="21812"/>
                      <a:pt x="5426" y="20479"/>
                      <a:pt x="6283" y="17431"/>
                    </a:cubicBezTo>
                    <a:lnTo>
                      <a:pt x="0" y="0"/>
                    </a:lnTo>
                    <a:lnTo>
                      <a:pt x="2665" y="0"/>
                    </a:lnTo>
                    <a:lnTo>
                      <a:pt x="7616" y="14097"/>
                    </a:lnTo>
                    <a:lnTo>
                      <a:pt x="12566" y="0"/>
                    </a:lnTo>
                    <a:lnTo>
                      <a:pt x="14851" y="0"/>
                    </a:lnTo>
                    <a:lnTo>
                      <a:pt x="7996" y="18955"/>
                    </a:lnTo>
                    <a:cubicBezTo>
                      <a:pt x="6664" y="22670"/>
                      <a:pt x="5236" y="24003"/>
                      <a:pt x="2189" y="24003"/>
                    </a:cubicBezTo>
                    <a:cubicBezTo>
                      <a:pt x="1523" y="24003"/>
                      <a:pt x="857" y="23908"/>
                      <a:pt x="190" y="23717"/>
                    </a:cubicBezTo>
                    <a:lnTo>
                      <a:pt x="190" y="21527"/>
                    </a:lnTo>
                    <a:close/>
                  </a:path>
                </a:pathLst>
              </a:custGeom>
              <a:solidFill>
                <a:srgbClr val="231F20"/>
              </a:solidFill>
              <a:ln w="9509" cap="flat">
                <a:noFill/>
                <a:prstDash val="solid"/>
                <a:miter/>
              </a:ln>
            </p:spPr>
            <p:txBody>
              <a:bodyPr rtlCol="0" anchor="ctr"/>
              <a:lstStyle/>
              <a:p>
                <a:endParaRPr lang="en-US"/>
              </a:p>
            </p:txBody>
          </p:sp>
          <p:sp>
            <p:nvSpPr>
              <p:cNvPr id="744" name="Freeform 743">
                <a:extLst>
                  <a:ext uri="{FF2B5EF4-FFF2-40B4-BE49-F238E27FC236}">
                    <a16:creationId xmlns:a16="http://schemas.microsoft.com/office/drawing/2014/main" id="{41421036-CEAF-4F4A-8ABA-AE62592CAA98}"/>
                  </a:ext>
                </a:extLst>
              </p:cNvPr>
              <p:cNvSpPr/>
              <p:nvPr/>
            </p:nvSpPr>
            <p:spPr>
              <a:xfrm>
                <a:off x="7735844" y="4986718"/>
                <a:ext cx="13708" cy="18192"/>
              </a:xfrm>
              <a:custGeom>
                <a:avLst/>
                <a:gdLst>
                  <a:gd name="connsiteX0" fmla="*/ 13708 w 13708"/>
                  <a:gd name="connsiteY0" fmla="*/ 17717 h 18192"/>
                  <a:gd name="connsiteX1" fmla="*/ 11328 w 13708"/>
                  <a:gd name="connsiteY1" fmla="*/ 17717 h 18192"/>
                  <a:gd name="connsiteX2" fmla="*/ 11328 w 13708"/>
                  <a:gd name="connsiteY2" fmla="*/ 14478 h 18192"/>
                  <a:gd name="connsiteX3" fmla="*/ 5712 w 13708"/>
                  <a:gd name="connsiteY3" fmla="*/ 18193 h 18192"/>
                  <a:gd name="connsiteX4" fmla="*/ 0 w 13708"/>
                  <a:gd name="connsiteY4" fmla="*/ 11240 h 18192"/>
                  <a:gd name="connsiteX5" fmla="*/ 0 w 13708"/>
                  <a:gd name="connsiteY5" fmla="*/ 95 h 18192"/>
                  <a:gd name="connsiteX6" fmla="*/ 2475 w 13708"/>
                  <a:gd name="connsiteY6" fmla="*/ 95 h 18192"/>
                  <a:gd name="connsiteX7" fmla="*/ 2475 w 13708"/>
                  <a:gd name="connsiteY7" fmla="*/ 11430 h 18192"/>
                  <a:gd name="connsiteX8" fmla="*/ 6092 w 13708"/>
                  <a:gd name="connsiteY8" fmla="*/ 15907 h 18192"/>
                  <a:gd name="connsiteX9" fmla="*/ 11138 w 13708"/>
                  <a:gd name="connsiteY9" fmla="*/ 9716 h 18192"/>
                  <a:gd name="connsiteX10" fmla="*/ 11138 w 13708"/>
                  <a:gd name="connsiteY10" fmla="*/ 0 h 18192"/>
                  <a:gd name="connsiteX11" fmla="*/ 13613 w 13708"/>
                  <a:gd name="connsiteY11" fmla="*/ 0 h 18192"/>
                  <a:gd name="connsiteX12" fmla="*/ 13613 w 13708"/>
                  <a:gd name="connsiteY12" fmla="*/ 17717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08" h="18192">
                    <a:moveTo>
                      <a:pt x="13708" y="17717"/>
                    </a:moveTo>
                    <a:lnTo>
                      <a:pt x="11328" y="17717"/>
                    </a:lnTo>
                    <a:lnTo>
                      <a:pt x="11328" y="14478"/>
                    </a:lnTo>
                    <a:cubicBezTo>
                      <a:pt x="9901" y="17050"/>
                      <a:pt x="8092" y="18193"/>
                      <a:pt x="5712" y="18193"/>
                    </a:cubicBezTo>
                    <a:cubicBezTo>
                      <a:pt x="1999" y="18193"/>
                      <a:pt x="0" y="15812"/>
                      <a:pt x="0" y="11240"/>
                    </a:cubicBezTo>
                    <a:lnTo>
                      <a:pt x="0" y="95"/>
                    </a:lnTo>
                    <a:lnTo>
                      <a:pt x="2475" y="95"/>
                    </a:lnTo>
                    <a:lnTo>
                      <a:pt x="2475" y="11430"/>
                    </a:lnTo>
                    <a:cubicBezTo>
                      <a:pt x="2475" y="14383"/>
                      <a:pt x="3808" y="15907"/>
                      <a:pt x="6092" y="15907"/>
                    </a:cubicBezTo>
                    <a:cubicBezTo>
                      <a:pt x="8853" y="15907"/>
                      <a:pt x="11138" y="13430"/>
                      <a:pt x="11138" y="9716"/>
                    </a:cubicBezTo>
                    <a:lnTo>
                      <a:pt x="11138" y="0"/>
                    </a:lnTo>
                    <a:lnTo>
                      <a:pt x="13613" y="0"/>
                    </a:lnTo>
                    <a:lnTo>
                      <a:pt x="13613" y="17717"/>
                    </a:lnTo>
                    <a:close/>
                  </a:path>
                </a:pathLst>
              </a:custGeom>
              <a:solidFill>
                <a:srgbClr val="231F20"/>
              </a:solidFill>
              <a:ln w="9509" cap="flat">
                <a:noFill/>
                <a:prstDash val="solid"/>
                <a:miter/>
              </a:ln>
            </p:spPr>
            <p:txBody>
              <a:bodyPr rtlCol="0" anchor="ctr"/>
              <a:lstStyle/>
              <a:p>
                <a:endParaRPr lang="en-US"/>
              </a:p>
            </p:txBody>
          </p:sp>
          <p:sp>
            <p:nvSpPr>
              <p:cNvPr id="745" name="Freeform 744">
                <a:extLst>
                  <a:ext uri="{FF2B5EF4-FFF2-40B4-BE49-F238E27FC236}">
                    <a16:creationId xmlns:a16="http://schemas.microsoft.com/office/drawing/2014/main" id="{49FA03C7-FE58-8645-B5E2-E551FAFED18C}"/>
                  </a:ext>
                </a:extLst>
              </p:cNvPr>
              <p:cNvSpPr/>
              <p:nvPr/>
            </p:nvSpPr>
            <p:spPr>
              <a:xfrm>
                <a:off x="7752789" y="4986432"/>
                <a:ext cx="13993" cy="18478"/>
              </a:xfrm>
              <a:custGeom>
                <a:avLst/>
                <a:gdLst>
                  <a:gd name="connsiteX0" fmla="*/ 2190 w 13993"/>
                  <a:gd name="connsiteY0" fmla="*/ 12954 h 18478"/>
                  <a:gd name="connsiteX1" fmla="*/ 7140 w 13993"/>
                  <a:gd name="connsiteY1" fmla="*/ 16288 h 18478"/>
                  <a:gd name="connsiteX2" fmla="*/ 11138 w 13993"/>
                  <a:gd name="connsiteY2" fmla="*/ 13335 h 18478"/>
                  <a:gd name="connsiteX3" fmla="*/ 6092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9 h 18478"/>
                  <a:gd name="connsiteX13" fmla="*/ 0 w 13993"/>
                  <a:gd name="connsiteY13" fmla="*/ 13430 h 18478"/>
                  <a:gd name="connsiteX14" fmla="*/ 2190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90" y="12954"/>
                    </a:moveTo>
                    <a:cubicBezTo>
                      <a:pt x="2951" y="15145"/>
                      <a:pt x="4760" y="16288"/>
                      <a:pt x="7140" y="16288"/>
                    </a:cubicBezTo>
                    <a:cubicBezTo>
                      <a:pt x="9615" y="16288"/>
                      <a:pt x="11138" y="15050"/>
                      <a:pt x="11138" y="13335"/>
                    </a:cubicBezTo>
                    <a:cubicBezTo>
                      <a:pt x="11138" y="11144"/>
                      <a:pt x="9329" y="10954"/>
                      <a:pt x="6092"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70" y="2191"/>
                      <a:pt x="3237" y="3334"/>
                      <a:pt x="3237" y="4953"/>
                    </a:cubicBezTo>
                    <a:cubicBezTo>
                      <a:pt x="3237" y="7144"/>
                      <a:pt x="5236" y="7144"/>
                      <a:pt x="8568" y="8001"/>
                    </a:cubicBezTo>
                    <a:cubicBezTo>
                      <a:pt x="12185" y="8954"/>
                      <a:pt x="13994" y="10287"/>
                      <a:pt x="13994" y="13049"/>
                    </a:cubicBezTo>
                    <a:cubicBezTo>
                      <a:pt x="13994" y="16193"/>
                      <a:pt x="11328" y="18479"/>
                      <a:pt x="7330" y="18479"/>
                    </a:cubicBezTo>
                    <a:cubicBezTo>
                      <a:pt x="3427" y="18479"/>
                      <a:pt x="761" y="16574"/>
                      <a:pt x="0" y="13430"/>
                    </a:cubicBezTo>
                    <a:lnTo>
                      <a:pt x="2190" y="12954"/>
                    </a:lnTo>
                    <a:close/>
                  </a:path>
                </a:pathLst>
              </a:custGeom>
              <a:solidFill>
                <a:srgbClr val="231F20"/>
              </a:solidFill>
              <a:ln w="9509" cap="flat">
                <a:noFill/>
                <a:prstDash val="solid"/>
                <a:miter/>
              </a:ln>
            </p:spPr>
            <p:txBody>
              <a:bodyPr rtlCol="0" anchor="ctr"/>
              <a:lstStyle/>
              <a:p>
                <a:endParaRPr lang="en-US"/>
              </a:p>
            </p:txBody>
          </p:sp>
          <p:sp>
            <p:nvSpPr>
              <p:cNvPr id="746" name="Freeform 745">
                <a:extLst>
                  <a:ext uri="{FF2B5EF4-FFF2-40B4-BE49-F238E27FC236}">
                    <a16:creationId xmlns:a16="http://schemas.microsoft.com/office/drawing/2014/main" id="{1B03406D-CEC9-6D44-A894-11A124A59B74}"/>
                  </a:ext>
                </a:extLst>
              </p:cNvPr>
              <p:cNvSpPr/>
              <p:nvPr/>
            </p:nvSpPr>
            <p:spPr>
              <a:xfrm>
                <a:off x="7768496" y="4986432"/>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9 h 18478"/>
                  <a:gd name="connsiteX11" fmla="*/ 12852 w 15612"/>
                  <a:gd name="connsiteY11" fmla="*/ 7525 h 18478"/>
                  <a:gd name="connsiteX12" fmla="*/ 8092 w 15612"/>
                  <a:gd name="connsiteY12" fmla="*/ 2191 h 18478"/>
                  <a:gd name="connsiteX13" fmla="*/ 2951 w 15612"/>
                  <a:gd name="connsiteY13" fmla="*/ 7525 h 18478"/>
                  <a:gd name="connsiteX14" fmla="*/ 12852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2" y="12859"/>
                    </a:cubicBezTo>
                    <a:lnTo>
                      <a:pt x="15327" y="13335"/>
                    </a:lnTo>
                    <a:cubicBezTo>
                      <a:pt x="14184" y="16669"/>
                      <a:pt x="11614" y="18479"/>
                      <a:pt x="7901" y="18479"/>
                    </a:cubicBezTo>
                    <a:close/>
                    <a:moveTo>
                      <a:pt x="12852" y="7525"/>
                    </a:moveTo>
                    <a:cubicBezTo>
                      <a:pt x="12756" y="4096"/>
                      <a:pt x="10948" y="2191"/>
                      <a:pt x="8092" y="2191"/>
                    </a:cubicBezTo>
                    <a:cubicBezTo>
                      <a:pt x="5236" y="2191"/>
                      <a:pt x="3427" y="4096"/>
                      <a:pt x="2951" y="7525"/>
                    </a:cubicBezTo>
                    <a:lnTo>
                      <a:pt x="12852" y="7525"/>
                    </a:lnTo>
                    <a:close/>
                  </a:path>
                </a:pathLst>
              </a:custGeom>
              <a:solidFill>
                <a:srgbClr val="231F20"/>
              </a:solidFill>
              <a:ln w="9509" cap="flat">
                <a:noFill/>
                <a:prstDash val="solid"/>
                <a:miter/>
              </a:ln>
            </p:spPr>
            <p:txBody>
              <a:bodyPr rtlCol="0" anchor="ctr"/>
              <a:lstStyle/>
              <a:p>
                <a:endParaRPr lang="en-US"/>
              </a:p>
            </p:txBody>
          </p:sp>
          <p:sp>
            <p:nvSpPr>
              <p:cNvPr id="747" name="Freeform 746">
                <a:extLst>
                  <a:ext uri="{FF2B5EF4-FFF2-40B4-BE49-F238E27FC236}">
                    <a16:creationId xmlns:a16="http://schemas.microsoft.com/office/drawing/2014/main" id="{AA5B4292-B7F9-2C40-B83C-56E2D2CAF834}"/>
                  </a:ext>
                </a:extLst>
              </p:cNvPr>
              <p:cNvSpPr/>
              <p:nvPr/>
            </p:nvSpPr>
            <p:spPr>
              <a:xfrm>
                <a:off x="7794485" y="4986908"/>
                <a:ext cx="22371" cy="17525"/>
              </a:xfrm>
              <a:custGeom>
                <a:avLst/>
                <a:gdLst>
                  <a:gd name="connsiteX0" fmla="*/ 0 w 22371"/>
                  <a:gd name="connsiteY0" fmla="*/ 0 h 17525"/>
                  <a:gd name="connsiteX1" fmla="*/ 2570 w 22371"/>
                  <a:gd name="connsiteY1" fmla="*/ 0 h 17525"/>
                  <a:gd name="connsiteX2" fmla="*/ 6473 w 22371"/>
                  <a:gd name="connsiteY2" fmla="*/ 14097 h 17525"/>
                  <a:gd name="connsiteX3" fmla="*/ 10091 w 22371"/>
                  <a:gd name="connsiteY3" fmla="*/ 0 h 17525"/>
                  <a:gd name="connsiteX4" fmla="*/ 12090 w 22371"/>
                  <a:gd name="connsiteY4" fmla="*/ 0 h 17525"/>
                  <a:gd name="connsiteX5" fmla="*/ 15993 w 22371"/>
                  <a:gd name="connsiteY5" fmla="*/ 14097 h 17525"/>
                  <a:gd name="connsiteX6" fmla="*/ 20086 w 22371"/>
                  <a:gd name="connsiteY6" fmla="*/ 0 h 17525"/>
                  <a:gd name="connsiteX7" fmla="*/ 22371 w 22371"/>
                  <a:gd name="connsiteY7" fmla="*/ 0 h 17525"/>
                  <a:gd name="connsiteX8" fmla="*/ 17040 w 22371"/>
                  <a:gd name="connsiteY8" fmla="*/ 17526 h 17525"/>
                  <a:gd name="connsiteX9" fmla="*/ 14755 w 22371"/>
                  <a:gd name="connsiteY9" fmla="*/ 17526 h 17525"/>
                  <a:gd name="connsiteX10" fmla="*/ 10948 w 22371"/>
                  <a:gd name="connsiteY10" fmla="*/ 3620 h 17525"/>
                  <a:gd name="connsiteX11" fmla="*/ 7425 w 22371"/>
                  <a:gd name="connsiteY11" fmla="*/ 17526 h 17525"/>
                  <a:gd name="connsiteX12" fmla="*/ 5045 w 22371"/>
                  <a:gd name="connsiteY12" fmla="*/ 17526 h 17525"/>
                  <a:gd name="connsiteX13" fmla="*/ 0 w 22371"/>
                  <a:gd name="connsiteY13" fmla="*/ 0 h 1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371" h="17525">
                    <a:moveTo>
                      <a:pt x="0" y="0"/>
                    </a:moveTo>
                    <a:lnTo>
                      <a:pt x="2570" y="0"/>
                    </a:lnTo>
                    <a:lnTo>
                      <a:pt x="6473" y="14097"/>
                    </a:lnTo>
                    <a:lnTo>
                      <a:pt x="10091" y="0"/>
                    </a:lnTo>
                    <a:lnTo>
                      <a:pt x="12090" y="0"/>
                    </a:lnTo>
                    <a:lnTo>
                      <a:pt x="15993" y="14097"/>
                    </a:lnTo>
                    <a:lnTo>
                      <a:pt x="20086" y="0"/>
                    </a:lnTo>
                    <a:lnTo>
                      <a:pt x="22371" y="0"/>
                    </a:lnTo>
                    <a:lnTo>
                      <a:pt x="17040" y="17526"/>
                    </a:lnTo>
                    <a:lnTo>
                      <a:pt x="14755" y="17526"/>
                    </a:lnTo>
                    <a:lnTo>
                      <a:pt x="10948" y="3620"/>
                    </a:lnTo>
                    <a:lnTo>
                      <a:pt x="7425" y="17526"/>
                    </a:lnTo>
                    <a:lnTo>
                      <a:pt x="5045" y="17526"/>
                    </a:lnTo>
                    <a:lnTo>
                      <a:pt x="0" y="0"/>
                    </a:lnTo>
                    <a:close/>
                  </a:path>
                </a:pathLst>
              </a:custGeom>
              <a:solidFill>
                <a:srgbClr val="231F20"/>
              </a:solidFill>
              <a:ln w="9509" cap="flat">
                <a:noFill/>
                <a:prstDash val="solid"/>
                <a:miter/>
              </a:ln>
            </p:spPr>
            <p:txBody>
              <a:bodyPr rtlCol="0" anchor="ctr"/>
              <a:lstStyle/>
              <a:p>
                <a:endParaRPr lang="en-US"/>
              </a:p>
            </p:txBody>
          </p:sp>
          <p:sp>
            <p:nvSpPr>
              <p:cNvPr id="748" name="Freeform 747">
                <a:extLst>
                  <a:ext uri="{FF2B5EF4-FFF2-40B4-BE49-F238E27FC236}">
                    <a16:creationId xmlns:a16="http://schemas.microsoft.com/office/drawing/2014/main" id="{74122C2A-10C3-AF4D-B1C3-658B21DFDA3C}"/>
                  </a:ext>
                </a:extLst>
              </p:cNvPr>
              <p:cNvSpPr/>
              <p:nvPr/>
            </p:nvSpPr>
            <p:spPr>
              <a:xfrm>
                <a:off x="7819046" y="4980717"/>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4 w 13803"/>
                  <a:gd name="connsiteY4" fmla="*/ 12573 h 23812"/>
                  <a:gd name="connsiteX5" fmla="*/ 13804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5" y="5620"/>
                      <a:pt x="13804" y="8001"/>
                      <a:pt x="13804" y="12573"/>
                    </a:cubicBezTo>
                    <a:lnTo>
                      <a:pt x="13804" y="23717"/>
                    </a:lnTo>
                    <a:lnTo>
                      <a:pt x="11233" y="23717"/>
                    </a:lnTo>
                    <a:lnTo>
                      <a:pt x="11233" y="12383"/>
                    </a:lnTo>
                    <a:cubicBezTo>
                      <a:pt x="11233" y="9525"/>
                      <a:pt x="9901"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a:p>
            </p:txBody>
          </p:sp>
          <p:sp>
            <p:nvSpPr>
              <p:cNvPr id="749" name="Freeform 748">
                <a:extLst>
                  <a:ext uri="{FF2B5EF4-FFF2-40B4-BE49-F238E27FC236}">
                    <a16:creationId xmlns:a16="http://schemas.microsoft.com/office/drawing/2014/main" id="{76A26D85-02CB-5142-A704-9D35B276967F}"/>
                  </a:ext>
                </a:extLst>
              </p:cNvPr>
              <p:cNvSpPr/>
              <p:nvPr/>
            </p:nvSpPr>
            <p:spPr>
              <a:xfrm>
                <a:off x="7837514" y="4980717"/>
                <a:ext cx="2570" cy="23717"/>
              </a:xfrm>
              <a:custGeom>
                <a:avLst/>
                <a:gdLst>
                  <a:gd name="connsiteX0" fmla="*/ 0 w 2570"/>
                  <a:gd name="connsiteY0" fmla="*/ 0 h 23717"/>
                  <a:gd name="connsiteX1" fmla="*/ 2570 w 2570"/>
                  <a:gd name="connsiteY1" fmla="*/ 0 h 23717"/>
                  <a:gd name="connsiteX2" fmla="*/ 2570 w 2570"/>
                  <a:gd name="connsiteY2" fmla="*/ 2572 h 23717"/>
                  <a:gd name="connsiteX3" fmla="*/ 0 w 2570"/>
                  <a:gd name="connsiteY3" fmla="*/ 2572 h 23717"/>
                  <a:gd name="connsiteX4" fmla="*/ 0 w 2570"/>
                  <a:gd name="connsiteY4" fmla="*/ 0 h 23717"/>
                  <a:gd name="connsiteX5" fmla="*/ 0 w 2570"/>
                  <a:gd name="connsiteY5" fmla="*/ 6191 h 23717"/>
                  <a:gd name="connsiteX6" fmla="*/ 2570 w 2570"/>
                  <a:gd name="connsiteY6" fmla="*/ 6191 h 23717"/>
                  <a:gd name="connsiteX7" fmla="*/ 2570 w 2570"/>
                  <a:gd name="connsiteY7" fmla="*/ 23717 h 23717"/>
                  <a:gd name="connsiteX8" fmla="*/ 0 w 2570"/>
                  <a:gd name="connsiteY8" fmla="*/ 23717 h 23717"/>
                  <a:gd name="connsiteX9" fmla="*/ 0 w 2570"/>
                  <a:gd name="connsiteY9" fmla="*/ 6191 h 2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717">
                    <a:moveTo>
                      <a:pt x="0" y="0"/>
                    </a:moveTo>
                    <a:lnTo>
                      <a:pt x="2570" y="0"/>
                    </a:lnTo>
                    <a:lnTo>
                      <a:pt x="2570" y="2572"/>
                    </a:lnTo>
                    <a:lnTo>
                      <a:pt x="0" y="2572"/>
                    </a:lnTo>
                    <a:lnTo>
                      <a:pt x="0" y="0"/>
                    </a:lnTo>
                    <a:close/>
                    <a:moveTo>
                      <a:pt x="0" y="6191"/>
                    </a:moveTo>
                    <a:lnTo>
                      <a:pt x="2570" y="6191"/>
                    </a:lnTo>
                    <a:lnTo>
                      <a:pt x="2570" y="23717"/>
                    </a:lnTo>
                    <a:lnTo>
                      <a:pt x="0" y="23717"/>
                    </a:lnTo>
                    <a:lnTo>
                      <a:pt x="0" y="6191"/>
                    </a:lnTo>
                    <a:close/>
                  </a:path>
                </a:pathLst>
              </a:custGeom>
              <a:solidFill>
                <a:srgbClr val="231F20"/>
              </a:solidFill>
              <a:ln w="9509" cap="flat">
                <a:noFill/>
                <a:prstDash val="solid"/>
                <a:miter/>
              </a:ln>
            </p:spPr>
            <p:txBody>
              <a:bodyPr rtlCol="0" anchor="ctr"/>
              <a:lstStyle/>
              <a:p>
                <a:endParaRPr lang="en-US"/>
              </a:p>
            </p:txBody>
          </p:sp>
          <p:sp>
            <p:nvSpPr>
              <p:cNvPr id="750" name="Freeform 749">
                <a:extLst>
                  <a:ext uri="{FF2B5EF4-FFF2-40B4-BE49-F238E27FC236}">
                    <a16:creationId xmlns:a16="http://schemas.microsoft.com/office/drawing/2014/main" id="{9BE8EA3C-B7F1-1E40-9B50-6E4580067554}"/>
                  </a:ext>
                </a:extLst>
              </p:cNvPr>
              <p:cNvSpPr/>
              <p:nvPr/>
            </p:nvSpPr>
            <p:spPr>
              <a:xfrm>
                <a:off x="7843797" y="4986432"/>
                <a:ext cx="14184" cy="18478"/>
              </a:xfrm>
              <a:custGeom>
                <a:avLst/>
                <a:gdLst>
                  <a:gd name="connsiteX0" fmla="*/ 7521 w 14184"/>
                  <a:gd name="connsiteY0" fmla="*/ 2191 h 18478"/>
                  <a:gd name="connsiteX1" fmla="*/ 2761 w 14184"/>
                  <a:gd name="connsiteY1" fmla="*/ 9239 h 18478"/>
                  <a:gd name="connsiteX2" fmla="*/ 7521 w 14184"/>
                  <a:gd name="connsiteY2" fmla="*/ 16193 h 18478"/>
                  <a:gd name="connsiteX3" fmla="*/ 11804 w 14184"/>
                  <a:gd name="connsiteY3" fmla="*/ 11906 h 18478"/>
                  <a:gd name="connsiteX4" fmla="*/ 14184 w 14184"/>
                  <a:gd name="connsiteY4" fmla="*/ 12383 h 18478"/>
                  <a:gd name="connsiteX5" fmla="*/ 7425 w 14184"/>
                  <a:gd name="connsiteY5" fmla="*/ 18479 h 18478"/>
                  <a:gd name="connsiteX6" fmla="*/ 0 w 14184"/>
                  <a:gd name="connsiteY6" fmla="*/ 9239 h 18478"/>
                  <a:gd name="connsiteX7" fmla="*/ 7901 w 14184"/>
                  <a:gd name="connsiteY7" fmla="*/ 0 h 18478"/>
                  <a:gd name="connsiteX8" fmla="*/ 14184 w 14184"/>
                  <a:gd name="connsiteY8" fmla="*/ 6287 h 18478"/>
                  <a:gd name="connsiteX9" fmla="*/ 11709 w 14184"/>
                  <a:gd name="connsiteY9" fmla="*/ 6668 h 18478"/>
                  <a:gd name="connsiteX10" fmla="*/ 7521 w 14184"/>
                  <a:gd name="connsiteY10" fmla="*/ 2191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84" h="18478">
                    <a:moveTo>
                      <a:pt x="7521" y="2191"/>
                    </a:moveTo>
                    <a:cubicBezTo>
                      <a:pt x="4760" y="2191"/>
                      <a:pt x="2761" y="4763"/>
                      <a:pt x="2761" y="9239"/>
                    </a:cubicBezTo>
                    <a:cubicBezTo>
                      <a:pt x="2761" y="13621"/>
                      <a:pt x="4665" y="16193"/>
                      <a:pt x="7521" y="16193"/>
                    </a:cubicBezTo>
                    <a:cubicBezTo>
                      <a:pt x="9615" y="16193"/>
                      <a:pt x="11233" y="14669"/>
                      <a:pt x="11804" y="11906"/>
                    </a:cubicBezTo>
                    <a:lnTo>
                      <a:pt x="14184" y="12383"/>
                    </a:lnTo>
                    <a:cubicBezTo>
                      <a:pt x="13518" y="16288"/>
                      <a:pt x="11043" y="18479"/>
                      <a:pt x="7425" y="18479"/>
                    </a:cubicBezTo>
                    <a:cubicBezTo>
                      <a:pt x="3046" y="18479"/>
                      <a:pt x="0" y="14954"/>
                      <a:pt x="0" y="9239"/>
                    </a:cubicBezTo>
                    <a:cubicBezTo>
                      <a:pt x="0" y="3620"/>
                      <a:pt x="3237" y="0"/>
                      <a:pt x="7901" y="0"/>
                    </a:cubicBezTo>
                    <a:cubicBezTo>
                      <a:pt x="11233" y="0"/>
                      <a:pt x="13613" y="2286"/>
                      <a:pt x="14184" y="6287"/>
                    </a:cubicBezTo>
                    <a:lnTo>
                      <a:pt x="11709" y="6668"/>
                    </a:lnTo>
                    <a:cubicBezTo>
                      <a:pt x="11233" y="3810"/>
                      <a:pt x="9520" y="2191"/>
                      <a:pt x="7521" y="2191"/>
                    </a:cubicBezTo>
                    <a:close/>
                  </a:path>
                </a:pathLst>
              </a:custGeom>
              <a:solidFill>
                <a:srgbClr val="231F20"/>
              </a:solidFill>
              <a:ln w="9509" cap="flat">
                <a:noFill/>
                <a:prstDash val="solid"/>
                <a:miter/>
              </a:ln>
            </p:spPr>
            <p:txBody>
              <a:bodyPr rtlCol="0" anchor="ctr"/>
              <a:lstStyle/>
              <a:p>
                <a:endParaRPr lang="en-US"/>
              </a:p>
            </p:txBody>
          </p:sp>
          <p:sp>
            <p:nvSpPr>
              <p:cNvPr id="751" name="Freeform 750">
                <a:extLst>
                  <a:ext uri="{FF2B5EF4-FFF2-40B4-BE49-F238E27FC236}">
                    <a16:creationId xmlns:a16="http://schemas.microsoft.com/office/drawing/2014/main" id="{CF71E9A9-7C3E-6B4D-8325-25E002EF1FB3}"/>
                  </a:ext>
                </a:extLst>
              </p:cNvPr>
              <p:cNvSpPr/>
              <p:nvPr/>
            </p:nvSpPr>
            <p:spPr>
              <a:xfrm>
                <a:off x="7861218" y="4980717"/>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4 w 13803"/>
                  <a:gd name="connsiteY4" fmla="*/ 12573 h 23812"/>
                  <a:gd name="connsiteX5" fmla="*/ 13804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5" y="5620"/>
                      <a:pt x="13804" y="8001"/>
                      <a:pt x="13804" y="12573"/>
                    </a:cubicBezTo>
                    <a:lnTo>
                      <a:pt x="13804" y="23717"/>
                    </a:lnTo>
                    <a:lnTo>
                      <a:pt x="11233" y="23717"/>
                    </a:lnTo>
                    <a:lnTo>
                      <a:pt x="11233" y="12383"/>
                    </a:lnTo>
                    <a:cubicBezTo>
                      <a:pt x="11233" y="9525"/>
                      <a:pt x="9901"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a:p>
            </p:txBody>
          </p:sp>
          <p:sp>
            <p:nvSpPr>
              <p:cNvPr id="752" name="Freeform 751">
                <a:extLst>
                  <a:ext uri="{FF2B5EF4-FFF2-40B4-BE49-F238E27FC236}">
                    <a16:creationId xmlns:a16="http://schemas.microsoft.com/office/drawing/2014/main" id="{83742187-D978-0346-9B44-53C3EE1A4125}"/>
                  </a:ext>
                </a:extLst>
              </p:cNvPr>
              <p:cNvSpPr/>
              <p:nvPr/>
            </p:nvSpPr>
            <p:spPr>
              <a:xfrm>
                <a:off x="6925911" y="5027485"/>
                <a:ext cx="23513" cy="18002"/>
              </a:xfrm>
              <a:custGeom>
                <a:avLst/>
                <a:gdLst>
                  <a:gd name="connsiteX0" fmla="*/ 18183 w 23513"/>
                  <a:gd name="connsiteY0" fmla="*/ 0 h 18002"/>
                  <a:gd name="connsiteX1" fmla="*/ 23514 w 23513"/>
                  <a:gd name="connsiteY1" fmla="*/ 6858 h 18002"/>
                  <a:gd name="connsiteX2" fmla="*/ 23514 w 23513"/>
                  <a:gd name="connsiteY2" fmla="*/ 18002 h 18002"/>
                  <a:gd name="connsiteX3" fmla="*/ 20943 w 23513"/>
                  <a:gd name="connsiteY3" fmla="*/ 18002 h 18002"/>
                  <a:gd name="connsiteX4" fmla="*/ 20943 w 23513"/>
                  <a:gd name="connsiteY4" fmla="*/ 6667 h 18002"/>
                  <a:gd name="connsiteX5" fmla="*/ 17707 w 23513"/>
                  <a:gd name="connsiteY5" fmla="*/ 2286 h 18002"/>
                  <a:gd name="connsiteX6" fmla="*/ 13042 w 23513"/>
                  <a:gd name="connsiteY6" fmla="*/ 8287 h 18002"/>
                  <a:gd name="connsiteX7" fmla="*/ 13042 w 23513"/>
                  <a:gd name="connsiteY7" fmla="*/ 18002 h 18002"/>
                  <a:gd name="connsiteX8" fmla="*/ 10472 w 23513"/>
                  <a:gd name="connsiteY8" fmla="*/ 18002 h 18002"/>
                  <a:gd name="connsiteX9" fmla="*/ 10472 w 23513"/>
                  <a:gd name="connsiteY9" fmla="*/ 6667 h 18002"/>
                  <a:gd name="connsiteX10" fmla="*/ 7235 w 23513"/>
                  <a:gd name="connsiteY10" fmla="*/ 2286 h 18002"/>
                  <a:gd name="connsiteX11" fmla="*/ 2570 w 23513"/>
                  <a:gd name="connsiteY11" fmla="*/ 8287 h 18002"/>
                  <a:gd name="connsiteX12" fmla="*/ 2570 w 23513"/>
                  <a:gd name="connsiteY12" fmla="*/ 18002 h 18002"/>
                  <a:gd name="connsiteX13" fmla="*/ 0 w 23513"/>
                  <a:gd name="connsiteY13" fmla="*/ 18002 h 18002"/>
                  <a:gd name="connsiteX14" fmla="*/ 0 w 23513"/>
                  <a:gd name="connsiteY14" fmla="*/ 476 h 18002"/>
                  <a:gd name="connsiteX15" fmla="*/ 2380 w 23513"/>
                  <a:gd name="connsiteY15" fmla="*/ 476 h 18002"/>
                  <a:gd name="connsiteX16" fmla="*/ 2380 w 23513"/>
                  <a:gd name="connsiteY16" fmla="*/ 3715 h 18002"/>
                  <a:gd name="connsiteX17" fmla="*/ 7711 w 23513"/>
                  <a:gd name="connsiteY17" fmla="*/ 95 h 18002"/>
                  <a:gd name="connsiteX18" fmla="*/ 12756 w 23513"/>
                  <a:gd name="connsiteY18" fmla="*/ 3905 h 18002"/>
                  <a:gd name="connsiteX19" fmla="*/ 18183 w 23513"/>
                  <a:gd name="connsiteY19" fmla="*/ 0 h 1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13" h="18002">
                    <a:moveTo>
                      <a:pt x="18183" y="0"/>
                    </a:moveTo>
                    <a:cubicBezTo>
                      <a:pt x="21610" y="0"/>
                      <a:pt x="23514" y="2381"/>
                      <a:pt x="23514" y="6858"/>
                    </a:cubicBezTo>
                    <a:lnTo>
                      <a:pt x="23514" y="18002"/>
                    </a:lnTo>
                    <a:lnTo>
                      <a:pt x="20943" y="18002"/>
                    </a:lnTo>
                    <a:lnTo>
                      <a:pt x="20943" y="6667"/>
                    </a:lnTo>
                    <a:cubicBezTo>
                      <a:pt x="20943" y="3810"/>
                      <a:pt x="19706" y="2286"/>
                      <a:pt x="17707" y="2286"/>
                    </a:cubicBezTo>
                    <a:cubicBezTo>
                      <a:pt x="15231" y="2286"/>
                      <a:pt x="13042" y="4763"/>
                      <a:pt x="13042" y="8287"/>
                    </a:cubicBezTo>
                    <a:lnTo>
                      <a:pt x="13042" y="18002"/>
                    </a:lnTo>
                    <a:lnTo>
                      <a:pt x="10472" y="18002"/>
                    </a:lnTo>
                    <a:lnTo>
                      <a:pt x="10472" y="6667"/>
                    </a:lnTo>
                    <a:cubicBezTo>
                      <a:pt x="10472" y="3810"/>
                      <a:pt x="9234" y="2286"/>
                      <a:pt x="7235" y="2286"/>
                    </a:cubicBezTo>
                    <a:cubicBezTo>
                      <a:pt x="4760" y="2286"/>
                      <a:pt x="2570" y="4763"/>
                      <a:pt x="2570" y="8287"/>
                    </a:cubicBezTo>
                    <a:lnTo>
                      <a:pt x="2570" y="18002"/>
                    </a:lnTo>
                    <a:lnTo>
                      <a:pt x="0" y="18002"/>
                    </a:lnTo>
                    <a:lnTo>
                      <a:pt x="0" y="476"/>
                    </a:lnTo>
                    <a:lnTo>
                      <a:pt x="2380" y="476"/>
                    </a:lnTo>
                    <a:lnTo>
                      <a:pt x="2380" y="3715"/>
                    </a:lnTo>
                    <a:cubicBezTo>
                      <a:pt x="3713" y="1333"/>
                      <a:pt x="5521" y="95"/>
                      <a:pt x="7711" y="95"/>
                    </a:cubicBezTo>
                    <a:cubicBezTo>
                      <a:pt x="10186" y="95"/>
                      <a:pt x="12090" y="1429"/>
                      <a:pt x="12756" y="3905"/>
                    </a:cubicBezTo>
                    <a:cubicBezTo>
                      <a:pt x="14184" y="1238"/>
                      <a:pt x="15993" y="0"/>
                      <a:pt x="18183" y="0"/>
                    </a:cubicBezTo>
                    <a:close/>
                  </a:path>
                </a:pathLst>
              </a:custGeom>
              <a:solidFill>
                <a:srgbClr val="231F20"/>
              </a:solidFill>
              <a:ln w="9509" cap="flat">
                <a:noFill/>
                <a:prstDash val="solid"/>
                <a:miter/>
              </a:ln>
            </p:spPr>
            <p:txBody>
              <a:bodyPr rtlCol="0" anchor="ctr"/>
              <a:lstStyle/>
              <a:p>
                <a:endParaRPr lang="en-US"/>
              </a:p>
            </p:txBody>
          </p:sp>
          <p:sp>
            <p:nvSpPr>
              <p:cNvPr id="753" name="Freeform 752">
                <a:extLst>
                  <a:ext uri="{FF2B5EF4-FFF2-40B4-BE49-F238E27FC236}">
                    <a16:creationId xmlns:a16="http://schemas.microsoft.com/office/drawing/2014/main" id="{B3287162-649E-E147-9653-1C6E77AF4689}"/>
                  </a:ext>
                </a:extLst>
              </p:cNvPr>
              <p:cNvSpPr/>
              <p:nvPr/>
            </p:nvSpPr>
            <p:spPr>
              <a:xfrm>
                <a:off x="6952852" y="5027390"/>
                <a:ext cx="15136" cy="18383"/>
              </a:xfrm>
              <a:custGeom>
                <a:avLst/>
                <a:gdLst>
                  <a:gd name="connsiteX0" fmla="*/ 11995 w 15136"/>
                  <a:gd name="connsiteY0" fmla="*/ 14669 h 18383"/>
                  <a:gd name="connsiteX1" fmla="*/ 5997 w 15136"/>
                  <a:gd name="connsiteY1" fmla="*/ 18383 h 18383"/>
                  <a:gd name="connsiteX2" fmla="*/ 0 w 15136"/>
                  <a:gd name="connsiteY2" fmla="*/ 13049 h 18383"/>
                  <a:gd name="connsiteX3" fmla="*/ 10567 w 15136"/>
                  <a:gd name="connsiteY3" fmla="*/ 7049 h 18383"/>
                  <a:gd name="connsiteX4" fmla="*/ 12090 w 15136"/>
                  <a:gd name="connsiteY4" fmla="*/ 7049 h 18383"/>
                  <a:gd name="connsiteX5" fmla="*/ 12090 w 15136"/>
                  <a:gd name="connsiteY5" fmla="*/ 6001 h 18383"/>
                  <a:gd name="connsiteX6" fmla="*/ 7711 w 15136"/>
                  <a:gd name="connsiteY6" fmla="*/ 2096 h 18383"/>
                  <a:gd name="connsiteX7" fmla="*/ 3046 w 15136"/>
                  <a:gd name="connsiteY7" fmla="*/ 5144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8 h 18383"/>
                  <a:gd name="connsiteX13" fmla="*/ 12471 w 15136"/>
                  <a:gd name="connsiteY13" fmla="*/ 18098 h 18383"/>
                  <a:gd name="connsiteX14" fmla="*/ 11995 w 15136"/>
                  <a:gd name="connsiteY14" fmla="*/ 14669 h 18383"/>
                  <a:gd name="connsiteX15" fmla="*/ 9996 w 15136"/>
                  <a:gd name="connsiteY15" fmla="*/ 9049 h 18383"/>
                  <a:gd name="connsiteX16" fmla="*/ 2856 w 15136"/>
                  <a:gd name="connsiteY16" fmla="*/ 13049 h 18383"/>
                  <a:gd name="connsiteX17" fmla="*/ 6473 w 15136"/>
                  <a:gd name="connsiteY17" fmla="*/ 16192 h 18383"/>
                  <a:gd name="connsiteX18" fmla="*/ 11995 w 15136"/>
                  <a:gd name="connsiteY18" fmla="*/ 10001 h 18383"/>
                  <a:gd name="connsiteX19" fmla="*/ 11995 w 15136"/>
                  <a:gd name="connsiteY19" fmla="*/ 9049 h 18383"/>
                  <a:gd name="connsiteX20" fmla="*/ 9996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1995" y="14669"/>
                    </a:moveTo>
                    <a:cubicBezTo>
                      <a:pt x="10757" y="17050"/>
                      <a:pt x="8663" y="18383"/>
                      <a:pt x="5997" y="18383"/>
                    </a:cubicBezTo>
                    <a:cubicBezTo>
                      <a:pt x="2380" y="18383"/>
                      <a:pt x="0" y="16097"/>
                      <a:pt x="0" y="13049"/>
                    </a:cubicBezTo>
                    <a:cubicBezTo>
                      <a:pt x="0" y="9049"/>
                      <a:pt x="3522" y="7049"/>
                      <a:pt x="10567" y="7049"/>
                    </a:cubicBezTo>
                    <a:cubicBezTo>
                      <a:pt x="11043" y="7049"/>
                      <a:pt x="11519" y="7049"/>
                      <a:pt x="12090" y="7049"/>
                    </a:cubicBezTo>
                    <a:lnTo>
                      <a:pt x="12090" y="6001"/>
                    </a:lnTo>
                    <a:cubicBezTo>
                      <a:pt x="12090" y="3334"/>
                      <a:pt x="10662" y="2096"/>
                      <a:pt x="7711" y="2096"/>
                    </a:cubicBezTo>
                    <a:cubicBezTo>
                      <a:pt x="5045" y="2096"/>
                      <a:pt x="3522" y="3048"/>
                      <a:pt x="3046" y="5144"/>
                    </a:cubicBezTo>
                    <a:lnTo>
                      <a:pt x="571" y="4763"/>
                    </a:lnTo>
                    <a:cubicBezTo>
                      <a:pt x="1333" y="1619"/>
                      <a:pt x="3808" y="0"/>
                      <a:pt x="8187" y="0"/>
                    </a:cubicBezTo>
                    <a:cubicBezTo>
                      <a:pt x="12756" y="0"/>
                      <a:pt x="14660" y="2191"/>
                      <a:pt x="14660" y="6953"/>
                    </a:cubicBezTo>
                    <a:lnTo>
                      <a:pt x="14660" y="14478"/>
                    </a:lnTo>
                    <a:cubicBezTo>
                      <a:pt x="14660" y="15812"/>
                      <a:pt x="14756" y="16954"/>
                      <a:pt x="15136" y="18098"/>
                    </a:cubicBezTo>
                    <a:lnTo>
                      <a:pt x="12471" y="18098"/>
                    </a:lnTo>
                    <a:cubicBezTo>
                      <a:pt x="12185" y="17050"/>
                      <a:pt x="11995" y="15907"/>
                      <a:pt x="11995" y="14669"/>
                    </a:cubicBezTo>
                    <a:close/>
                    <a:moveTo>
                      <a:pt x="9996" y="9049"/>
                    </a:moveTo>
                    <a:cubicBezTo>
                      <a:pt x="5236" y="9049"/>
                      <a:pt x="2856" y="10478"/>
                      <a:pt x="2856" y="13049"/>
                    </a:cubicBezTo>
                    <a:cubicBezTo>
                      <a:pt x="2856" y="14954"/>
                      <a:pt x="4189" y="16192"/>
                      <a:pt x="6473" y="16192"/>
                    </a:cubicBezTo>
                    <a:cubicBezTo>
                      <a:pt x="9520" y="16192"/>
                      <a:pt x="11995" y="13430"/>
                      <a:pt x="11995" y="10001"/>
                    </a:cubicBezTo>
                    <a:lnTo>
                      <a:pt x="11995" y="9049"/>
                    </a:lnTo>
                    <a:cubicBezTo>
                      <a:pt x="11328" y="9049"/>
                      <a:pt x="10662" y="9049"/>
                      <a:pt x="9996" y="9049"/>
                    </a:cubicBezTo>
                    <a:close/>
                  </a:path>
                </a:pathLst>
              </a:custGeom>
              <a:solidFill>
                <a:srgbClr val="231F20"/>
              </a:solidFill>
              <a:ln w="9509" cap="flat">
                <a:noFill/>
                <a:prstDash val="solid"/>
                <a:miter/>
              </a:ln>
            </p:spPr>
            <p:txBody>
              <a:bodyPr rtlCol="0" anchor="ctr"/>
              <a:lstStyle/>
              <a:p>
                <a:endParaRPr lang="en-US"/>
              </a:p>
            </p:txBody>
          </p:sp>
          <p:sp>
            <p:nvSpPr>
              <p:cNvPr id="754" name="Freeform 753">
                <a:extLst>
                  <a:ext uri="{FF2B5EF4-FFF2-40B4-BE49-F238E27FC236}">
                    <a16:creationId xmlns:a16="http://schemas.microsoft.com/office/drawing/2014/main" id="{05FA88F1-D5F7-2641-85A2-246F7C94B20B}"/>
                  </a:ext>
                </a:extLst>
              </p:cNvPr>
              <p:cNvSpPr/>
              <p:nvPr/>
            </p:nvSpPr>
            <p:spPr>
              <a:xfrm>
                <a:off x="6969416" y="5027866"/>
                <a:ext cx="14850" cy="24098"/>
              </a:xfrm>
              <a:custGeom>
                <a:avLst/>
                <a:gdLst>
                  <a:gd name="connsiteX0" fmla="*/ 190 w 14850"/>
                  <a:gd name="connsiteY0" fmla="*/ 21526 h 24098"/>
                  <a:gd name="connsiteX1" fmla="*/ 2190 w 14850"/>
                  <a:gd name="connsiteY1" fmla="*/ 21812 h 24098"/>
                  <a:gd name="connsiteX2" fmla="*/ 6283 w 14850"/>
                  <a:gd name="connsiteY2" fmla="*/ 17431 h 24098"/>
                  <a:gd name="connsiteX3" fmla="*/ 0 w 14850"/>
                  <a:gd name="connsiteY3" fmla="*/ 0 h 24098"/>
                  <a:gd name="connsiteX4" fmla="*/ 2665 w 14850"/>
                  <a:gd name="connsiteY4" fmla="*/ 0 h 24098"/>
                  <a:gd name="connsiteX5" fmla="*/ 7616 w 14850"/>
                  <a:gd name="connsiteY5" fmla="*/ 14097 h 24098"/>
                  <a:gd name="connsiteX6" fmla="*/ 12566 w 14850"/>
                  <a:gd name="connsiteY6" fmla="*/ 0 h 24098"/>
                  <a:gd name="connsiteX7" fmla="*/ 14851 w 14850"/>
                  <a:gd name="connsiteY7" fmla="*/ 0 h 24098"/>
                  <a:gd name="connsiteX8" fmla="*/ 7997 w 14850"/>
                  <a:gd name="connsiteY8" fmla="*/ 18955 h 24098"/>
                  <a:gd name="connsiteX9" fmla="*/ 2190 w 14850"/>
                  <a:gd name="connsiteY9" fmla="*/ 24098 h 24098"/>
                  <a:gd name="connsiteX10" fmla="*/ 190 w 14850"/>
                  <a:gd name="connsiteY10" fmla="*/ 23813 h 24098"/>
                  <a:gd name="connsiteX11" fmla="*/ 190 w 14850"/>
                  <a:gd name="connsiteY11" fmla="*/ 21526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50" h="24098">
                    <a:moveTo>
                      <a:pt x="190" y="21526"/>
                    </a:moveTo>
                    <a:cubicBezTo>
                      <a:pt x="1047" y="21717"/>
                      <a:pt x="1618" y="21812"/>
                      <a:pt x="2190" y="21812"/>
                    </a:cubicBezTo>
                    <a:cubicBezTo>
                      <a:pt x="4379" y="21812"/>
                      <a:pt x="5426" y="20479"/>
                      <a:pt x="6283" y="17431"/>
                    </a:cubicBezTo>
                    <a:lnTo>
                      <a:pt x="0" y="0"/>
                    </a:lnTo>
                    <a:lnTo>
                      <a:pt x="2665" y="0"/>
                    </a:lnTo>
                    <a:lnTo>
                      <a:pt x="7616" y="14097"/>
                    </a:lnTo>
                    <a:lnTo>
                      <a:pt x="12566" y="0"/>
                    </a:lnTo>
                    <a:lnTo>
                      <a:pt x="14851" y="0"/>
                    </a:lnTo>
                    <a:lnTo>
                      <a:pt x="7997" y="18955"/>
                    </a:lnTo>
                    <a:cubicBezTo>
                      <a:pt x="6664" y="22670"/>
                      <a:pt x="5236" y="24098"/>
                      <a:pt x="2190" y="24098"/>
                    </a:cubicBezTo>
                    <a:cubicBezTo>
                      <a:pt x="1523" y="24098"/>
                      <a:pt x="857" y="24003"/>
                      <a:pt x="190" y="23813"/>
                    </a:cubicBezTo>
                    <a:lnTo>
                      <a:pt x="190" y="21526"/>
                    </a:lnTo>
                    <a:close/>
                  </a:path>
                </a:pathLst>
              </a:custGeom>
              <a:solidFill>
                <a:srgbClr val="231F20"/>
              </a:solidFill>
              <a:ln w="9509" cap="flat">
                <a:noFill/>
                <a:prstDash val="solid"/>
                <a:miter/>
              </a:ln>
            </p:spPr>
            <p:txBody>
              <a:bodyPr rtlCol="0" anchor="ctr"/>
              <a:lstStyle/>
              <a:p>
                <a:endParaRPr lang="en-US"/>
              </a:p>
            </p:txBody>
          </p:sp>
          <p:sp>
            <p:nvSpPr>
              <p:cNvPr id="755" name="Freeform 754">
                <a:extLst>
                  <a:ext uri="{FF2B5EF4-FFF2-40B4-BE49-F238E27FC236}">
                    <a16:creationId xmlns:a16="http://schemas.microsoft.com/office/drawing/2014/main" id="{6DC0B725-C7E4-8448-8D5A-04D79DD278C3}"/>
                  </a:ext>
                </a:extLst>
              </p:cNvPr>
              <p:cNvSpPr/>
              <p:nvPr/>
            </p:nvSpPr>
            <p:spPr>
              <a:xfrm>
                <a:off x="6996452" y="5021675"/>
                <a:ext cx="14565" cy="24002"/>
              </a:xfrm>
              <a:custGeom>
                <a:avLst/>
                <a:gdLst>
                  <a:gd name="connsiteX0" fmla="*/ 0 w 14565"/>
                  <a:gd name="connsiteY0" fmla="*/ 0 h 24002"/>
                  <a:gd name="connsiteX1" fmla="*/ 2570 w 14565"/>
                  <a:gd name="connsiteY1" fmla="*/ 0 h 24002"/>
                  <a:gd name="connsiteX2" fmla="*/ 2570 w 14565"/>
                  <a:gd name="connsiteY2" fmla="*/ 9239 h 24002"/>
                  <a:gd name="connsiteX3" fmla="*/ 7806 w 14565"/>
                  <a:gd name="connsiteY3" fmla="*/ 5620 h 24002"/>
                  <a:gd name="connsiteX4" fmla="*/ 14565 w 14565"/>
                  <a:gd name="connsiteY4" fmla="*/ 14764 h 24002"/>
                  <a:gd name="connsiteX5" fmla="*/ 7711 w 14565"/>
                  <a:gd name="connsiteY5" fmla="*/ 24003 h 24002"/>
                  <a:gd name="connsiteX6" fmla="*/ 2380 w 14565"/>
                  <a:gd name="connsiteY6" fmla="*/ 20669 h 24002"/>
                  <a:gd name="connsiteX7" fmla="*/ 1333 w 14565"/>
                  <a:gd name="connsiteY7" fmla="*/ 23813 h 24002"/>
                  <a:gd name="connsiteX8" fmla="*/ 0 w 14565"/>
                  <a:gd name="connsiteY8" fmla="*/ 23813 h 24002"/>
                  <a:gd name="connsiteX9" fmla="*/ 0 w 14565"/>
                  <a:gd name="connsiteY9" fmla="*/ 0 h 24002"/>
                  <a:gd name="connsiteX10" fmla="*/ 7044 w 14565"/>
                  <a:gd name="connsiteY10" fmla="*/ 21812 h 24002"/>
                  <a:gd name="connsiteX11" fmla="*/ 11709 w 14565"/>
                  <a:gd name="connsiteY11" fmla="*/ 14859 h 24002"/>
                  <a:gd name="connsiteX12" fmla="*/ 7140 w 14565"/>
                  <a:gd name="connsiteY12" fmla="*/ 8001 h 24002"/>
                  <a:gd name="connsiteX13" fmla="*/ 2570 w 14565"/>
                  <a:gd name="connsiteY13" fmla="*/ 13430 h 24002"/>
                  <a:gd name="connsiteX14" fmla="*/ 2570 w 14565"/>
                  <a:gd name="connsiteY14" fmla="*/ 16288 h 24002"/>
                  <a:gd name="connsiteX15" fmla="*/ 7044 w 14565"/>
                  <a:gd name="connsiteY15" fmla="*/ 21812 h 24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02">
                    <a:moveTo>
                      <a:pt x="0" y="0"/>
                    </a:moveTo>
                    <a:lnTo>
                      <a:pt x="2570" y="0"/>
                    </a:lnTo>
                    <a:lnTo>
                      <a:pt x="2570" y="9239"/>
                    </a:lnTo>
                    <a:cubicBezTo>
                      <a:pt x="3713" y="6858"/>
                      <a:pt x="5617" y="5620"/>
                      <a:pt x="7806" y="5620"/>
                    </a:cubicBezTo>
                    <a:cubicBezTo>
                      <a:pt x="11614" y="5620"/>
                      <a:pt x="14565" y="9144"/>
                      <a:pt x="14565" y="14764"/>
                    </a:cubicBezTo>
                    <a:cubicBezTo>
                      <a:pt x="14565" y="20383"/>
                      <a:pt x="11614" y="24003"/>
                      <a:pt x="7711" y="24003"/>
                    </a:cubicBezTo>
                    <a:cubicBezTo>
                      <a:pt x="5521" y="24003"/>
                      <a:pt x="3808" y="22860"/>
                      <a:pt x="2380" y="20669"/>
                    </a:cubicBezTo>
                    <a:lnTo>
                      <a:pt x="1333" y="23813"/>
                    </a:lnTo>
                    <a:lnTo>
                      <a:pt x="0" y="23813"/>
                    </a:lnTo>
                    <a:lnTo>
                      <a:pt x="0" y="0"/>
                    </a:lnTo>
                    <a:close/>
                    <a:moveTo>
                      <a:pt x="7044" y="21812"/>
                    </a:moveTo>
                    <a:cubicBezTo>
                      <a:pt x="9900" y="21812"/>
                      <a:pt x="11709" y="19336"/>
                      <a:pt x="11709" y="14859"/>
                    </a:cubicBezTo>
                    <a:cubicBezTo>
                      <a:pt x="11709" y="10477"/>
                      <a:pt x="9900" y="8001"/>
                      <a:pt x="7140" y="8001"/>
                    </a:cubicBezTo>
                    <a:cubicBezTo>
                      <a:pt x="4665" y="8001"/>
                      <a:pt x="2570" y="10192"/>
                      <a:pt x="2570" y="13430"/>
                    </a:cubicBezTo>
                    <a:lnTo>
                      <a:pt x="2570" y="16288"/>
                    </a:lnTo>
                    <a:cubicBezTo>
                      <a:pt x="2570" y="19812"/>
                      <a:pt x="4474" y="21812"/>
                      <a:pt x="7044" y="21812"/>
                    </a:cubicBezTo>
                    <a:close/>
                  </a:path>
                </a:pathLst>
              </a:custGeom>
              <a:solidFill>
                <a:srgbClr val="231F20"/>
              </a:solidFill>
              <a:ln w="9509" cap="flat">
                <a:noFill/>
                <a:prstDash val="solid"/>
                <a:miter/>
              </a:ln>
            </p:spPr>
            <p:txBody>
              <a:bodyPr rtlCol="0" anchor="ctr"/>
              <a:lstStyle/>
              <a:p>
                <a:endParaRPr lang="en-US"/>
              </a:p>
            </p:txBody>
          </p:sp>
          <p:sp>
            <p:nvSpPr>
              <p:cNvPr id="756" name="Freeform 755">
                <a:extLst>
                  <a:ext uri="{FF2B5EF4-FFF2-40B4-BE49-F238E27FC236}">
                    <a16:creationId xmlns:a16="http://schemas.microsoft.com/office/drawing/2014/main" id="{B19B669D-8A21-DD4F-8D6F-407F5F2574D0}"/>
                  </a:ext>
                </a:extLst>
              </p:cNvPr>
              <p:cNvSpPr/>
              <p:nvPr/>
            </p:nvSpPr>
            <p:spPr>
              <a:xfrm>
                <a:off x="7013206" y="5027390"/>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9 h 18478"/>
                  <a:gd name="connsiteX11" fmla="*/ 12852 w 15612"/>
                  <a:gd name="connsiteY11" fmla="*/ 7525 h 18478"/>
                  <a:gd name="connsiteX12" fmla="*/ 8092 w 15612"/>
                  <a:gd name="connsiteY12" fmla="*/ 2191 h 18478"/>
                  <a:gd name="connsiteX13" fmla="*/ 2951 w 15612"/>
                  <a:gd name="connsiteY13" fmla="*/ 7525 h 18478"/>
                  <a:gd name="connsiteX14" fmla="*/ 12852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2" y="12859"/>
                    </a:cubicBezTo>
                    <a:lnTo>
                      <a:pt x="15327" y="13335"/>
                    </a:lnTo>
                    <a:cubicBezTo>
                      <a:pt x="14184" y="16669"/>
                      <a:pt x="11519" y="18479"/>
                      <a:pt x="7901" y="18479"/>
                    </a:cubicBezTo>
                    <a:close/>
                    <a:moveTo>
                      <a:pt x="12852" y="7525"/>
                    </a:moveTo>
                    <a:cubicBezTo>
                      <a:pt x="12756" y="4096"/>
                      <a:pt x="10948" y="2191"/>
                      <a:pt x="8092" y="2191"/>
                    </a:cubicBezTo>
                    <a:cubicBezTo>
                      <a:pt x="5236" y="2191"/>
                      <a:pt x="3427" y="4096"/>
                      <a:pt x="2951" y="7525"/>
                    </a:cubicBezTo>
                    <a:lnTo>
                      <a:pt x="12852" y="7525"/>
                    </a:lnTo>
                    <a:close/>
                  </a:path>
                </a:pathLst>
              </a:custGeom>
              <a:solidFill>
                <a:srgbClr val="231F20"/>
              </a:solidFill>
              <a:ln w="9509" cap="flat">
                <a:noFill/>
                <a:prstDash val="solid"/>
                <a:miter/>
              </a:ln>
            </p:spPr>
            <p:txBody>
              <a:bodyPr rtlCol="0" anchor="ctr"/>
              <a:lstStyle/>
              <a:p>
                <a:endParaRPr lang="en-US"/>
              </a:p>
            </p:txBody>
          </p:sp>
          <p:sp>
            <p:nvSpPr>
              <p:cNvPr id="757" name="Freeform 756">
                <a:extLst>
                  <a:ext uri="{FF2B5EF4-FFF2-40B4-BE49-F238E27FC236}">
                    <a16:creationId xmlns:a16="http://schemas.microsoft.com/office/drawing/2014/main" id="{3212B1A6-4EB1-9F45-9B2F-4B98F952080A}"/>
                  </a:ext>
                </a:extLst>
              </p:cNvPr>
              <p:cNvSpPr/>
              <p:nvPr/>
            </p:nvSpPr>
            <p:spPr>
              <a:xfrm>
                <a:off x="7042622" y="5027485"/>
                <a:ext cx="23513" cy="18002"/>
              </a:xfrm>
              <a:custGeom>
                <a:avLst/>
                <a:gdLst>
                  <a:gd name="connsiteX0" fmla="*/ 18183 w 23513"/>
                  <a:gd name="connsiteY0" fmla="*/ 0 h 18002"/>
                  <a:gd name="connsiteX1" fmla="*/ 23514 w 23513"/>
                  <a:gd name="connsiteY1" fmla="*/ 6858 h 18002"/>
                  <a:gd name="connsiteX2" fmla="*/ 23514 w 23513"/>
                  <a:gd name="connsiteY2" fmla="*/ 18002 h 18002"/>
                  <a:gd name="connsiteX3" fmla="*/ 20943 w 23513"/>
                  <a:gd name="connsiteY3" fmla="*/ 18002 h 18002"/>
                  <a:gd name="connsiteX4" fmla="*/ 20943 w 23513"/>
                  <a:gd name="connsiteY4" fmla="*/ 6667 h 18002"/>
                  <a:gd name="connsiteX5" fmla="*/ 17707 w 23513"/>
                  <a:gd name="connsiteY5" fmla="*/ 2286 h 18002"/>
                  <a:gd name="connsiteX6" fmla="*/ 13042 w 23513"/>
                  <a:gd name="connsiteY6" fmla="*/ 8287 h 18002"/>
                  <a:gd name="connsiteX7" fmla="*/ 13042 w 23513"/>
                  <a:gd name="connsiteY7" fmla="*/ 18002 h 18002"/>
                  <a:gd name="connsiteX8" fmla="*/ 10472 w 23513"/>
                  <a:gd name="connsiteY8" fmla="*/ 18002 h 18002"/>
                  <a:gd name="connsiteX9" fmla="*/ 10472 w 23513"/>
                  <a:gd name="connsiteY9" fmla="*/ 6667 h 18002"/>
                  <a:gd name="connsiteX10" fmla="*/ 7235 w 23513"/>
                  <a:gd name="connsiteY10" fmla="*/ 2286 h 18002"/>
                  <a:gd name="connsiteX11" fmla="*/ 2570 w 23513"/>
                  <a:gd name="connsiteY11" fmla="*/ 8287 h 18002"/>
                  <a:gd name="connsiteX12" fmla="*/ 2570 w 23513"/>
                  <a:gd name="connsiteY12" fmla="*/ 18002 h 18002"/>
                  <a:gd name="connsiteX13" fmla="*/ 0 w 23513"/>
                  <a:gd name="connsiteY13" fmla="*/ 18002 h 18002"/>
                  <a:gd name="connsiteX14" fmla="*/ 0 w 23513"/>
                  <a:gd name="connsiteY14" fmla="*/ 476 h 18002"/>
                  <a:gd name="connsiteX15" fmla="*/ 2380 w 23513"/>
                  <a:gd name="connsiteY15" fmla="*/ 476 h 18002"/>
                  <a:gd name="connsiteX16" fmla="*/ 2380 w 23513"/>
                  <a:gd name="connsiteY16" fmla="*/ 3715 h 18002"/>
                  <a:gd name="connsiteX17" fmla="*/ 7711 w 23513"/>
                  <a:gd name="connsiteY17" fmla="*/ 95 h 18002"/>
                  <a:gd name="connsiteX18" fmla="*/ 12756 w 23513"/>
                  <a:gd name="connsiteY18" fmla="*/ 3905 h 18002"/>
                  <a:gd name="connsiteX19" fmla="*/ 18183 w 23513"/>
                  <a:gd name="connsiteY19" fmla="*/ 0 h 1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13" h="18002">
                    <a:moveTo>
                      <a:pt x="18183" y="0"/>
                    </a:moveTo>
                    <a:cubicBezTo>
                      <a:pt x="21610" y="0"/>
                      <a:pt x="23514" y="2381"/>
                      <a:pt x="23514" y="6858"/>
                    </a:cubicBezTo>
                    <a:lnTo>
                      <a:pt x="23514" y="18002"/>
                    </a:lnTo>
                    <a:lnTo>
                      <a:pt x="20943" y="18002"/>
                    </a:lnTo>
                    <a:lnTo>
                      <a:pt x="20943" y="6667"/>
                    </a:lnTo>
                    <a:cubicBezTo>
                      <a:pt x="20943" y="3810"/>
                      <a:pt x="19706" y="2286"/>
                      <a:pt x="17707" y="2286"/>
                    </a:cubicBezTo>
                    <a:cubicBezTo>
                      <a:pt x="15232" y="2286"/>
                      <a:pt x="13042" y="4763"/>
                      <a:pt x="13042" y="8287"/>
                    </a:cubicBezTo>
                    <a:lnTo>
                      <a:pt x="13042" y="18002"/>
                    </a:lnTo>
                    <a:lnTo>
                      <a:pt x="10472" y="18002"/>
                    </a:lnTo>
                    <a:lnTo>
                      <a:pt x="10472" y="6667"/>
                    </a:lnTo>
                    <a:cubicBezTo>
                      <a:pt x="10472" y="3810"/>
                      <a:pt x="9234" y="2286"/>
                      <a:pt x="7235" y="2286"/>
                    </a:cubicBezTo>
                    <a:cubicBezTo>
                      <a:pt x="4760" y="2286"/>
                      <a:pt x="2570" y="4763"/>
                      <a:pt x="2570" y="8287"/>
                    </a:cubicBezTo>
                    <a:lnTo>
                      <a:pt x="2570" y="18002"/>
                    </a:lnTo>
                    <a:lnTo>
                      <a:pt x="0" y="18002"/>
                    </a:lnTo>
                    <a:lnTo>
                      <a:pt x="0" y="476"/>
                    </a:lnTo>
                    <a:lnTo>
                      <a:pt x="2380" y="476"/>
                    </a:lnTo>
                    <a:lnTo>
                      <a:pt x="2380" y="3715"/>
                    </a:lnTo>
                    <a:cubicBezTo>
                      <a:pt x="3713" y="1333"/>
                      <a:pt x="5521" y="95"/>
                      <a:pt x="7711" y="95"/>
                    </a:cubicBezTo>
                    <a:cubicBezTo>
                      <a:pt x="10186" y="95"/>
                      <a:pt x="12090" y="1429"/>
                      <a:pt x="12756" y="3905"/>
                    </a:cubicBezTo>
                    <a:cubicBezTo>
                      <a:pt x="14089" y="1238"/>
                      <a:pt x="15898" y="0"/>
                      <a:pt x="18183" y="0"/>
                    </a:cubicBezTo>
                    <a:close/>
                  </a:path>
                </a:pathLst>
              </a:custGeom>
              <a:solidFill>
                <a:srgbClr val="231F20"/>
              </a:solidFill>
              <a:ln w="9509" cap="flat">
                <a:noFill/>
                <a:prstDash val="solid"/>
                <a:miter/>
              </a:ln>
            </p:spPr>
            <p:txBody>
              <a:bodyPr rtlCol="0" anchor="ctr"/>
              <a:lstStyle/>
              <a:p>
                <a:endParaRPr lang="en-US"/>
              </a:p>
            </p:txBody>
          </p:sp>
          <p:sp>
            <p:nvSpPr>
              <p:cNvPr id="758" name="Freeform 757">
                <a:extLst>
                  <a:ext uri="{FF2B5EF4-FFF2-40B4-BE49-F238E27FC236}">
                    <a16:creationId xmlns:a16="http://schemas.microsoft.com/office/drawing/2014/main" id="{042F3C24-3589-7046-860A-045D86731064}"/>
                  </a:ext>
                </a:extLst>
              </p:cNvPr>
              <p:cNvSpPr/>
              <p:nvPr/>
            </p:nvSpPr>
            <p:spPr>
              <a:xfrm>
                <a:off x="7069563" y="5027390"/>
                <a:ext cx="15136" cy="18383"/>
              </a:xfrm>
              <a:custGeom>
                <a:avLst/>
                <a:gdLst>
                  <a:gd name="connsiteX0" fmla="*/ 11995 w 15136"/>
                  <a:gd name="connsiteY0" fmla="*/ 14669 h 18383"/>
                  <a:gd name="connsiteX1" fmla="*/ 5997 w 15136"/>
                  <a:gd name="connsiteY1" fmla="*/ 18383 h 18383"/>
                  <a:gd name="connsiteX2" fmla="*/ 0 w 15136"/>
                  <a:gd name="connsiteY2" fmla="*/ 13049 h 18383"/>
                  <a:gd name="connsiteX3" fmla="*/ 10567 w 15136"/>
                  <a:gd name="connsiteY3" fmla="*/ 7049 h 18383"/>
                  <a:gd name="connsiteX4" fmla="*/ 12090 w 15136"/>
                  <a:gd name="connsiteY4" fmla="*/ 7049 h 18383"/>
                  <a:gd name="connsiteX5" fmla="*/ 12090 w 15136"/>
                  <a:gd name="connsiteY5" fmla="*/ 6001 h 18383"/>
                  <a:gd name="connsiteX6" fmla="*/ 7711 w 15136"/>
                  <a:gd name="connsiteY6" fmla="*/ 2096 h 18383"/>
                  <a:gd name="connsiteX7" fmla="*/ 3046 w 15136"/>
                  <a:gd name="connsiteY7" fmla="*/ 5144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8 h 18383"/>
                  <a:gd name="connsiteX13" fmla="*/ 12471 w 15136"/>
                  <a:gd name="connsiteY13" fmla="*/ 18098 h 18383"/>
                  <a:gd name="connsiteX14" fmla="*/ 11995 w 15136"/>
                  <a:gd name="connsiteY14" fmla="*/ 14669 h 18383"/>
                  <a:gd name="connsiteX15" fmla="*/ 9901 w 15136"/>
                  <a:gd name="connsiteY15" fmla="*/ 9049 h 18383"/>
                  <a:gd name="connsiteX16" fmla="*/ 2761 w 15136"/>
                  <a:gd name="connsiteY16" fmla="*/ 13049 h 18383"/>
                  <a:gd name="connsiteX17" fmla="*/ 6378 w 15136"/>
                  <a:gd name="connsiteY17" fmla="*/ 16192 h 18383"/>
                  <a:gd name="connsiteX18" fmla="*/ 11900 w 15136"/>
                  <a:gd name="connsiteY18" fmla="*/ 10001 h 18383"/>
                  <a:gd name="connsiteX19" fmla="*/ 11900 w 15136"/>
                  <a:gd name="connsiteY19" fmla="*/ 9049 h 18383"/>
                  <a:gd name="connsiteX20" fmla="*/ 9901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1995" y="14669"/>
                    </a:moveTo>
                    <a:cubicBezTo>
                      <a:pt x="10757" y="17050"/>
                      <a:pt x="8663" y="18383"/>
                      <a:pt x="5997" y="18383"/>
                    </a:cubicBezTo>
                    <a:cubicBezTo>
                      <a:pt x="2380" y="18383"/>
                      <a:pt x="0" y="16097"/>
                      <a:pt x="0" y="13049"/>
                    </a:cubicBezTo>
                    <a:cubicBezTo>
                      <a:pt x="0" y="9049"/>
                      <a:pt x="3522" y="7049"/>
                      <a:pt x="10567" y="7049"/>
                    </a:cubicBezTo>
                    <a:cubicBezTo>
                      <a:pt x="11043" y="7049"/>
                      <a:pt x="11519" y="7049"/>
                      <a:pt x="12090" y="7049"/>
                    </a:cubicBezTo>
                    <a:lnTo>
                      <a:pt x="12090" y="6001"/>
                    </a:lnTo>
                    <a:cubicBezTo>
                      <a:pt x="12090" y="3334"/>
                      <a:pt x="10662" y="2096"/>
                      <a:pt x="7711" y="2096"/>
                    </a:cubicBezTo>
                    <a:cubicBezTo>
                      <a:pt x="5045" y="2096"/>
                      <a:pt x="3522" y="3048"/>
                      <a:pt x="3046" y="5144"/>
                    </a:cubicBezTo>
                    <a:lnTo>
                      <a:pt x="571" y="4763"/>
                    </a:lnTo>
                    <a:cubicBezTo>
                      <a:pt x="1333" y="1619"/>
                      <a:pt x="3808" y="0"/>
                      <a:pt x="8187" y="0"/>
                    </a:cubicBezTo>
                    <a:cubicBezTo>
                      <a:pt x="12756" y="0"/>
                      <a:pt x="14660" y="2191"/>
                      <a:pt x="14660" y="6953"/>
                    </a:cubicBezTo>
                    <a:lnTo>
                      <a:pt x="14660" y="14478"/>
                    </a:lnTo>
                    <a:cubicBezTo>
                      <a:pt x="14660" y="15812"/>
                      <a:pt x="14756" y="16954"/>
                      <a:pt x="15136" y="18098"/>
                    </a:cubicBezTo>
                    <a:lnTo>
                      <a:pt x="12471" y="18098"/>
                    </a:lnTo>
                    <a:cubicBezTo>
                      <a:pt x="12090" y="17050"/>
                      <a:pt x="11995" y="15907"/>
                      <a:pt x="11995" y="14669"/>
                    </a:cubicBezTo>
                    <a:close/>
                    <a:moveTo>
                      <a:pt x="9901" y="9049"/>
                    </a:moveTo>
                    <a:cubicBezTo>
                      <a:pt x="5141" y="9049"/>
                      <a:pt x="2761" y="10478"/>
                      <a:pt x="2761" y="13049"/>
                    </a:cubicBezTo>
                    <a:cubicBezTo>
                      <a:pt x="2761" y="14954"/>
                      <a:pt x="4094" y="16192"/>
                      <a:pt x="6378" y="16192"/>
                    </a:cubicBezTo>
                    <a:cubicBezTo>
                      <a:pt x="9425" y="16192"/>
                      <a:pt x="11900" y="13430"/>
                      <a:pt x="11900" y="10001"/>
                    </a:cubicBezTo>
                    <a:lnTo>
                      <a:pt x="11900" y="9049"/>
                    </a:lnTo>
                    <a:cubicBezTo>
                      <a:pt x="11233" y="9049"/>
                      <a:pt x="10567" y="9049"/>
                      <a:pt x="9901" y="9049"/>
                    </a:cubicBezTo>
                    <a:close/>
                  </a:path>
                </a:pathLst>
              </a:custGeom>
              <a:solidFill>
                <a:srgbClr val="231F20"/>
              </a:solidFill>
              <a:ln w="9509" cap="flat">
                <a:noFill/>
                <a:prstDash val="solid"/>
                <a:miter/>
              </a:ln>
            </p:spPr>
            <p:txBody>
              <a:bodyPr rtlCol="0" anchor="ctr"/>
              <a:lstStyle/>
              <a:p>
                <a:endParaRPr lang="en-US"/>
              </a:p>
            </p:txBody>
          </p:sp>
          <p:sp>
            <p:nvSpPr>
              <p:cNvPr id="759" name="Freeform 758">
                <a:extLst>
                  <a:ext uri="{FF2B5EF4-FFF2-40B4-BE49-F238E27FC236}">
                    <a16:creationId xmlns:a16="http://schemas.microsoft.com/office/drawing/2014/main" id="{9BBD06CD-F390-7346-AEB6-6A19C5B8CB97}"/>
                  </a:ext>
                </a:extLst>
              </p:cNvPr>
              <p:cNvSpPr/>
              <p:nvPr/>
            </p:nvSpPr>
            <p:spPr>
              <a:xfrm>
                <a:off x="7087269" y="5021675"/>
                <a:ext cx="14565" cy="24098"/>
              </a:xfrm>
              <a:custGeom>
                <a:avLst/>
                <a:gdLst>
                  <a:gd name="connsiteX0" fmla="*/ 14565 w 14565"/>
                  <a:gd name="connsiteY0" fmla="*/ 23717 h 24098"/>
                  <a:gd name="connsiteX1" fmla="*/ 12185 w 14565"/>
                  <a:gd name="connsiteY1" fmla="*/ 23717 h 24098"/>
                  <a:gd name="connsiteX2" fmla="*/ 12185 w 14565"/>
                  <a:gd name="connsiteY2" fmla="*/ 20193 h 24098"/>
                  <a:gd name="connsiteX3" fmla="*/ 6759 w 14565"/>
                  <a:gd name="connsiteY3" fmla="*/ 24098 h 24098"/>
                  <a:gd name="connsiteX4" fmla="*/ 0 w 14565"/>
                  <a:gd name="connsiteY4" fmla="*/ 15049 h 24098"/>
                  <a:gd name="connsiteX5" fmla="*/ 6949 w 14565"/>
                  <a:gd name="connsiteY5" fmla="*/ 5715 h 24098"/>
                  <a:gd name="connsiteX6" fmla="*/ 11995 w 14565"/>
                  <a:gd name="connsiteY6" fmla="*/ 8858 h 24098"/>
                  <a:gd name="connsiteX7" fmla="*/ 11995 w 14565"/>
                  <a:gd name="connsiteY7" fmla="*/ 0 h 24098"/>
                  <a:gd name="connsiteX8" fmla="*/ 14565 w 14565"/>
                  <a:gd name="connsiteY8" fmla="*/ 0 h 24098"/>
                  <a:gd name="connsiteX9" fmla="*/ 14565 w 14565"/>
                  <a:gd name="connsiteY9" fmla="*/ 23717 h 24098"/>
                  <a:gd name="connsiteX10" fmla="*/ 7425 w 14565"/>
                  <a:gd name="connsiteY10" fmla="*/ 8001 h 24098"/>
                  <a:gd name="connsiteX11" fmla="*/ 2856 w 14565"/>
                  <a:gd name="connsiteY11" fmla="*/ 14954 h 24098"/>
                  <a:gd name="connsiteX12" fmla="*/ 7425 w 14565"/>
                  <a:gd name="connsiteY12" fmla="*/ 21812 h 24098"/>
                  <a:gd name="connsiteX13" fmla="*/ 11995 w 14565"/>
                  <a:gd name="connsiteY13" fmla="*/ 16192 h 24098"/>
                  <a:gd name="connsiteX14" fmla="*/ 11995 w 14565"/>
                  <a:gd name="connsiteY14" fmla="*/ 13525 h 24098"/>
                  <a:gd name="connsiteX15" fmla="*/ 7425 w 14565"/>
                  <a:gd name="connsiteY15" fmla="*/ 8001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14565" y="23717"/>
                    </a:moveTo>
                    <a:lnTo>
                      <a:pt x="12185" y="23717"/>
                    </a:lnTo>
                    <a:lnTo>
                      <a:pt x="12185" y="20193"/>
                    </a:lnTo>
                    <a:cubicBezTo>
                      <a:pt x="10948" y="22765"/>
                      <a:pt x="9044" y="24098"/>
                      <a:pt x="6759" y="24098"/>
                    </a:cubicBezTo>
                    <a:cubicBezTo>
                      <a:pt x="2951" y="24098"/>
                      <a:pt x="0" y="20574"/>
                      <a:pt x="0" y="15049"/>
                    </a:cubicBezTo>
                    <a:cubicBezTo>
                      <a:pt x="0" y="9334"/>
                      <a:pt x="3046" y="5715"/>
                      <a:pt x="6949" y="5715"/>
                    </a:cubicBezTo>
                    <a:cubicBezTo>
                      <a:pt x="9044" y="5715"/>
                      <a:pt x="10852" y="6763"/>
                      <a:pt x="11995" y="8858"/>
                    </a:cubicBezTo>
                    <a:lnTo>
                      <a:pt x="11995" y="0"/>
                    </a:lnTo>
                    <a:lnTo>
                      <a:pt x="14565" y="0"/>
                    </a:lnTo>
                    <a:lnTo>
                      <a:pt x="14565" y="23717"/>
                    </a:lnTo>
                    <a:close/>
                    <a:moveTo>
                      <a:pt x="7425" y="8001"/>
                    </a:moveTo>
                    <a:cubicBezTo>
                      <a:pt x="4760" y="8001"/>
                      <a:pt x="2856" y="10477"/>
                      <a:pt x="2856" y="14954"/>
                    </a:cubicBezTo>
                    <a:cubicBezTo>
                      <a:pt x="2856" y="19336"/>
                      <a:pt x="4665" y="21812"/>
                      <a:pt x="7425" y="21812"/>
                    </a:cubicBezTo>
                    <a:cubicBezTo>
                      <a:pt x="9901" y="21812"/>
                      <a:pt x="11995" y="19621"/>
                      <a:pt x="11995" y="16192"/>
                    </a:cubicBezTo>
                    <a:lnTo>
                      <a:pt x="11995" y="13525"/>
                    </a:lnTo>
                    <a:cubicBezTo>
                      <a:pt x="12090" y="10096"/>
                      <a:pt x="10186" y="8001"/>
                      <a:pt x="7425" y="8001"/>
                    </a:cubicBezTo>
                    <a:close/>
                  </a:path>
                </a:pathLst>
              </a:custGeom>
              <a:solidFill>
                <a:srgbClr val="231F20"/>
              </a:solidFill>
              <a:ln w="9509" cap="flat">
                <a:noFill/>
                <a:prstDash val="solid"/>
                <a:miter/>
              </a:ln>
            </p:spPr>
            <p:txBody>
              <a:bodyPr rtlCol="0" anchor="ctr"/>
              <a:lstStyle/>
              <a:p>
                <a:endParaRPr lang="en-US"/>
              </a:p>
            </p:txBody>
          </p:sp>
          <p:sp>
            <p:nvSpPr>
              <p:cNvPr id="760" name="Freeform 759">
                <a:extLst>
                  <a:ext uri="{FF2B5EF4-FFF2-40B4-BE49-F238E27FC236}">
                    <a16:creationId xmlns:a16="http://schemas.microsoft.com/office/drawing/2014/main" id="{F8E042C6-61EB-BE4E-9927-B2674232B39C}"/>
                  </a:ext>
                </a:extLst>
              </p:cNvPr>
              <p:cNvSpPr/>
              <p:nvPr/>
            </p:nvSpPr>
            <p:spPr>
              <a:xfrm>
                <a:off x="7105357" y="5027390"/>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9 h 18478"/>
                  <a:gd name="connsiteX11" fmla="*/ 12756 w 15612"/>
                  <a:gd name="connsiteY11" fmla="*/ 7525 h 18478"/>
                  <a:gd name="connsiteX12" fmla="*/ 7997 w 15612"/>
                  <a:gd name="connsiteY12" fmla="*/ 2191 h 18478"/>
                  <a:gd name="connsiteX13" fmla="*/ 2856 w 15612"/>
                  <a:gd name="connsiteY13" fmla="*/ 7525 h 18478"/>
                  <a:gd name="connsiteX14" fmla="*/ 12756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2" y="12859"/>
                    </a:cubicBezTo>
                    <a:lnTo>
                      <a:pt x="15327" y="13335"/>
                    </a:lnTo>
                    <a:cubicBezTo>
                      <a:pt x="14184" y="16669"/>
                      <a:pt x="11519" y="18479"/>
                      <a:pt x="7901" y="18479"/>
                    </a:cubicBezTo>
                    <a:close/>
                    <a:moveTo>
                      <a:pt x="12756" y="7525"/>
                    </a:moveTo>
                    <a:cubicBezTo>
                      <a:pt x="12661" y="4096"/>
                      <a:pt x="10853" y="2191"/>
                      <a:pt x="7997" y="2191"/>
                    </a:cubicBezTo>
                    <a:cubicBezTo>
                      <a:pt x="5141" y="2191"/>
                      <a:pt x="3332" y="4096"/>
                      <a:pt x="2856" y="7525"/>
                    </a:cubicBezTo>
                    <a:lnTo>
                      <a:pt x="12756" y="7525"/>
                    </a:lnTo>
                    <a:close/>
                  </a:path>
                </a:pathLst>
              </a:custGeom>
              <a:solidFill>
                <a:srgbClr val="231F20"/>
              </a:solidFill>
              <a:ln w="9509" cap="flat">
                <a:noFill/>
                <a:prstDash val="solid"/>
                <a:miter/>
              </a:ln>
            </p:spPr>
            <p:txBody>
              <a:bodyPr rtlCol="0" anchor="ctr"/>
              <a:lstStyle/>
              <a:p>
                <a:endParaRPr lang="en-US"/>
              </a:p>
            </p:txBody>
          </p:sp>
          <p:sp>
            <p:nvSpPr>
              <p:cNvPr id="761" name="Freeform 760">
                <a:extLst>
                  <a:ext uri="{FF2B5EF4-FFF2-40B4-BE49-F238E27FC236}">
                    <a16:creationId xmlns:a16="http://schemas.microsoft.com/office/drawing/2014/main" id="{D88F4A56-FD74-994E-97D5-38F6FF3C3830}"/>
                  </a:ext>
                </a:extLst>
              </p:cNvPr>
              <p:cNvSpPr/>
              <p:nvPr/>
            </p:nvSpPr>
            <p:spPr>
              <a:xfrm>
                <a:off x="7133440" y="5027390"/>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9 h 18478"/>
                  <a:gd name="connsiteX4" fmla="*/ 0 w 15802"/>
                  <a:gd name="connsiteY4" fmla="*/ 9239 h 18478"/>
                  <a:gd name="connsiteX5" fmla="*/ 12851 w 15802"/>
                  <a:gd name="connsiteY5" fmla="*/ 9239 h 18478"/>
                  <a:gd name="connsiteX6" fmla="*/ 7806 w 15802"/>
                  <a:gd name="connsiteY6" fmla="*/ 2191 h 18478"/>
                  <a:gd name="connsiteX7" fmla="*/ 2761 w 15802"/>
                  <a:gd name="connsiteY7" fmla="*/ 9239 h 18478"/>
                  <a:gd name="connsiteX8" fmla="*/ 7806 w 15802"/>
                  <a:gd name="connsiteY8" fmla="*/ 16288 h 18478"/>
                  <a:gd name="connsiteX9" fmla="*/ 12851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20"/>
                      <a:pt x="15803" y="9239"/>
                    </a:cubicBezTo>
                    <a:cubicBezTo>
                      <a:pt x="15803" y="14859"/>
                      <a:pt x="12566" y="18479"/>
                      <a:pt x="7901" y="18479"/>
                    </a:cubicBezTo>
                    <a:cubicBezTo>
                      <a:pt x="3237" y="18479"/>
                      <a:pt x="0" y="14859"/>
                      <a:pt x="0" y="9239"/>
                    </a:cubicBezTo>
                    <a:close/>
                    <a:moveTo>
                      <a:pt x="12851" y="9239"/>
                    </a:moveTo>
                    <a:cubicBezTo>
                      <a:pt x="12851" y="4763"/>
                      <a:pt x="10852" y="2191"/>
                      <a:pt x="7806" y="2191"/>
                    </a:cubicBezTo>
                    <a:cubicBezTo>
                      <a:pt x="4760" y="2191"/>
                      <a:pt x="2761" y="4763"/>
                      <a:pt x="2761" y="9239"/>
                    </a:cubicBezTo>
                    <a:cubicBezTo>
                      <a:pt x="2761" y="13716"/>
                      <a:pt x="4760" y="16288"/>
                      <a:pt x="7806" y="16288"/>
                    </a:cubicBezTo>
                    <a:cubicBezTo>
                      <a:pt x="10852" y="16288"/>
                      <a:pt x="12851" y="13716"/>
                      <a:pt x="12851" y="9239"/>
                    </a:cubicBezTo>
                    <a:close/>
                  </a:path>
                </a:pathLst>
              </a:custGeom>
              <a:solidFill>
                <a:srgbClr val="231F20"/>
              </a:solidFill>
              <a:ln w="9509" cap="flat">
                <a:noFill/>
                <a:prstDash val="solid"/>
                <a:miter/>
              </a:ln>
            </p:spPr>
            <p:txBody>
              <a:bodyPr rtlCol="0" anchor="ctr"/>
              <a:lstStyle/>
              <a:p>
                <a:endParaRPr lang="en-US"/>
              </a:p>
            </p:txBody>
          </p:sp>
          <p:sp>
            <p:nvSpPr>
              <p:cNvPr id="762" name="Freeform 761">
                <a:extLst>
                  <a:ext uri="{FF2B5EF4-FFF2-40B4-BE49-F238E27FC236}">
                    <a16:creationId xmlns:a16="http://schemas.microsoft.com/office/drawing/2014/main" id="{4F970036-4E0D-C444-9F8C-E360B5F98F67}"/>
                  </a:ext>
                </a:extLst>
              </p:cNvPr>
              <p:cNvSpPr/>
              <p:nvPr/>
            </p:nvSpPr>
            <p:spPr>
              <a:xfrm>
                <a:off x="7150385" y="5021389"/>
                <a:ext cx="10947" cy="24003"/>
              </a:xfrm>
              <a:custGeom>
                <a:avLst/>
                <a:gdLst>
                  <a:gd name="connsiteX0" fmla="*/ 3142 w 10947"/>
                  <a:gd name="connsiteY0" fmla="*/ 8382 h 24003"/>
                  <a:gd name="connsiteX1" fmla="*/ 0 w 10947"/>
                  <a:gd name="connsiteY1" fmla="*/ 8382 h 24003"/>
                  <a:gd name="connsiteX2" fmla="*/ 0 w 10947"/>
                  <a:gd name="connsiteY2" fmla="*/ 6477 h 24003"/>
                  <a:gd name="connsiteX3" fmla="*/ 3142 w 10947"/>
                  <a:gd name="connsiteY3" fmla="*/ 6477 h 24003"/>
                  <a:gd name="connsiteX4" fmla="*/ 3142 w 10947"/>
                  <a:gd name="connsiteY4" fmla="*/ 6382 h 24003"/>
                  <a:gd name="connsiteX5" fmla="*/ 8377 w 10947"/>
                  <a:gd name="connsiteY5" fmla="*/ 0 h 24003"/>
                  <a:gd name="connsiteX6" fmla="*/ 10948 w 10947"/>
                  <a:gd name="connsiteY6" fmla="*/ 191 h 24003"/>
                  <a:gd name="connsiteX7" fmla="*/ 10948 w 10947"/>
                  <a:gd name="connsiteY7" fmla="*/ 2381 h 24003"/>
                  <a:gd name="connsiteX8" fmla="*/ 8853 w 10947"/>
                  <a:gd name="connsiteY8" fmla="*/ 2191 h 24003"/>
                  <a:gd name="connsiteX9" fmla="*/ 5712 w 10947"/>
                  <a:gd name="connsiteY9" fmla="*/ 5810 h 24003"/>
                  <a:gd name="connsiteX10" fmla="*/ 5712 w 10947"/>
                  <a:gd name="connsiteY10" fmla="*/ 6477 h 24003"/>
                  <a:gd name="connsiteX11" fmla="*/ 9900 w 10947"/>
                  <a:gd name="connsiteY11" fmla="*/ 6477 h 24003"/>
                  <a:gd name="connsiteX12" fmla="*/ 9900 w 10947"/>
                  <a:gd name="connsiteY12" fmla="*/ 8382 h 24003"/>
                  <a:gd name="connsiteX13" fmla="*/ 5712 w 10947"/>
                  <a:gd name="connsiteY13" fmla="*/ 8382 h 24003"/>
                  <a:gd name="connsiteX14" fmla="*/ 5712 w 10947"/>
                  <a:gd name="connsiteY14" fmla="*/ 24003 h 24003"/>
                  <a:gd name="connsiteX15" fmla="*/ 3142 w 10947"/>
                  <a:gd name="connsiteY15" fmla="*/ 24003 h 24003"/>
                  <a:gd name="connsiteX16" fmla="*/ 3142 w 10947"/>
                  <a:gd name="connsiteY16" fmla="*/ 8382 h 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947" h="24003">
                    <a:moveTo>
                      <a:pt x="3142" y="8382"/>
                    </a:moveTo>
                    <a:lnTo>
                      <a:pt x="0" y="8382"/>
                    </a:lnTo>
                    <a:lnTo>
                      <a:pt x="0" y="6477"/>
                    </a:lnTo>
                    <a:lnTo>
                      <a:pt x="3142" y="6477"/>
                    </a:lnTo>
                    <a:cubicBezTo>
                      <a:pt x="3142" y="6477"/>
                      <a:pt x="3142" y="6382"/>
                      <a:pt x="3142" y="6382"/>
                    </a:cubicBezTo>
                    <a:cubicBezTo>
                      <a:pt x="3142" y="2096"/>
                      <a:pt x="4855" y="0"/>
                      <a:pt x="8377" y="0"/>
                    </a:cubicBezTo>
                    <a:cubicBezTo>
                      <a:pt x="9234" y="0"/>
                      <a:pt x="10091" y="95"/>
                      <a:pt x="10948" y="191"/>
                    </a:cubicBezTo>
                    <a:lnTo>
                      <a:pt x="10948" y="2381"/>
                    </a:lnTo>
                    <a:cubicBezTo>
                      <a:pt x="9996" y="2191"/>
                      <a:pt x="9329" y="2191"/>
                      <a:pt x="8853" y="2191"/>
                    </a:cubicBezTo>
                    <a:cubicBezTo>
                      <a:pt x="6664" y="2191"/>
                      <a:pt x="5712" y="3334"/>
                      <a:pt x="5712" y="5810"/>
                    </a:cubicBezTo>
                    <a:cubicBezTo>
                      <a:pt x="5712" y="6001"/>
                      <a:pt x="5712" y="6287"/>
                      <a:pt x="5712" y="6477"/>
                    </a:cubicBezTo>
                    <a:lnTo>
                      <a:pt x="9900" y="6477"/>
                    </a:lnTo>
                    <a:lnTo>
                      <a:pt x="9900" y="8382"/>
                    </a:lnTo>
                    <a:lnTo>
                      <a:pt x="5712" y="8382"/>
                    </a:lnTo>
                    <a:lnTo>
                      <a:pt x="5712" y="24003"/>
                    </a:lnTo>
                    <a:lnTo>
                      <a:pt x="3142" y="24003"/>
                    </a:lnTo>
                    <a:lnTo>
                      <a:pt x="3142" y="8382"/>
                    </a:lnTo>
                    <a:close/>
                  </a:path>
                </a:pathLst>
              </a:custGeom>
              <a:solidFill>
                <a:srgbClr val="231F20"/>
              </a:solidFill>
              <a:ln w="9509" cap="flat">
                <a:noFill/>
                <a:prstDash val="solid"/>
                <a:miter/>
              </a:ln>
            </p:spPr>
            <p:txBody>
              <a:bodyPr rtlCol="0" anchor="ctr"/>
              <a:lstStyle/>
              <a:p>
                <a:endParaRPr lang="en-US"/>
              </a:p>
            </p:txBody>
          </p:sp>
          <p:sp>
            <p:nvSpPr>
              <p:cNvPr id="763" name="Freeform 762">
                <a:extLst>
                  <a:ext uri="{FF2B5EF4-FFF2-40B4-BE49-F238E27FC236}">
                    <a16:creationId xmlns:a16="http://schemas.microsoft.com/office/drawing/2014/main" id="{37A04210-C4B7-704B-8B08-40A17EEC3477}"/>
                  </a:ext>
                </a:extLst>
              </p:cNvPr>
              <p:cNvSpPr/>
              <p:nvPr/>
            </p:nvSpPr>
            <p:spPr>
              <a:xfrm>
                <a:off x="7170186" y="5023389"/>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0 w 10471"/>
                  <a:gd name="connsiteY7" fmla="*/ 4477 h 22479"/>
                  <a:gd name="connsiteX8" fmla="*/ 9900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0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0" y="4477"/>
                    </a:lnTo>
                    <a:lnTo>
                      <a:pt x="9900"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0"/>
                    </a:cubicBezTo>
                    <a:lnTo>
                      <a:pt x="3046" y="6382"/>
                    </a:lnTo>
                    <a:close/>
                  </a:path>
                </a:pathLst>
              </a:custGeom>
              <a:solidFill>
                <a:srgbClr val="231F20"/>
              </a:solidFill>
              <a:ln w="9509" cap="flat">
                <a:noFill/>
                <a:prstDash val="solid"/>
                <a:miter/>
              </a:ln>
            </p:spPr>
            <p:txBody>
              <a:bodyPr rtlCol="0" anchor="ctr"/>
              <a:lstStyle/>
              <a:p>
                <a:endParaRPr lang="en-US"/>
              </a:p>
            </p:txBody>
          </p:sp>
          <p:sp>
            <p:nvSpPr>
              <p:cNvPr id="764" name="Freeform 763">
                <a:extLst>
                  <a:ext uri="{FF2B5EF4-FFF2-40B4-BE49-F238E27FC236}">
                    <a16:creationId xmlns:a16="http://schemas.microsoft.com/office/drawing/2014/main" id="{7F7E3FCC-D815-8549-9A2F-E6F6D8E846AA}"/>
                  </a:ext>
                </a:extLst>
              </p:cNvPr>
              <p:cNvSpPr/>
              <p:nvPr/>
            </p:nvSpPr>
            <p:spPr>
              <a:xfrm>
                <a:off x="7182942" y="5021675"/>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3 w 13803"/>
                  <a:gd name="connsiteY4" fmla="*/ 12573 h 23812"/>
                  <a:gd name="connsiteX5" fmla="*/ 13803 w 13803"/>
                  <a:gd name="connsiteY5" fmla="*/ 23717 h 23812"/>
                  <a:gd name="connsiteX6" fmla="*/ 11233 w 13803"/>
                  <a:gd name="connsiteY6" fmla="*/ 23717 h 23812"/>
                  <a:gd name="connsiteX7" fmla="*/ 11233 w 13803"/>
                  <a:gd name="connsiteY7" fmla="*/ 12382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4" y="5620"/>
                      <a:pt x="13803" y="8001"/>
                      <a:pt x="13803" y="12573"/>
                    </a:cubicBezTo>
                    <a:lnTo>
                      <a:pt x="13803" y="23717"/>
                    </a:lnTo>
                    <a:lnTo>
                      <a:pt x="11233" y="23717"/>
                    </a:lnTo>
                    <a:lnTo>
                      <a:pt x="11233" y="12382"/>
                    </a:lnTo>
                    <a:cubicBezTo>
                      <a:pt x="11233" y="9525"/>
                      <a:pt x="9900"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a:p>
            </p:txBody>
          </p:sp>
          <p:sp>
            <p:nvSpPr>
              <p:cNvPr id="765" name="Freeform 764">
                <a:extLst>
                  <a:ext uri="{FF2B5EF4-FFF2-40B4-BE49-F238E27FC236}">
                    <a16:creationId xmlns:a16="http://schemas.microsoft.com/office/drawing/2014/main" id="{3F2E4B4E-6FEC-AE4C-8341-DBA52E693FF6}"/>
                  </a:ext>
                </a:extLst>
              </p:cNvPr>
              <p:cNvSpPr/>
              <p:nvPr/>
            </p:nvSpPr>
            <p:spPr>
              <a:xfrm>
                <a:off x="7199982" y="5027390"/>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9 h 18478"/>
                  <a:gd name="connsiteX11" fmla="*/ 12852 w 15612"/>
                  <a:gd name="connsiteY11" fmla="*/ 7525 h 18478"/>
                  <a:gd name="connsiteX12" fmla="*/ 8092 w 15612"/>
                  <a:gd name="connsiteY12" fmla="*/ 2191 h 18478"/>
                  <a:gd name="connsiteX13" fmla="*/ 2951 w 15612"/>
                  <a:gd name="connsiteY13" fmla="*/ 7525 h 18478"/>
                  <a:gd name="connsiteX14" fmla="*/ 12852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2" y="12859"/>
                    </a:cubicBezTo>
                    <a:lnTo>
                      <a:pt x="15327" y="13335"/>
                    </a:lnTo>
                    <a:cubicBezTo>
                      <a:pt x="14184" y="16669"/>
                      <a:pt x="11614" y="18479"/>
                      <a:pt x="7901" y="18479"/>
                    </a:cubicBezTo>
                    <a:close/>
                    <a:moveTo>
                      <a:pt x="12852" y="7525"/>
                    </a:moveTo>
                    <a:cubicBezTo>
                      <a:pt x="12756" y="4096"/>
                      <a:pt x="10948" y="2191"/>
                      <a:pt x="8092" y="2191"/>
                    </a:cubicBezTo>
                    <a:cubicBezTo>
                      <a:pt x="5236" y="2191"/>
                      <a:pt x="3427" y="4096"/>
                      <a:pt x="2951" y="7525"/>
                    </a:cubicBezTo>
                    <a:lnTo>
                      <a:pt x="12852" y="7525"/>
                    </a:lnTo>
                    <a:close/>
                  </a:path>
                </a:pathLst>
              </a:custGeom>
              <a:solidFill>
                <a:srgbClr val="231F20"/>
              </a:solidFill>
              <a:ln w="9509" cap="flat">
                <a:noFill/>
                <a:prstDash val="solid"/>
                <a:miter/>
              </a:ln>
            </p:spPr>
            <p:txBody>
              <a:bodyPr rtlCol="0" anchor="ctr"/>
              <a:lstStyle/>
              <a:p>
                <a:endParaRPr lang="en-US"/>
              </a:p>
            </p:txBody>
          </p:sp>
          <p:sp>
            <p:nvSpPr>
              <p:cNvPr id="766" name="Freeform 765">
                <a:extLst>
                  <a:ext uri="{FF2B5EF4-FFF2-40B4-BE49-F238E27FC236}">
                    <a16:creationId xmlns:a16="http://schemas.microsoft.com/office/drawing/2014/main" id="{0087FEBA-9973-4642-BF04-29F33663C1BD}"/>
                  </a:ext>
                </a:extLst>
              </p:cNvPr>
              <p:cNvSpPr/>
              <p:nvPr/>
            </p:nvSpPr>
            <p:spPr>
              <a:xfrm>
                <a:off x="7229493" y="5021675"/>
                <a:ext cx="2570" cy="23717"/>
              </a:xfrm>
              <a:custGeom>
                <a:avLst/>
                <a:gdLst>
                  <a:gd name="connsiteX0" fmla="*/ 0 w 2570"/>
                  <a:gd name="connsiteY0" fmla="*/ 0 h 23717"/>
                  <a:gd name="connsiteX1" fmla="*/ 2570 w 2570"/>
                  <a:gd name="connsiteY1" fmla="*/ 0 h 23717"/>
                  <a:gd name="connsiteX2" fmla="*/ 2570 w 2570"/>
                  <a:gd name="connsiteY2" fmla="*/ 2572 h 23717"/>
                  <a:gd name="connsiteX3" fmla="*/ 0 w 2570"/>
                  <a:gd name="connsiteY3" fmla="*/ 2572 h 23717"/>
                  <a:gd name="connsiteX4" fmla="*/ 0 w 2570"/>
                  <a:gd name="connsiteY4" fmla="*/ 0 h 23717"/>
                  <a:gd name="connsiteX5" fmla="*/ 0 w 2570"/>
                  <a:gd name="connsiteY5" fmla="*/ 6191 h 23717"/>
                  <a:gd name="connsiteX6" fmla="*/ 2570 w 2570"/>
                  <a:gd name="connsiteY6" fmla="*/ 6191 h 23717"/>
                  <a:gd name="connsiteX7" fmla="*/ 2570 w 2570"/>
                  <a:gd name="connsiteY7" fmla="*/ 23717 h 23717"/>
                  <a:gd name="connsiteX8" fmla="*/ 0 w 2570"/>
                  <a:gd name="connsiteY8" fmla="*/ 23717 h 23717"/>
                  <a:gd name="connsiteX9" fmla="*/ 0 w 2570"/>
                  <a:gd name="connsiteY9" fmla="*/ 6191 h 2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717">
                    <a:moveTo>
                      <a:pt x="0" y="0"/>
                    </a:moveTo>
                    <a:lnTo>
                      <a:pt x="2570" y="0"/>
                    </a:lnTo>
                    <a:lnTo>
                      <a:pt x="2570" y="2572"/>
                    </a:lnTo>
                    <a:lnTo>
                      <a:pt x="0" y="2572"/>
                    </a:lnTo>
                    <a:lnTo>
                      <a:pt x="0" y="0"/>
                    </a:lnTo>
                    <a:close/>
                    <a:moveTo>
                      <a:pt x="0" y="6191"/>
                    </a:moveTo>
                    <a:lnTo>
                      <a:pt x="2570" y="6191"/>
                    </a:lnTo>
                    <a:lnTo>
                      <a:pt x="2570" y="23717"/>
                    </a:lnTo>
                    <a:lnTo>
                      <a:pt x="0" y="23717"/>
                    </a:lnTo>
                    <a:lnTo>
                      <a:pt x="0" y="6191"/>
                    </a:lnTo>
                    <a:close/>
                  </a:path>
                </a:pathLst>
              </a:custGeom>
              <a:solidFill>
                <a:srgbClr val="231F20"/>
              </a:solidFill>
              <a:ln w="9509" cap="flat">
                <a:noFill/>
                <a:prstDash val="solid"/>
                <a:miter/>
              </a:ln>
            </p:spPr>
            <p:txBody>
              <a:bodyPr rtlCol="0" anchor="ctr"/>
              <a:lstStyle/>
              <a:p>
                <a:endParaRPr lang="en-US"/>
              </a:p>
            </p:txBody>
          </p:sp>
          <p:sp>
            <p:nvSpPr>
              <p:cNvPr id="767" name="Freeform 766">
                <a:extLst>
                  <a:ext uri="{FF2B5EF4-FFF2-40B4-BE49-F238E27FC236}">
                    <a16:creationId xmlns:a16="http://schemas.microsoft.com/office/drawing/2014/main" id="{A4D8982A-AB8C-0E40-9984-030BBA025E8C}"/>
                  </a:ext>
                </a:extLst>
              </p:cNvPr>
              <p:cNvSpPr/>
              <p:nvPr/>
            </p:nvSpPr>
            <p:spPr>
              <a:xfrm>
                <a:off x="7236823" y="5027390"/>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0"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a:p>
            </p:txBody>
          </p:sp>
          <p:sp>
            <p:nvSpPr>
              <p:cNvPr id="768" name="Freeform 767">
                <a:extLst>
                  <a:ext uri="{FF2B5EF4-FFF2-40B4-BE49-F238E27FC236}">
                    <a16:creationId xmlns:a16="http://schemas.microsoft.com/office/drawing/2014/main" id="{0928E80E-CC92-1042-A9B9-A1650B09A873}"/>
                  </a:ext>
                </a:extLst>
              </p:cNvPr>
              <p:cNvSpPr/>
              <p:nvPr/>
            </p:nvSpPr>
            <p:spPr>
              <a:xfrm>
                <a:off x="7252911" y="5021389"/>
                <a:ext cx="10947" cy="24003"/>
              </a:xfrm>
              <a:custGeom>
                <a:avLst/>
                <a:gdLst>
                  <a:gd name="connsiteX0" fmla="*/ 3142 w 10947"/>
                  <a:gd name="connsiteY0" fmla="*/ 8382 h 24003"/>
                  <a:gd name="connsiteX1" fmla="*/ 0 w 10947"/>
                  <a:gd name="connsiteY1" fmla="*/ 8382 h 24003"/>
                  <a:gd name="connsiteX2" fmla="*/ 0 w 10947"/>
                  <a:gd name="connsiteY2" fmla="*/ 6477 h 24003"/>
                  <a:gd name="connsiteX3" fmla="*/ 3142 w 10947"/>
                  <a:gd name="connsiteY3" fmla="*/ 6477 h 24003"/>
                  <a:gd name="connsiteX4" fmla="*/ 3142 w 10947"/>
                  <a:gd name="connsiteY4" fmla="*/ 6382 h 24003"/>
                  <a:gd name="connsiteX5" fmla="*/ 8377 w 10947"/>
                  <a:gd name="connsiteY5" fmla="*/ 0 h 24003"/>
                  <a:gd name="connsiteX6" fmla="*/ 10948 w 10947"/>
                  <a:gd name="connsiteY6" fmla="*/ 191 h 24003"/>
                  <a:gd name="connsiteX7" fmla="*/ 10948 w 10947"/>
                  <a:gd name="connsiteY7" fmla="*/ 2381 h 24003"/>
                  <a:gd name="connsiteX8" fmla="*/ 8853 w 10947"/>
                  <a:gd name="connsiteY8" fmla="*/ 2191 h 24003"/>
                  <a:gd name="connsiteX9" fmla="*/ 5712 w 10947"/>
                  <a:gd name="connsiteY9" fmla="*/ 5810 h 24003"/>
                  <a:gd name="connsiteX10" fmla="*/ 5712 w 10947"/>
                  <a:gd name="connsiteY10" fmla="*/ 6477 h 24003"/>
                  <a:gd name="connsiteX11" fmla="*/ 9901 w 10947"/>
                  <a:gd name="connsiteY11" fmla="*/ 6477 h 24003"/>
                  <a:gd name="connsiteX12" fmla="*/ 9901 w 10947"/>
                  <a:gd name="connsiteY12" fmla="*/ 8382 h 24003"/>
                  <a:gd name="connsiteX13" fmla="*/ 5712 w 10947"/>
                  <a:gd name="connsiteY13" fmla="*/ 8382 h 24003"/>
                  <a:gd name="connsiteX14" fmla="*/ 5712 w 10947"/>
                  <a:gd name="connsiteY14" fmla="*/ 24003 h 24003"/>
                  <a:gd name="connsiteX15" fmla="*/ 3142 w 10947"/>
                  <a:gd name="connsiteY15" fmla="*/ 24003 h 24003"/>
                  <a:gd name="connsiteX16" fmla="*/ 3142 w 10947"/>
                  <a:gd name="connsiteY16" fmla="*/ 8382 h 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947" h="24003">
                    <a:moveTo>
                      <a:pt x="3142" y="8382"/>
                    </a:moveTo>
                    <a:lnTo>
                      <a:pt x="0" y="8382"/>
                    </a:lnTo>
                    <a:lnTo>
                      <a:pt x="0" y="6477"/>
                    </a:lnTo>
                    <a:lnTo>
                      <a:pt x="3142" y="6477"/>
                    </a:lnTo>
                    <a:cubicBezTo>
                      <a:pt x="3142" y="6477"/>
                      <a:pt x="3142" y="6382"/>
                      <a:pt x="3142" y="6382"/>
                    </a:cubicBezTo>
                    <a:cubicBezTo>
                      <a:pt x="3142" y="2096"/>
                      <a:pt x="4855" y="0"/>
                      <a:pt x="8377" y="0"/>
                    </a:cubicBezTo>
                    <a:cubicBezTo>
                      <a:pt x="9234" y="0"/>
                      <a:pt x="10091" y="95"/>
                      <a:pt x="10948" y="191"/>
                    </a:cubicBezTo>
                    <a:lnTo>
                      <a:pt x="10948" y="2381"/>
                    </a:lnTo>
                    <a:cubicBezTo>
                      <a:pt x="9996" y="2191"/>
                      <a:pt x="9329" y="2191"/>
                      <a:pt x="8853" y="2191"/>
                    </a:cubicBezTo>
                    <a:cubicBezTo>
                      <a:pt x="6664" y="2191"/>
                      <a:pt x="5712" y="3334"/>
                      <a:pt x="5712" y="5810"/>
                    </a:cubicBezTo>
                    <a:cubicBezTo>
                      <a:pt x="5712" y="6001"/>
                      <a:pt x="5712" y="6287"/>
                      <a:pt x="5712" y="6477"/>
                    </a:cubicBezTo>
                    <a:lnTo>
                      <a:pt x="9901" y="6477"/>
                    </a:lnTo>
                    <a:lnTo>
                      <a:pt x="9901" y="8382"/>
                    </a:lnTo>
                    <a:lnTo>
                      <a:pt x="5712" y="8382"/>
                    </a:lnTo>
                    <a:lnTo>
                      <a:pt x="5712" y="24003"/>
                    </a:lnTo>
                    <a:lnTo>
                      <a:pt x="3142" y="24003"/>
                    </a:lnTo>
                    <a:lnTo>
                      <a:pt x="3142" y="8382"/>
                    </a:lnTo>
                    <a:close/>
                  </a:path>
                </a:pathLst>
              </a:custGeom>
              <a:solidFill>
                <a:srgbClr val="231F20"/>
              </a:solidFill>
              <a:ln w="9509" cap="flat">
                <a:noFill/>
                <a:prstDash val="solid"/>
                <a:miter/>
              </a:ln>
            </p:spPr>
            <p:txBody>
              <a:bodyPr rtlCol="0" anchor="ctr"/>
              <a:lstStyle/>
              <a:p>
                <a:endParaRPr lang="en-US"/>
              </a:p>
            </p:txBody>
          </p:sp>
          <p:sp>
            <p:nvSpPr>
              <p:cNvPr id="769" name="Freeform 768">
                <a:extLst>
                  <a:ext uri="{FF2B5EF4-FFF2-40B4-BE49-F238E27FC236}">
                    <a16:creationId xmlns:a16="http://schemas.microsoft.com/office/drawing/2014/main" id="{B7BBF233-480F-DD46-A527-B268F7CEA90B}"/>
                  </a:ext>
                </a:extLst>
              </p:cNvPr>
              <p:cNvSpPr/>
              <p:nvPr/>
            </p:nvSpPr>
            <p:spPr>
              <a:xfrm>
                <a:off x="7263573" y="5027390"/>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9 h 18478"/>
                  <a:gd name="connsiteX4" fmla="*/ 0 w 15802"/>
                  <a:gd name="connsiteY4" fmla="*/ 9239 h 18478"/>
                  <a:gd name="connsiteX5" fmla="*/ 12851 w 15802"/>
                  <a:gd name="connsiteY5" fmla="*/ 9239 h 18478"/>
                  <a:gd name="connsiteX6" fmla="*/ 7806 w 15802"/>
                  <a:gd name="connsiteY6" fmla="*/ 2191 h 18478"/>
                  <a:gd name="connsiteX7" fmla="*/ 2761 w 15802"/>
                  <a:gd name="connsiteY7" fmla="*/ 9239 h 18478"/>
                  <a:gd name="connsiteX8" fmla="*/ 7806 w 15802"/>
                  <a:gd name="connsiteY8" fmla="*/ 16288 h 18478"/>
                  <a:gd name="connsiteX9" fmla="*/ 12851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20"/>
                      <a:pt x="15803" y="9239"/>
                    </a:cubicBezTo>
                    <a:cubicBezTo>
                      <a:pt x="15803" y="14859"/>
                      <a:pt x="12566" y="18479"/>
                      <a:pt x="7901" y="18479"/>
                    </a:cubicBezTo>
                    <a:cubicBezTo>
                      <a:pt x="3142" y="18479"/>
                      <a:pt x="0" y="14859"/>
                      <a:pt x="0" y="9239"/>
                    </a:cubicBezTo>
                    <a:close/>
                    <a:moveTo>
                      <a:pt x="12851" y="9239"/>
                    </a:moveTo>
                    <a:cubicBezTo>
                      <a:pt x="12851" y="4763"/>
                      <a:pt x="10852" y="2191"/>
                      <a:pt x="7806" y="2191"/>
                    </a:cubicBezTo>
                    <a:cubicBezTo>
                      <a:pt x="4760" y="2191"/>
                      <a:pt x="2761" y="4763"/>
                      <a:pt x="2761" y="9239"/>
                    </a:cubicBezTo>
                    <a:cubicBezTo>
                      <a:pt x="2761" y="13716"/>
                      <a:pt x="4760" y="16288"/>
                      <a:pt x="7806" y="16288"/>
                    </a:cubicBezTo>
                    <a:cubicBezTo>
                      <a:pt x="10852" y="16288"/>
                      <a:pt x="12851" y="13716"/>
                      <a:pt x="12851" y="9239"/>
                    </a:cubicBezTo>
                    <a:close/>
                  </a:path>
                </a:pathLst>
              </a:custGeom>
              <a:solidFill>
                <a:srgbClr val="231F20"/>
              </a:solidFill>
              <a:ln w="9509" cap="flat">
                <a:noFill/>
                <a:prstDash val="solid"/>
                <a:miter/>
              </a:ln>
            </p:spPr>
            <p:txBody>
              <a:bodyPr rtlCol="0" anchor="ctr"/>
              <a:lstStyle/>
              <a:p>
                <a:endParaRPr lang="en-US"/>
              </a:p>
            </p:txBody>
          </p:sp>
          <p:sp>
            <p:nvSpPr>
              <p:cNvPr id="770" name="Freeform 769">
                <a:extLst>
                  <a:ext uri="{FF2B5EF4-FFF2-40B4-BE49-F238E27FC236}">
                    <a16:creationId xmlns:a16="http://schemas.microsoft.com/office/drawing/2014/main" id="{B1941BF3-2DE0-5649-A63E-E8F84C6D4464}"/>
                  </a:ext>
                </a:extLst>
              </p:cNvPr>
              <p:cNvSpPr/>
              <p:nvPr/>
            </p:nvSpPr>
            <p:spPr>
              <a:xfrm>
                <a:off x="7282708" y="5027295"/>
                <a:ext cx="8662" cy="18097"/>
              </a:xfrm>
              <a:custGeom>
                <a:avLst/>
                <a:gdLst>
                  <a:gd name="connsiteX0" fmla="*/ 95 w 8662"/>
                  <a:gd name="connsiteY0" fmla="*/ 571 h 18097"/>
                  <a:gd name="connsiteX1" fmla="*/ 2570 w 8662"/>
                  <a:gd name="connsiteY1" fmla="*/ 571 h 18097"/>
                  <a:gd name="connsiteX2" fmla="*/ 2570 w 8662"/>
                  <a:gd name="connsiteY2" fmla="*/ 4477 h 18097"/>
                  <a:gd name="connsiteX3" fmla="*/ 7711 w 8662"/>
                  <a:gd name="connsiteY3" fmla="*/ 0 h 18097"/>
                  <a:gd name="connsiteX4" fmla="*/ 8663 w 8662"/>
                  <a:gd name="connsiteY4" fmla="*/ 95 h 18097"/>
                  <a:gd name="connsiteX5" fmla="*/ 8663 w 8662"/>
                  <a:gd name="connsiteY5" fmla="*/ 2762 h 18097"/>
                  <a:gd name="connsiteX6" fmla="*/ 8187 w 8662"/>
                  <a:gd name="connsiteY6" fmla="*/ 2762 h 18097"/>
                  <a:gd name="connsiteX7" fmla="*/ 2665 w 8662"/>
                  <a:gd name="connsiteY7" fmla="*/ 9334 h 18097"/>
                  <a:gd name="connsiteX8" fmla="*/ 2665 w 8662"/>
                  <a:gd name="connsiteY8" fmla="*/ 18097 h 18097"/>
                  <a:gd name="connsiteX9" fmla="*/ 0 w 8662"/>
                  <a:gd name="connsiteY9" fmla="*/ 18097 h 18097"/>
                  <a:gd name="connsiteX10" fmla="*/ 0 w 8662"/>
                  <a:gd name="connsiteY10" fmla="*/ 571 h 18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2" h="18097">
                    <a:moveTo>
                      <a:pt x="95" y="571"/>
                    </a:moveTo>
                    <a:lnTo>
                      <a:pt x="2570" y="571"/>
                    </a:lnTo>
                    <a:lnTo>
                      <a:pt x="2570" y="4477"/>
                    </a:lnTo>
                    <a:cubicBezTo>
                      <a:pt x="3618" y="1524"/>
                      <a:pt x="5236" y="0"/>
                      <a:pt x="7711" y="0"/>
                    </a:cubicBezTo>
                    <a:cubicBezTo>
                      <a:pt x="7996" y="0"/>
                      <a:pt x="8282" y="0"/>
                      <a:pt x="8663" y="95"/>
                    </a:cubicBezTo>
                    <a:lnTo>
                      <a:pt x="8663" y="2762"/>
                    </a:lnTo>
                    <a:cubicBezTo>
                      <a:pt x="8472" y="2762"/>
                      <a:pt x="8377" y="2762"/>
                      <a:pt x="8187" y="2762"/>
                    </a:cubicBezTo>
                    <a:cubicBezTo>
                      <a:pt x="4855" y="2762"/>
                      <a:pt x="2665" y="5239"/>
                      <a:pt x="2665" y="9334"/>
                    </a:cubicBezTo>
                    <a:lnTo>
                      <a:pt x="2665" y="18097"/>
                    </a:lnTo>
                    <a:lnTo>
                      <a:pt x="0" y="18097"/>
                    </a:lnTo>
                    <a:lnTo>
                      <a:pt x="0" y="571"/>
                    </a:lnTo>
                    <a:close/>
                  </a:path>
                </a:pathLst>
              </a:custGeom>
              <a:solidFill>
                <a:srgbClr val="231F20"/>
              </a:solidFill>
              <a:ln w="9509" cap="flat">
                <a:noFill/>
                <a:prstDash val="solid"/>
                <a:miter/>
              </a:ln>
            </p:spPr>
            <p:txBody>
              <a:bodyPr rtlCol="0" anchor="ctr"/>
              <a:lstStyle/>
              <a:p>
                <a:endParaRPr lang="en-US"/>
              </a:p>
            </p:txBody>
          </p:sp>
          <p:sp>
            <p:nvSpPr>
              <p:cNvPr id="771" name="Freeform 770">
                <a:extLst>
                  <a:ext uri="{FF2B5EF4-FFF2-40B4-BE49-F238E27FC236}">
                    <a16:creationId xmlns:a16="http://schemas.microsoft.com/office/drawing/2014/main" id="{D7AF4F22-AB75-904C-BB81-D1275B8E5A74}"/>
                  </a:ext>
                </a:extLst>
              </p:cNvPr>
              <p:cNvSpPr/>
              <p:nvPr/>
            </p:nvSpPr>
            <p:spPr>
              <a:xfrm>
                <a:off x="7293370" y="5027485"/>
                <a:ext cx="23513" cy="18002"/>
              </a:xfrm>
              <a:custGeom>
                <a:avLst/>
                <a:gdLst>
                  <a:gd name="connsiteX0" fmla="*/ 18183 w 23513"/>
                  <a:gd name="connsiteY0" fmla="*/ 0 h 18002"/>
                  <a:gd name="connsiteX1" fmla="*/ 23514 w 23513"/>
                  <a:gd name="connsiteY1" fmla="*/ 6858 h 18002"/>
                  <a:gd name="connsiteX2" fmla="*/ 23514 w 23513"/>
                  <a:gd name="connsiteY2" fmla="*/ 18002 h 18002"/>
                  <a:gd name="connsiteX3" fmla="*/ 20943 w 23513"/>
                  <a:gd name="connsiteY3" fmla="*/ 18002 h 18002"/>
                  <a:gd name="connsiteX4" fmla="*/ 20943 w 23513"/>
                  <a:gd name="connsiteY4" fmla="*/ 6667 h 18002"/>
                  <a:gd name="connsiteX5" fmla="*/ 17707 w 23513"/>
                  <a:gd name="connsiteY5" fmla="*/ 2286 h 18002"/>
                  <a:gd name="connsiteX6" fmla="*/ 13042 w 23513"/>
                  <a:gd name="connsiteY6" fmla="*/ 8287 h 18002"/>
                  <a:gd name="connsiteX7" fmla="*/ 13042 w 23513"/>
                  <a:gd name="connsiteY7" fmla="*/ 18002 h 18002"/>
                  <a:gd name="connsiteX8" fmla="*/ 10472 w 23513"/>
                  <a:gd name="connsiteY8" fmla="*/ 18002 h 18002"/>
                  <a:gd name="connsiteX9" fmla="*/ 10472 w 23513"/>
                  <a:gd name="connsiteY9" fmla="*/ 6667 h 18002"/>
                  <a:gd name="connsiteX10" fmla="*/ 7235 w 23513"/>
                  <a:gd name="connsiteY10" fmla="*/ 2286 h 18002"/>
                  <a:gd name="connsiteX11" fmla="*/ 2570 w 23513"/>
                  <a:gd name="connsiteY11" fmla="*/ 8287 h 18002"/>
                  <a:gd name="connsiteX12" fmla="*/ 2570 w 23513"/>
                  <a:gd name="connsiteY12" fmla="*/ 18002 h 18002"/>
                  <a:gd name="connsiteX13" fmla="*/ 0 w 23513"/>
                  <a:gd name="connsiteY13" fmla="*/ 18002 h 18002"/>
                  <a:gd name="connsiteX14" fmla="*/ 0 w 23513"/>
                  <a:gd name="connsiteY14" fmla="*/ 476 h 18002"/>
                  <a:gd name="connsiteX15" fmla="*/ 2380 w 23513"/>
                  <a:gd name="connsiteY15" fmla="*/ 476 h 18002"/>
                  <a:gd name="connsiteX16" fmla="*/ 2380 w 23513"/>
                  <a:gd name="connsiteY16" fmla="*/ 3715 h 18002"/>
                  <a:gd name="connsiteX17" fmla="*/ 7711 w 23513"/>
                  <a:gd name="connsiteY17" fmla="*/ 95 h 18002"/>
                  <a:gd name="connsiteX18" fmla="*/ 12756 w 23513"/>
                  <a:gd name="connsiteY18" fmla="*/ 3905 h 18002"/>
                  <a:gd name="connsiteX19" fmla="*/ 18183 w 23513"/>
                  <a:gd name="connsiteY19" fmla="*/ 0 h 1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13" h="18002">
                    <a:moveTo>
                      <a:pt x="18183" y="0"/>
                    </a:moveTo>
                    <a:cubicBezTo>
                      <a:pt x="21610" y="0"/>
                      <a:pt x="23514" y="2381"/>
                      <a:pt x="23514" y="6858"/>
                    </a:cubicBezTo>
                    <a:lnTo>
                      <a:pt x="23514" y="18002"/>
                    </a:lnTo>
                    <a:lnTo>
                      <a:pt x="20943" y="18002"/>
                    </a:lnTo>
                    <a:lnTo>
                      <a:pt x="20943" y="6667"/>
                    </a:lnTo>
                    <a:cubicBezTo>
                      <a:pt x="20943" y="3810"/>
                      <a:pt x="19706" y="2286"/>
                      <a:pt x="17707" y="2286"/>
                    </a:cubicBezTo>
                    <a:cubicBezTo>
                      <a:pt x="15232" y="2286"/>
                      <a:pt x="13042" y="4763"/>
                      <a:pt x="13042" y="8287"/>
                    </a:cubicBezTo>
                    <a:lnTo>
                      <a:pt x="13042" y="18002"/>
                    </a:lnTo>
                    <a:lnTo>
                      <a:pt x="10472" y="18002"/>
                    </a:lnTo>
                    <a:lnTo>
                      <a:pt x="10472" y="6667"/>
                    </a:lnTo>
                    <a:cubicBezTo>
                      <a:pt x="10472" y="3810"/>
                      <a:pt x="9234" y="2286"/>
                      <a:pt x="7235" y="2286"/>
                    </a:cubicBezTo>
                    <a:cubicBezTo>
                      <a:pt x="4760" y="2286"/>
                      <a:pt x="2570" y="4763"/>
                      <a:pt x="2570" y="8287"/>
                    </a:cubicBezTo>
                    <a:lnTo>
                      <a:pt x="2570" y="18002"/>
                    </a:lnTo>
                    <a:lnTo>
                      <a:pt x="0" y="18002"/>
                    </a:lnTo>
                    <a:lnTo>
                      <a:pt x="0" y="476"/>
                    </a:lnTo>
                    <a:lnTo>
                      <a:pt x="2380" y="476"/>
                    </a:lnTo>
                    <a:lnTo>
                      <a:pt x="2380" y="3715"/>
                    </a:lnTo>
                    <a:cubicBezTo>
                      <a:pt x="3713" y="1333"/>
                      <a:pt x="5521" y="95"/>
                      <a:pt x="7711" y="95"/>
                    </a:cubicBezTo>
                    <a:cubicBezTo>
                      <a:pt x="10186" y="95"/>
                      <a:pt x="12090" y="1429"/>
                      <a:pt x="12756" y="3905"/>
                    </a:cubicBezTo>
                    <a:cubicBezTo>
                      <a:pt x="14089" y="1238"/>
                      <a:pt x="15898" y="0"/>
                      <a:pt x="18183" y="0"/>
                    </a:cubicBezTo>
                    <a:close/>
                  </a:path>
                </a:pathLst>
              </a:custGeom>
              <a:solidFill>
                <a:srgbClr val="231F20"/>
              </a:solidFill>
              <a:ln w="9509" cap="flat">
                <a:noFill/>
                <a:prstDash val="solid"/>
                <a:miter/>
              </a:ln>
            </p:spPr>
            <p:txBody>
              <a:bodyPr rtlCol="0" anchor="ctr"/>
              <a:lstStyle/>
              <a:p>
                <a:endParaRPr lang="en-US"/>
              </a:p>
            </p:txBody>
          </p:sp>
          <p:sp>
            <p:nvSpPr>
              <p:cNvPr id="772" name="Freeform 771">
                <a:extLst>
                  <a:ext uri="{FF2B5EF4-FFF2-40B4-BE49-F238E27FC236}">
                    <a16:creationId xmlns:a16="http://schemas.microsoft.com/office/drawing/2014/main" id="{217AF57A-30F0-7F45-B9BA-085B473FF4F9}"/>
                  </a:ext>
                </a:extLst>
              </p:cNvPr>
              <p:cNvSpPr/>
              <p:nvPr/>
            </p:nvSpPr>
            <p:spPr>
              <a:xfrm>
                <a:off x="7320311" y="5027390"/>
                <a:ext cx="15136" cy="18383"/>
              </a:xfrm>
              <a:custGeom>
                <a:avLst/>
                <a:gdLst>
                  <a:gd name="connsiteX0" fmla="*/ 11995 w 15136"/>
                  <a:gd name="connsiteY0" fmla="*/ 14669 h 18383"/>
                  <a:gd name="connsiteX1" fmla="*/ 5997 w 15136"/>
                  <a:gd name="connsiteY1" fmla="*/ 18383 h 18383"/>
                  <a:gd name="connsiteX2" fmla="*/ 0 w 15136"/>
                  <a:gd name="connsiteY2" fmla="*/ 13049 h 18383"/>
                  <a:gd name="connsiteX3" fmla="*/ 10567 w 15136"/>
                  <a:gd name="connsiteY3" fmla="*/ 7049 h 18383"/>
                  <a:gd name="connsiteX4" fmla="*/ 12090 w 15136"/>
                  <a:gd name="connsiteY4" fmla="*/ 7049 h 18383"/>
                  <a:gd name="connsiteX5" fmla="*/ 12090 w 15136"/>
                  <a:gd name="connsiteY5" fmla="*/ 6001 h 18383"/>
                  <a:gd name="connsiteX6" fmla="*/ 7711 w 15136"/>
                  <a:gd name="connsiteY6" fmla="*/ 2096 h 18383"/>
                  <a:gd name="connsiteX7" fmla="*/ 3046 w 15136"/>
                  <a:gd name="connsiteY7" fmla="*/ 5144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8 h 18383"/>
                  <a:gd name="connsiteX13" fmla="*/ 12471 w 15136"/>
                  <a:gd name="connsiteY13" fmla="*/ 18098 h 18383"/>
                  <a:gd name="connsiteX14" fmla="*/ 11995 w 15136"/>
                  <a:gd name="connsiteY14" fmla="*/ 14669 h 18383"/>
                  <a:gd name="connsiteX15" fmla="*/ 9901 w 15136"/>
                  <a:gd name="connsiteY15" fmla="*/ 9049 h 18383"/>
                  <a:gd name="connsiteX16" fmla="*/ 2761 w 15136"/>
                  <a:gd name="connsiteY16" fmla="*/ 13049 h 18383"/>
                  <a:gd name="connsiteX17" fmla="*/ 6378 w 15136"/>
                  <a:gd name="connsiteY17" fmla="*/ 16192 h 18383"/>
                  <a:gd name="connsiteX18" fmla="*/ 11900 w 15136"/>
                  <a:gd name="connsiteY18" fmla="*/ 10001 h 18383"/>
                  <a:gd name="connsiteX19" fmla="*/ 11900 w 15136"/>
                  <a:gd name="connsiteY19" fmla="*/ 9049 h 18383"/>
                  <a:gd name="connsiteX20" fmla="*/ 9901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1995" y="14669"/>
                    </a:moveTo>
                    <a:cubicBezTo>
                      <a:pt x="10852" y="17050"/>
                      <a:pt x="8568" y="18383"/>
                      <a:pt x="5997" y="18383"/>
                    </a:cubicBezTo>
                    <a:cubicBezTo>
                      <a:pt x="2380" y="18383"/>
                      <a:pt x="0" y="16097"/>
                      <a:pt x="0" y="13049"/>
                    </a:cubicBezTo>
                    <a:cubicBezTo>
                      <a:pt x="0" y="9049"/>
                      <a:pt x="3522" y="7049"/>
                      <a:pt x="10567" y="7049"/>
                    </a:cubicBezTo>
                    <a:cubicBezTo>
                      <a:pt x="11043" y="7049"/>
                      <a:pt x="11519" y="7049"/>
                      <a:pt x="12090" y="7049"/>
                    </a:cubicBezTo>
                    <a:lnTo>
                      <a:pt x="12090" y="6001"/>
                    </a:lnTo>
                    <a:cubicBezTo>
                      <a:pt x="12090" y="3334"/>
                      <a:pt x="10662" y="2096"/>
                      <a:pt x="7711" y="2096"/>
                    </a:cubicBezTo>
                    <a:cubicBezTo>
                      <a:pt x="5045" y="2096"/>
                      <a:pt x="3522" y="3048"/>
                      <a:pt x="3046" y="5144"/>
                    </a:cubicBezTo>
                    <a:lnTo>
                      <a:pt x="571" y="4763"/>
                    </a:lnTo>
                    <a:cubicBezTo>
                      <a:pt x="1333" y="1619"/>
                      <a:pt x="3808" y="0"/>
                      <a:pt x="8187" y="0"/>
                    </a:cubicBezTo>
                    <a:cubicBezTo>
                      <a:pt x="12756" y="0"/>
                      <a:pt x="14660" y="2191"/>
                      <a:pt x="14660" y="6953"/>
                    </a:cubicBezTo>
                    <a:lnTo>
                      <a:pt x="14660" y="14478"/>
                    </a:lnTo>
                    <a:cubicBezTo>
                      <a:pt x="14660" y="15812"/>
                      <a:pt x="14756" y="16954"/>
                      <a:pt x="15136" y="18098"/>
                    </a:cubicBezTo>
                    <a:lnTo>
                      <a:pt x="12471" y="18098"/>
                    </a:lnTo>
                    <a:cubicBezTo>
                      <a:pt x="12090" y="17050"/>
                      <a:pt x="11995" y="15907"/>
                      <a:pt x="11995" y="14669"/>
                    </a:cubicBezTo>
                    <a:close/>
                    <a:moveTo>
                      <a:pt x="9901" y="9049"/>
                    </a:moveTo>
                    <a:cubicBezTo>
                      <a:pt x="5141" y="9049"/>
                      <a:pt x="2761" y="10478"/>
                      <a:pt x="2761" y="13049"/>
                    </a:cubicBezTo>
                    <a:cubicBezTo>
                      <a:pt x="2761" y="14954"/>
                      <a:pt x="4094" y="16192"/>
                      <a:pt x="6378" y="16192"/>
                    </a:cubicBezTo>
                    <a:cubicBezTo>
                      <a:pt x="9425" y="16192"/>
                      <a:pt x="11900" y="13430"/>
                      <a:pt x="11900" y="10001"/>
                    </a:cubicBezTo>
                    <a:lnTo>
                      <a:pt x="11900" y="9049"/>
                    </a:lnTo>
                    <a:cubicBezTo>
                      <a:pt x="11233" y="9049"/>
                      <a:pt x="10567" y="9049"/>
                      <a:pt x="9901" y="9049"/>
                    </a:cubicBezTo>
                    <a:close/>
                  </a:path>
                </a:pathLst>
              </a:custGeom>
              <a:solidFill>
                <a:srgbClr val="231F20"/>
              </a:solidFill>
              <a:ln w="9509" cap="flat">
                <a:noFill/>
                <a:prstDash val="solid"/>
                <a:miter/>
              </a:ln>
            </p:spPr>
            <p:txBody>
              <a:bodyPr rtlCol="0" anchor="ctr"/>
              <a:lstStyle/>
              <a:p>
                <a:endParaRPr lang="en-US"/>
              </a:p>
            </p:txBody>
          </p:sp>
          <p:sp>
            <p:nvSpPr>
              <p:cNvPr id="773" name="Freeform 772">
                <a:extLst>
                  <a:ext uri="{FF2B5EF4-FFF2-40B4-BE49-F238E27FC236}">
                    <a16:creationId xmlns:a16="http://schemas.microsoft.com/office/drawing/2014/main" id="{D794137D-3F35-9E4B-8B07-9B748FF05F61}"/>
                  </a:ext>
                </a:extLst>
              </p:cNvPr>
              <p:cNvSpPr/>
              <p:nvPr/>
            </p:nvSpPr>
            <p:spPr>
              <a:xfrm>
                <a:off x="7336970" y="5023389"/>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1 w 10471"/>
                  <a:gd name="connsiteY7" fmla="*/ 4477 h 22479"/>
                  <a:gd name="connsiteX8" fmla="*/ 9901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0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1" y="4477"/>
                    </a:lnTo>
                    <a:lnTo>
                      <a:pt x="9901"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0"/>
                    </a:cubicBezTo>
                    <a:lnTo>
                      <a:pt x="3046" y="6382"/>
                    </a:lnTo>
                    <a:close/>
                  </a:path>
                </a:pathLst>
              </a:custGeom>
              <a:solidFill>
                <a:srgbClr val="231F20"/>
              </a:solidFill>
              <a:ln w="9509" cap="flat">
                <a:noFill/>
                <a:prstDash val="solid"/>
                <a:miter/>
              </a:ln>
            </p:spPr>
            <p:txBody>
              <a:bodyPr rtlCol="0" anchor="ctr"/>
              <a:lstStyle/>
              <a:p>
                <a:endParaRPr lang="en-US"/>
              </a:p>
            </p:txBody>
          </p:sp>
          <p:sp>
            <p:nvSpPr>
              <p:cNvPr id="774" name="Freeform 773">
                <a:extLst>
                  <a:ext uri="{FF2B5EF4-FFF2-40B4-BE49-F238E27FC236}">
                    <a16:creationId xmlns:a16="http://schemas.microsoft.com/office/drawing/2014/main" id="{31DBEC79-4EE9-6B4D-A6A0-859DF80FF15B}"/>
                  </a:ext>
                </a:extLst>
              </p:cNvPr>
              <p:cNvSpPr/>
              <p:nvPr/>
            </p:nvSpPr>
            <p:spPr>
              <a:xfrm>
                <a:off x="7349917" y="5021675"/>
                <a:ext cx="2570" cy="23717"/>
              </a:xfrm>
              <a:custGeom>
                <a:avLst/>
                <a:gdLst>
                  <a:gd name="connsiteX0" fmla="*/ 0 w 2570"/>
                  <a:gd name="connsiteY0" fmla="*/ 0 h 23717"/>
                  <a:gd name="connsiteX1" fmla="*/ 2570 w 2570"/>
                  <a:gd name="connsiteY1" fmla="*/ 0 h 23717"/>
                  <a:gd name="connsiteX2" fmla="*/ 2570 w 2570"/>
                  <a:gd name="connsiteY2" fmla="*/ 2572 h 23717"/>
                  <a:gd name="connsiteX3" fmla="*/ 0 w 2570"/>
                  <a:gd name="connsiteY3" fmla="*/ 2572 h 23717"/>
                  <a:gd name="connsiteX4" fmla="*/ 0 w 2570"/>
                  <a:gd name="connsiteY4" fmla="*/ 0 h 23717"/>
                  <a:gd name="connsiteX5" fmla="*/ 0 w 2570"/>
                  <a:gd name="connsiteY5" fmla="*/ 6191 h 23717"/>
                  <a:gd name="connsiteX6" fmla="*/ 2570 w 2570"/>
                  <a:gd name="connsiteY6" fmla="*/ 6191 h 23717"/>
                  <a:gd name="connsiteX7" fmla="*/ 2570 w 2570"/>
                  <a:gd name="connsiteY7" fmla="*/ 23717 h 23717"/>
                  <a:gd name="connsiteX8" fmla="*/ 0 w 2570"/>
                  <a:gd name="connsiteY8" fmla="*/ 23717 h 23717"/>
                  <a:gd name="connsiteX9" fmla="*/ 0 w 2570"/>
                  <a:gd name="connsiteY9" fmla="*/ 6191 h 2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717">
                    <a:moveTo>
                      <a:pt x="0" y="0"/>
                    </a:moveTo>
                    <a:lnTo>
                      <a:pt x="2570" y="0"/>
                    </a:lnTo>
                    <a:lnTo>
                      <a:pt x="2570" y="2572"/>
                    </a:lnTo>
                    <a:lnTo>
                      <a:pt x="0" y="2572"/>
                    </a:lnTo>
                    <a:lnTo>
                      <a:pt x="0" y="0"/>
                    </a:lnTo>
                    <a:close/>
                    <a:moveTo>
                      <a:pt x="0" y="6191"/>
                    </a:moveTo>
                    <a:lnTo>
                      <a:pt x="2570" y="6191"/>
                    </a:lnTo>
                    <a:lnTo>
                      <a:pt x="2570" y="23717"/>
                    </a:lnTo>
                    <a:lnTo>
                      <a:pt x="0" y="23717"/>
                    </a:lnTo>
                    <a:lnTo>
                      <a:pt x="0" y="6191"/>
                    </a:lnTo>
                    <a:close/>
                  </a:path>
                </a:pathLst>
              </a:custGeom>
              <a:solidFill>
                <a:srgbClr val="231F20"/>
              </a:solidFill>
              <a:ln w="9509" cap="flat">
                <a:noFill/>
                <a:prstDash val="solid"/>
                <a:miter/>
              </a:ln>
            </p:spPr>
            <p:txBody>
              <a:bodyPr rtlCol="0" anchor="ctr"/>
              <a:lstStyle/>
              <a:p>
                <a:endParaRPr lang="en-US"/>
              </a:p>
            </p:txBody>
          </p:sp>
          <p:sp>
            <p:nvSpPr>
              <p:cNvPr id="775" name="Freeform 774">
                <a:extLst>
                  <a:ext uri="{FF2B5EF4-FFF2-40B4-BE49-F238E27FC236}">
                    <a16:creationId xmlns:a16="http://schemas.microsoft.com/office/drawing/2014/main" id="{CA6FED2B-FAE5-A54D-823D-66AD22C344CB}"/>
                  </a:ext>
                </a:extLst>
              </p:cNvPr>
              <p:cNvSpPr/>
              <p:nvPr/>
            </p:nvSpPr>
            <p:spPr>
              <a:xfrm>
                <a:off x="7356105" y="5027390"/>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9 h 18478"/>
                  <a:gd name="connsiteX4" fmla="*/ 0 w 15802"/>
                  <a:gd name="connsiteY4" fmla="*/ 9239 h 18478"/>
                  <a:gd name="connsiteX5" fmla="*/ 12851 w 15802"/>
                  <a:gd name="connsiteY5" fmla="*/ 9239 h 18478"/>
                  <a:gd name="connsiteX6" fmla="*/ 7806 w 15802"/>
                  <a:gd name="connsiteY6" fmla="*/ 2191 h 18478"/>
                  <a:gd name="connsiteX7" fmla="*/ 2761 w 15802"/>
                  <a:gd name="connsiteY7" fmla="*/ 9239 h 18478"/>
                  <a:gd name="connsiteX8" fmla="*/ 7806 w 15802"/>
                  <a:gd name="connsiteY8" fmla="*/ 16288 h 18478"/>
                  <a:gd name="connsiteX9" fmla="*/ 12851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20"/>
                      <a:pt x="15803" y="9239"/>
                    </a:cubicBezTo>
                    <a:cubicBezTo>
                      <a:pt x="15803" y="14859"/>
                      <a:pt x="12566" y="18479"/>
                      <a:pt x="7901" y="18479"/>
                    </a:cubicBezTo>
                    <a:cubicBezTo>
                      <a:pt x="3142" y="18479"/>
                      <a:pt x="0" y="14859"/>
                      <a:pt x="0" y="9239"/>
                    </a:cubicBezTo>
                    <a:close/>
                    <a:moveTo>
                      <a:pt x="12851" y="9239"/>
                    </a:moveTo>
                    <a:cubicBezTo>
                      <a:pt x="12851" y="4763"/>
                      <a:pt x="10852" y="2191"/>
                      <a:pt x="7806" y="2191"/>
                    </a:cubicBezTo>
                    <a:cubicBezTo>
                      <a:pt x="4760" y="2191"/>
                      <a:pt x="2761" y="4763"/>
                      <a:pt x="2761" y="9239"/>
                    </a:cubicBezTo>
                    <a:cubicBezTo>
                      <a:pt x="2761" y="13716"/>
                      <a:pt x="4760" y="16288"/>
                      <a:pt x="7806" y="16288"/>
                    </a:cubicBezTo>
                    <a:cubicBezTo>
                      <a:pt x="10852" y="16288"/>
                      <a:pt x="12851" y="13716"/>
                      <a:pt x="12851" y="9239"/>
                    </a:cubicBezTo>
                    <a:close/>
                  </a:path>
                </a:pathLst>
              </a:custGeom>
              <a:solidFill>
                <a:srgbClr val="231F20"/>
              </a:solidFill>
              <a:ln w="9509" cap="flat">
                <a:noFill/>
                <a:prstDash val="solid"/>
                <a:miter/>
              </a:ln>
            </p:spPr>
            <p:txBody>
              <a:bodyPr rtlCol="0" anchor="ctr"/>
              <a:lstStyle/>
              <a:p>
                <a:endParaRPr lang="en-US"/>
              </a:p>
            </p:txBody>
          </p:sp>
          <p:sp>
            <p:nvSpPr>
              <p:cNvPr id="776" name="Freeform 775">
                <a:extLst>
                  <a:ext uri="{FF2B5EF4-FFF2-40B4-BE49-F238E27FC236}">
                    <a16:creationId xmlns:a16="http://schemas.microsoft.com/office/drawing/2014/main" id="{B08C39BA-332A-984A-B71A-3C27DE656C44}"/>
                  </a:ext>
                </a:extLst>
              </p:cNvPr>
              <p:cNvSpPr/>
              <p:nvPr/>
            </p:nvSpPr>
            <p:spPr>
              <a:xfrm>
                <a:off x="7375334" y="5027390"/>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0"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a:p>
            </p:txBody>
          </p:sp>
          <p:sp>
            <p:nvSpPr>
              <p:cNvPr id="777" name="Freeform 776">
                <a:extLst>
                  <a:ext uri="{FF2B5EF4-FFF2-40B4-BE49-F238E27FC236}">
                    <a16:creationId xmlns:a16="http://schemas.microsoft.com/office/drawing/2014/main" id="{01E70474-D247-9247-8B6E-D4E5D0815B5F}"/>
                  </a:ext>
                </a:extLst>
              </p:cNvPr>
              <p:cNvSpPr/>
              <p:nvPr/>
            </p:nvSpPr>
            <p:spPr>
              <a:xfrm>
                <a:off x="7402751" y="5027390"/>
                <a:ext cx="14184" cy="18478"/>
              </a:xfrm>
              <a:custGeom>
                <a:avLst/>
                <a:gdLst>
                  <a:gd name="connsiteX0" fmla="*/ 7520 w 14184"/>
                  <a:gd name="connsiteY0" fmla="*/ 2191 h 18478"/>
                  <a:gd name="connsiteX1" fmla="*/ 2760 w 14184"/>
                  <a:gd name="connsiteY1" fmla="*/ 9239 h 18478"/>
                  <a:gd name="connsiteX2" fmla="*/ 7520 w 14184"/>
                  <a:gd name="connsiteY2" fmla="*/ 16192 h 18478"/>
                  <a:gd name="connsiteX3" fmla="*/ 11804 w 14184"/>
                  <a:gd name="connsiteY3" fmla="*/ 11906 h 18478"/>
                  <a:gd name="connsiteX4" fmla="*/ 14184 w 14184"/>
                  <a:gd name="connsiteY4" fmla="*/ 12383 h 18478"/>
                  <a:gd name="connsiteX5" fmla="*/ 7425 w 14184"/>
                  <a:gd name="connsiteY5" fmla="*/ 18479 h 18478"/>
                  <a:gd name="connsiteX6" fmla="*/ 0 w 14184"/>
                  <a:gd name="connsiteY6" fmla="*/ 9239 h 18478"/>
                  <a:gd name="connsiteX7" fmla="*/ 7901 w 14184"/>
                  <a:gd name="connsiteY7" fmla="*/ 0 h 18478"/>
                  <a:gd name="connsiteX8" fmla="*/ 14184 w 14184"/>
                  <a:gd name="connsiteY8" fmla="*/ 6287 h 18478"/>
                  <a:gd name="connsiteX9" fmla="*/ 11709 w 14184"/>
                  <a:gd name="connsiteY9" fmla="*/ 6667 h 18478"/>
                  <a:gd name="connsiteX10" fmla="*/ 7520 w 14184"/>
                  <a:gd name="connsiteY10" fmla="*/ 2191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84" h="18478">
                    <a:moveTo>
                      <a:pt x="7520" y="2191"/>
                    </a:moveTo>
                    <a:cubicBezTo>
                      <a:pt x="4760" y="2191"/>
                      <a:pt x="2760" y="4763"/>
                      <a:pt x="2760" y="9239"/>
                    </a:cubicBezTo>
                    <a:cubicBezTo>
                      <a:pt x="2760" y="13621"/>
                      <a:pt x="4665" y="16192"/>
                      <a:pt x="7520" y="16192"/>
                    </a:cubicBezTo>
                    <a:cubicBezTo>
                      <a:pt x="9615" y="16192"/>
                      <a:pt x="11233" y="14669"/>
                      <a:pt x="11804" y="11906"/>
                    </a:cubicBezTo>
                    <a:lnTo>
                      <a:pt x="14184" y="12383"/>
                    </a:lnTo>
                    <a:cubicBezTo>
                      <a:pt x="13518" y="16288"/>
                      <a:pt x="11043" y="18479"/>
                      <a:pt x="7425" y="18479"/>
                    </a:cubicBezTo>
                    <a:cubicBezTo>
                      <a:pt x="3046" y="18479"/>
                      <a:pt x="0" y="14954"/>
                      <a:pt x="0" y="9239"/>
                    </a:cubicBezTo>
                    <a:cubicBezTo>
                      <a:pt x="0" y="3620"/>
                      <a:pt x="3237" y="0"/>
                      <a:pt x="7901" y="0"/>
                    </a:cubicBezTo>
                    <a:cubicBezTo>
                      <a:pt x="11233" y="0"/>
                      <a:pt x="13613" y="2286"/>
                      <a:pt x="14184" y="6287"/>
                    </a:cubicBezTo>
                    <a:lnTo>
                      <a:pt x="11709" y="6667"/>
                    </a:lnTo>
                    <a:cubicBezTo>
                      <a:pt x="11233" y="3810"/>
                      <a:pt x="9520" y="2191"/>
                      <a:pt x="7520" y="2191"/>
                    </a:cubicBezTo>
                    <a:close/>
                  </a:path>
                </a:pathLst>
              </a:custGeom>
              <a:solidFill>
                <a:srgbClr val="231F20"/>
              </a:solidFill>
              <a:ln w="9509" cap="flat">
                <a:noFill/>
                <a:prstDash val="solid"/>
                <a:miter/>
              </a:ln>
            </p:spPr>
            <p:txBody>
              <a:bodyPr rtlCol="0" anchor="ctr"/>
              <a:lstStyle/>
              <a:p>
                <a:endParaRPr lang="en-US"/>
              </a:p>
            </p:txBody>
          </p:sp>
          <p:sp>
            <p:nvSpPr>
              <p:cNvPr id="778" name="Freeform 777">
                <a:extLst>
                  <a:ext uri="{FF2B5EF4-FFF2-40B4-BE49-F238E27FC236}">
                    <a16:creationId xmlns:a16="http://schemas.microsoft.com/office/drawing/2014/main" id="{17937DC3-0F0B-104D-8D76-F480E511D477}"/>
                  </a:ext>
                </a:extLst>
              </p:cNvPr>
              <p:cNvSpPr/>
              <p:nvPr/>
            </p:nvSpPr>
            <p:spPr>
              <a:xfrm>
                <a:off x="7419030" y="5027390"/>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9 h 18478"/>
                  <a:gd name="connsiteX4" fmla="*/ 0 w 15802"/>
                  <a:gd name="connsiteY4" fmla="*/ 9239 h 18478"/>
                  <a:gd name="connsiteX5" fmla="*/ 12852 w 15802"/>
                  <a:gd name="connsiteY5" fmla="*/ 9239 h 18478"/>
                  <a:gd name="connsiteX6" fmla="*/ 7806 w 15802"/>
                  <a:gd name="connsiteY6" fmla="*/ 2191 h 18478"/>
                  <a:gd name="connsiteX7" fmla="*/ 2761 w 15802"/>
                  <a:gd name="connsiteY7" fmla="*/ 9239 h 18478"/>
                  <a:gd name="connsiteX8" fmla="*/ 7806 w 15802"/>
                  <a:gd name="connsiteY8" fmla="*/ 16288 h 18478"/>
                  <a:gd name="connsiteX9" fmla="*/ 12852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20"/>
                      <a:pt x="15803" y="9239"/>
                    </a:cubicBezTo>
                    <a:cubicBezTo>
                      <a:pt x="15803" y="14859"/>
                      <a:pt x="12566" y="18479"/>
                      <a:pt x="7901" y="18479"/>
                    </a:cubicBezTo>
                    <a:cubicBezTo>
                      <a:pt x="3141" y="18479"/>
                      <a:pt x="0" y="14859"/>
                      <a:pt x="0" y="9239"/>
                    </a:cubicBezTo>
                    <a:close/>
                    <a:moveTo>
                      <a:pt x="12852" y="9239"/>
                    </a:moveTo>
                    <a:cubicBezTo>
                      <a:pt x="12852" y="4763"/>
                      <a:pt x="10852" y="2191"/>
                      <a:pt x="7806" y="2191"/>
                    </a:cubicBezTo>
                    <a:cubicBezTo>
                      <a:pt x="4760" y="2191"/>
                      <a:pt x="2761" y="4763"/>
                      <a:pt x="2761" y="9239"/>
                    </a:cubicBezTo>
                    <a:cubicBezTo>
                      <a:pt x="2761" y="13716"/>
                      <a:pt x="4760" y="16288"/>
                      <a:pt x="7806" y="16288"/>
                    </a:cubicBezTo>
                    <a:cubicBezTo>
                      <a:pt x="10852" y="16288"/>
                      <a:pt x="12852" y="13716"/>
                      <a:pt x="12852" y="9239"/>
                    </a:cubicBezTo>
                    <a:close/>
                  </a:path>
                </a:pathLst>
              </a:custGeom>
              <a:solidFill>
                <a:srgbClr val="231F20"/>
              </a:solidFill>
              <a:ln w="9509" cap="flat">
                <a:noFill/>
                <a:prstDash val="solid"/>
                <a:miter/>
              </a:ln>
            </p:spPr>
            <p:txBody>
              <a:bodyPr rtlCol="0" anchor="ctr"/>
              <a:lstStyle/>
              <a:p>
                <a:endParaRPr lang="en-US"/>
              </a:p>
            </p:txBody>
          </p:sp>
          <p:sp>
            <p:nvSpPr>
              <p:cNvPr id="779" name="Freeform 778">
                <a:extLst>
                  <a:ext uri="{FF2B5EF4-FFF2-40B4-BE49-F238E27FC236}">
                    <a16:creationId xmlns:a16="http://schemas.microsoft.com/office/drawing/2014/main" id="{11363DBB-944B-7845-98CA-AD2366DE2385}"/>
                  </a:ext>
                </a:extLst>
              </p:cNvPr>
              <p:cNvSpPr/>
              <p:nvPr/>
            </p:nvSpPr>
            <p:spPr>
              <a:xfrm>
                <a:off x="7438259" y="5027390"/>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4 w 13803"/>
                  <a:gd name="connsiteY4" fmla="*/ 6953 h 18192"/>
                  <a:gd name="connsiteX5" fmla="*/ 13804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5" y="0"/>
                      <a:pt x="13804" y="2381"/>
                      <a:pt x="13804" y="6953"/>
                    </a:cubicBezTo>
                    <a:lnTo>
                      <a:pt x="13804" y="18098"/>
                    </a:lnTo>
                    <a:lnTo>
                      <a:pt x="11233" y="18098"/>
                    </a:lnTo>
                    <a:lnTo>
                      <a:pt x="11233" y="6763"/>
                    </a:lnTo>
                    <a:cubicBezTo>
                      <a:pt x="11233" y="3905"/>
                      <a:pt x="9901"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a:p>
            </p:txBody>
          </p:sp>
          <p:sp>
            <p:nvSpPr>
              <p:cNvPr id="780" name="Freeform 779">
                <a:extLst>
                  <a:ext uri="{FF2B5EF4-FFF2-40B4-BE49-F238E27FC236}">
                    <a16:creationId xmlns:a16="http://schemas.microsoft.com/office/drawing/2014/main" id="{4F86A9BE-0D87-F044-AB58-AF2F2D98390D}"/>
                  </a:ext>
                </a:extLst>
              </p:cNvPr>
              <p:cNvSpPr/>
              <p:nvPr/>
            </p:nvSpPr>
            <p:spPr>
              <a:xfrm>
                <a:off x="7454347" y="5023389"/>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1 w 10471"/>
                  <a:gd name="connsiteY7" fmla="*/ 4477 h 22479"/>
                  <a:gd name="connsiteX8" fmla="*/ 9901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0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1" y="4477"/>
                    </a:lnTo>
                    <a:lnTo>
                      <a:pt x="9901"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0"/>
                    </a:cubicBezTo>
                    <a:lnTo>
                      <a:pt x="3046" y="6382"/>
                    </a:lnTo>
                    <a:close/>
                  </a:path>
                </a:pathLst>
              </a:custGeom>
              <a:solidFill>
                <a:srgbClr val="231F20"/>
              </a:solidFill>
              <a:ln w="9509" cap="flat">
                <a:noFill/>
                <a:prstDash val="solid"/>
                <a:miter/>
              </a:ln>
            </p:spPr>
            <p:txBody>
              <a:bodyPr rtlCol="0" anchor="ctr"/>
              <a:lstStyle/>
              <a:p>
                <a:endParaRPr lang="en-US"/>
              </a:p>
            </p:txBody>
          </p:sp>
          <p:sp>
            <p:nvSpPr>
              <p:cNvPr id="781" name="Freeform 780">
                <a:extLst>
                  <a:ext uri="{FF2B5EF4-FFF2-40B4-BE49-F238E27FC236}">
                    <a16:creationId xmlns:a16="http://schemas.microsoft.com/office/drawing/2014/main" id="{25A12D92-F978-924E-B1E9-F3200BD66A13}"/>
                  </a:ext>
                </a:extLst>
              </p:cNvPr>
              <p:cNvSpPr/>
              <p:nvPr/>
            </p:nvSpPr>
            <p:spPr>
              <a:xfrm>
                <a:off x="7465961" y="5027390"/>
                <a:ext cx="15136" cy="18383"/>
              </a:xfrm>
              <a:custGeom>
                <a:avLst/>
                <a:gdLst>
                  <a:gd name="connsiteX0" fmla="*/ 11995 w 15136"/>
                  <a:gd name="connsiteY0" fmla="*/ 14669 h 18383"/>
                  <a:gd name="connsiteX1" fmla="*/ 5997 w 15136"/>
                  <a:gd name="connsiteY1" fmla="*/ 18383 h 18383"/>
                  <a:gd name="connsiteX2" fmla="*/ 0 w 15136"/>
                  <a:gd name="connsiteY2" fmla="*/ 13049 h 18383"/>
                  <a:gd name="connsiteX3" fmla="*/ 10567 w 15136"/>
                  <a:gd name="connsiteY3" fmla="*/ 7049 h 18383"/>
                  <a:gd name="connsiteX4" fmla="*/ 12090 w 15136"/>
                  <a:gd name="connsiteY4" fmla="*/ 7049 h 18383"/>
                  <a:gd name="connsiteX5" fmla="*/ 12090 w 15136"/>
                  <a:gd name="connsiteY5" fmla="*/ 6001 h 18383"/>
                  <a:gd name="connsiteX6" fmla="*/ 7711 w 15136"/>
                  <a:gd name="connsiteY6" fmla="*/ 2096 h 18383"/>
                  <a:gd name="connsiteX7" fmla="*/ 3046 w 15136"/>
                  <a:gd name="connsiteY7" fmla="*/ 5144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8 h 18383"/>
                  <a:gd name="connsiteX13" fmla="*/ 12471 w 15136"/>
                  <a:gd name="connsiteY13" fmla="*/ 18098 h 18383"/>
                  <a:gd name="connsiteX14" fmla="*/ 11995 w 15136"/>
                  <a:gd name="connsiteY14" fmla="*/ 14669 h 18383"/>
                  <a:gd name="connsiteX15" fmla="*/ 9901 w 15136"/>
                  <a:gd name="connsiteY15" fmla="*/ 9049 h 18383"/>
                  <a:gd name="connsiteX16" fmla="*/ 2761 w 15136"/>
                  <a:gd name="connsiteY16" fmla="*/ 13049 h 18383"/>
                  <a:gd name="connsiteX17" fmla="*/ 6378 w 15136"/>
                  <a:gd name="connsiteY17" fmla="*/ 16192 h 18383"/>
                  <a:gd name="connsiteX18" fmla="*/ 11900 w 15136"/>
                  <a:gd name="connsiteY18" fmla="*/ 10001 h 18383"/>
                  <a:gd name="connsiteX19" fmla="*/ 11900 w 15136"/>
                  <a:gd name="connsiteY19" fmla="*/ 9049 h 18383"/>
                  <a:gd name="connsiteX20" fmla="*/ 9901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1995" y="14669"/>
                    </a:moveTo>
                    <a:cubicBezTo>
                      <a:pt x="10757" y="17050"/>
                      <a:pt x="8663" y="18383"/>
                      <a:pt x="5997" y="18383"/>
                    </a:cubicBezTo>
                    <a:cubicBezTo>
                      <a:pt x="2380" y="18383"/>
                      <a:pt x="0" y="16097"/>
                      <a:pt x="0" y="13049"/>
                    </a:cubicBezTo>
                    <a:cubicBezTo>
                      <a:pt x="0" y="9049"/>
                      <a:pt x="3522" y="7049"/>
                      <a:pt x="10567" y="7049"/>
                    </a:cubicBezTo>
                    <a:cubicBezTo>
                      <a:pt x="11043" y="7049"/>
                      <a:pt x="11519" y="7049"/>
                      <a:pt x="12090" y="7049"/>
                    </a:cubicBezTo>
                    <a:lnTo>
                      <a:pt x="12090" y="6001"/>
                    </a:lnTo>
                    <a:cubicBezTo>
                      <a:pt x="12090" y="3334"/>
                      <a:pt x="10662" y="2096"/>
                      <a:pt x="7711" y="2096"/>
                    </a:cubicBezTo>
                    <a:cubicBezTo>
                      <a:pt x="5045" y="2096"/>
                      <a:pt x="3522" y="3048"/>
                      <a:pt x="3046" y="5144"/>
                    </a:cubicBezTo>
                    <a:lnTo>
                      <a:pt x="571" y="4763"/>
                    </a:lnTo>
                    <a:cubicBezTo>
                      <a:pt x="1333" y="1619"/>
                      <a:pt x="3808" y="0"/>
                      <a:pt x="8187" y="0"/>
                    </a:cubicBezTo>
                    <a:cubicBezTo>
                      <a:pt x="12756" y="0"/>
                      <a:pt x="14660" y="2191"/>
                      <a:pt x="14660" y="6953"/>
                    </a:cubicBezTo>
                    <a:lnTo>
                      <a:pt x="14660" y="14478"/>
                    </a:lnTo>
                    <a:cubicBezTo>
                      <a:pt x="14660" y="15812"/>
                      <a:pt x="14755" y="16954"/>
                      <a:pt x="15136" y="18098"/>
                    </a:cubicBezTo>
                    <a:lnTo>
                      <a:pt x="12471" y="18098"/>
                    </a:lnTo>
                    <a:cubicBezTo>
                      <a:pt x="12090" y="17050"/>
                      <a:pt x="11995" y="15907"/>
                      <a:pt x="11995" y="14669"/>
                    </a:cubicBezTo>
                    <a:close/>
                    <a:moveTo>
                      <a:pt x="9901" y="9049"/>
                    </a:moveTo>
                    <a:cubicBezTo>
                      <a:pt x="5141" y="9049"/>
                      <a:pt x="2761" y="10478"/>
                      <a:pt x="2761" y="13049"/>
                    </a:cubicBezTo>
                    <a:cubicBezTo>
                      <a:pt x="2761" y="14954"/>
                      <a:pt x="4093" y="16192"/>
                      <a:pt x="6378" y="16192"/>
                    </a:cubicBezTo>
                    <a:cubicBezTo>
                      <a:pt x="9424" y="16192"/>
                      <a:pt x="11900" y="13430"/>
                      <a:pt x="11900" y="10001"/>
                    </a:cubicBezTo>
                    <a:lnTo>
                      <a:pt x="11900" y="9049"/>
                    </a:lnTo>
                    <a:cubicBezTo>
                      <a:pt x="11233" y="9049"/>
                      <a:pt x="10567" y="9049"/>
                      <a:pt x="9901" y="9049"/>
                    </a:cubicBezTo>
                    <a:close/>
                  </a:path>
                </a:pathLst>
              </a:custGeom>
              <a:solidFill>
                <a:srgbClr val="231F20"/>
              </a:solidFill>
              <a:ln w="9509" cap="flat">
                <a:noFill/>
                <a:prstDash val="solid"/>
                <a:miter/>
              </a:ln>
            </p:spPr>
            <p:txBody>
              <a:bodyPr rtlCol="0" anchor="ctr"/>
              <a:lstStyle/>
              <a:p>
                <a:endParaRPr lang="en-US"/>
              </a:p>
            </p:txBody>
          </p:sp>
          <p:sp>
            <p:nvSpPr>
              <p:cNvPr id="782" name="Freeform 781">
                <a:extLst>
                  <a:ext uri="{FF2B5EF4-FFF2-40B4-BE49-F238E27FC236}">
                    <a16:creationId xmlns:a16="http://schemas.microsoft.com/office/drawing/2014/main" id="{3F084ACD-E33E-7C4B-8AFC-063D24452E04}"/>
                  </a:ext>
                </a:extLst>
              </p:cNvPr>
              <p:cNvSpPr/>
              <p:nvPr/>
            </p:nvSpPr>
            <p:spPr>
              <a:xfrm>
                <a:off x="7485001" y="5021675"/>
                <a:ext cx="2570" cy="23717"/>
              </a:xfrm>
              <a:custGeom>
                <a:avLst/>
                <a:gdLst>
                  <a:gd name="connsiteX0" fmla="*/ 0 w 2570"/>
                  <a:gd name="connsiteY0" fmla="*/ 0 h 23717"/>
                  <a:gd name="connsiteX1" fmla="*/ 2570 w 2570"/>
                  <a:gd name="connsiteY1" fmla="*/ 0 h 23717"/>
                  <a:gd name="connsiteX2" fmla="*/ 2570 w 2570"/>
                  <a:gd name="connsiteY2" fmla="*/ 2572 h 23717"/>
                  <a:gd name="connsiteX3" fmla="*/ 0 w 2570"/>
                  <a:gd name="connsiteY3" fmla="*/ 2572 h 23717"/>
                  <a:gd name="connsiteX4" fmla="*/ 0 w 2570"/>
                  <a:gd name="connsiteY4" fmla="*/ 0 h 23717"/>
                  <a:gd name="connsiteX5" fmla="*/ 0 w 2570"/>
                  <a:gd name="connsiteY5" fmla="*/ 6191 h 23717"/>
                  <a:gd name="connsiteX6" fmla="*/ 2570 w 2570"/>
                  <a:gd name="connsiteY6" fmla="*/ 6191 h 23717"/>
                  <a:gd name="connsiteX7" fmla="*/ 2570 w 2570"/>
                  <a:gd name="connsiteY7" fmla="*/ 23717 h 23717"/>
                  <a:gd name="connsiteX8" fmla="*/ 0 w 2570"/>
                  <a:gd name="connsiteY8" fmla="*/ 23717 h 23717"/>
                  <a:gd name="connsiteX9" fmla="*/ 0 w 2570"/>
                  <a:gd name="connsiteY9" fmla="*/ 6191 h 2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717">
                    <a:moveTo>
                      <a:pt x="0" y="0"/>
                    </a:moveTo>
                    <a:lnTo>
                      <a:pt x="2570" y="0"/>
                    </a:lnTo>
                    <a:lnTo>
                      <a:pt x="2570" y="2572"/>
                    </a:lnTo>
                    <a:lnTo>
                      <a:pt x="0" y="2572"/>
                    </a:lnTo>
                    <a:lnTo>
                      <a:pt x="0" y="0"/>
                    </a:lnTo>
                    <a:close/>
                    <a:moveTo>
                      <a:pt x="0" y="6191"/>
                    </a:moveTo>
                    <a:lnTo>
                      <a:pt x="2570" y="6191"/>
                    </a:lnTo>
                    <a:lnTo>
                      <a:pt x="2570" y="23717"/>
                    </a:lnTo>
                    <a:lnTo>
                      <a:pt x="0" y="23717"/>
                    </a:lnTo>
                    <a:lnTo>
                      <a:pt x="0" y="6191"/>
                    </a:lnTo>
                    <a:close/>
                  </a:path>
                </a:pathLst>
              </a:custGeom>
              <a:solidFill>
                <a:srgbClr val="231F20"/>
              </a:solidFill>
              <a:ln w="9509" cap="flat">
                <a:noFill/>
                <a:prstDash val="solid"/>
                <a:miter/>
              </a:ln>
            </p:spPr>
            <p:txBody>
              <a:bodyPr rtlCol="0" anchor="ctr"/>
              <a:lstStyle/>
              <a:p>
                <a:endParaRPr lang="en-US"/>
              </a:p>
            </p:txBody>
          </p:sp>
          <p:sp>
            <p:nvSpPr>
              <p:cNvPr id="783" name="Freeform 782">
                <a:extLst>
                  <a:ext uri="{FF2B5EF4-FFF2-40B4-BE49-F238E27FC236}">
                    <a16:creationId xmlns:a16="http://schemas.microsoft.com/office/drawing/2014/main" id="{F01E7BB1-4B42-8F49-8E32-E1E82024EBE6}"/>
                  </a:ext>
                </a:extLst>
              </p:cNvPr>
              <p:cNvSpPr/>
              <p:nvPr/>
            </p:nvSpPr>
            <p:spPr>
              <a:xfrm>
                <a:off x="7492426" y="5027390"/>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4 w 13803"/>
                  <a:gd name="connsiteY4" fmla="*/ 6953 h 18192"/>
                  <a:gd name="connsiteX5" fmla="*/ 13804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4" y="2381"/>
                      <a:pt x="13804" y="6953"/>
                    </a:cubicBezTo>
                    <a:lnTo>
                      <a:pt x="13804" y="18098"/>
                    </a:lnTo>
                    <a:lnTo>
                      <a:pt x="11233" y="18098"/>
                    </a:lnTo>
                    <a:lnTo>
                      <a:pt x="11233" y="6763"/>
                    </a:lnTo>
                    <a:cubicBezTo>
                      <a:pt x="11233" y="3905"/>
                      <a:pt x="9901"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a:p>
            </p:txBody>
          </p:sp>
          <p:sp>
            <p:nvSpPr>
              <p:cNvPr id="784" name="Freeform 783">
                <a:extLst>
                  <a:ext uri="{FF2B5EF4-FFF2-40B4-BE49-F238E27FC236}">
                    <a16:creationId xmlns:a16="http://schemas.microsoft.com/office/drawing/2014/main" id="{EB87E2EC-7DFA-2D4B-8908-497906B7EDE2}"/>
                  </a:ext>
                </a:extLst>
              </p:cNvPr>
              <p:cNvSpPr/>
              <p:nvPr/>
            </p:nvSpPr>
            <p:spPr>
              <a:xfrm>
                <a:off x="7509466" y="5027390"/>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9 h 18478"/>
                  <a:gd name="connsiteX11" fmla="*/ 12852 w 15612"/>
                  <a:gd name="connsiteY11" fmla="*/ 7525 h 18478"/>
                  <a:gd name="connsiteX12" fmla="*/ 8092 w 15612"/>
                  <a:gd name="connsiteY12" fmla="*/ 2191 h 18478"/>
                  <a:gd name="connsiteX13" fmla="*/ 2951 w 15612"/>
                  <a:gd name="connsiteY13" fmla="*/ 7525 h 18478"/>
                  <a:gd name="connsiteX14" fmla="*/ 12852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1"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2" y="12859"/>
                    </a:cubicBezTo>
                    <a:lnTo>
                      <a:pt x="15327" y="13335"/>
                    </a:lnTo>
                    <a:cubicBezTo>
                      <a:pt x="14184" y="16669"/>
                      <a:pt x="11614" y="18479"/>
                      <a:pt x="7901" y="18479"/>
                    </a:cubicBezTo>
                    <a:close/>
                    <a:moveTo>
                      <a:pt x="12852" y="7525"/>
                    </a:moveTo>
                    <a:cubicBezTo>
                      <a:pt x="12756" y="4096"/>
                      <a:pt x="10948" y="2191"/>
                      <a:pt x="8092" y="2191"/>
                    </a:cubicBezTo>
                    <a:cubicBezTo>
                      <a:pt x="5236" y="2191"/>
                      <a:pt x="3427" y="4096"/>
                      <a:pt x="2951" y="7525"/>
                    </a:cubicBezTo>
                    <a:lnTo>
                      <a:pt x="12852" y="7525"/>
                    </a:lnTo>
                    <a:close/>
                  </a:path>
                </a:pathLst>
              </a:custGeom>
              <a:solidFill>
                <a:srgbClr val="231F20"/>
              </a:solidFill>
              <a:ln w="9509" cap="flat">
                <a:noFill/>
                <a:prstDash val="solid"/>
                <a:miter/>
              </a:ln>
            </p:spPr>
            <p:txBody>
              <a:bodyPr rtlCol="0" anchor="ctr"/>
              <a:lstStyle/>
              <a:p>
                <a:endParaRPr lang="en-US"/>
              </a:p>
            </p:txBody>
          </p:sp>
          <p:sp>
            <p:nvSpPr>
              <p:cNvPr id="785" name="Freeform 784">
                <a:extLst>
                  <a:ext uri="{FF2B5EF4-FFF2-40B4-BE49-F238E27FC236}">
                    <a16:creationId xmlns:a16="http://schemas.microsoft.com/office/drawing/2014/main" id="{90F18B0A-9149-C64A-B7A3-0031DC94A241}"/>
                  </a:ext>
                </a:extLst>
              </p:cNvPr>
              <p:cNvSpPr/>
              <p:nvPr/>
            </p:nvSpPr>
            <p:spPr>
              <a:xfrm>
                <a:off x="7527458" y="5021675"/>
                <a:ext cx="14565" cy="24098"/>
              </a:xfrm>
              <a:custGeom>
                <a:avLst/>
                <a:gdLst>
                  <a:gd name="connsiteX0" fmla="*/ 14565 w 14565"/>
                  <a:gd name="connsiteY0" fmla="*/ 23717 h 24098"/>
                  <a:gd name="connsiteX1" fmla="*/ 12185 w 14565"/>
                  <a:gd name="connsiteY1" fmla="*/ 23717 h 24098"/>
                  <a:gd name="connsiteX2" fmla="*/ 12185 w 14565"/>
                  <a:gd name="connsiteY2" fmla="*/ 20193 h 24098"/>
                  <a:gd name="connsiteX3" fmla="*/ 6759 w 14565"/>
                  <a:gd name="connsiteY3" fmla="*/ 24098 h 24098"/>
                  <a:gd name="connsiteX4" fmla="*/ 0 w 14565"/>
                  <a:gd name="connsiteY4" fmla="*/ 15049 h 24098"/>
                  <a:gd name="connsiteX5" fmla="*/ 6949 w 14565"/>
                  <a:gd name="connsiteY5" fmla="*/ 5715 h 24098"/>
                  <a:gd name="connsiteX6" fmla="*/ 11995 w 14565"/>
                  <a:gd name="connsiteY6" fmla="*/ 8858 h 24098"/>
                  <a:gd name="connsiteX7" fmla="*/ 11995 w 14565"/>
                  <a:gd name="connsiteY7" fmla="*/ 0 h 24098"/>
                  <a:gd name="connsiteX8" fmla="*/ 14565 w 14565"/>
                  <a:gd name="connsiteY8" fmla="*/ 0 h 24098"/>
                  <a:gd name="connsiteX9" fmla="*/ 14565 w 14565"/>
                  <a:gd name="connsiteY9" fmla="*/ 23717 h 24098"/>
                  <a:gd name="connsiteX10" fmla="*/ 7425 w 14565"/>
                  <a:gd name="connsiteY10" fmla="*/ 8001 h 24098"/>
                  <a:gd name="connsiteX11" fmla="*/ 2856 w 14565"/>
                  <a:gd name="connsiteY11" fmla="*/ 14954 h 24098"/>
                  <a:gd name="connsiteX12" fmla="*/ 7425 w 14565"/>
                  <a:gd name="connsiteY12" fmla="*/ 21812 h 24098"/>
                  <a:gd name="connsiteX13" fmla="*/ 11995 w 14565"/>
                  <a:gd name="connsiteY13" fmla="*/ 16192 h 24098"/>
                  <a:gd name="connsiteX14" fmla="*/ 11995 w 14565"/>
                  <a:gd name="connsiteY14" fmla="*/ 13525 h 24098"/>
                  <a:gd name="connsiteX15" fmla="*/ 7425 w 14565"/>
                  <a:gd name="connsiteY15" fmla="*/ 8001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14565" y="23717"/>
                    </a:moveTo>
                    <a:lnTo>
                      <a:pt x="12185" y="23717"/>
                    </a:lnTo>
                    <a:lnTo>
                      <a:pt x="12185" y="20193"/>
                    </a:lnTo>
                    <a:cubicBezTo>
                      <a:pt x="10948" y="22765"/>
                      <a:pt x="9044" y="24098"/>
                      <a:pt x="6759" y="24098"/>
                    </a:cubicBezTo>
                    <a:cubicBezTo>
                      <a:pt x="2951" y="24098"/>
                      <a:pt x="0" y="20574"/>
                      <a:pt x="0" y="15049"/>
                    </a:cubicBezTo>
                    <a:cubicBezTo>
                      <a:pt x="0" y="9334"/>
                      <a:pt x="3046" y="5715"/>
                      <a:pt x="6949" y="5715"/>
                    </a:cubicBezTo>
                    <a:cubicBezTo>
                      <a:pt x="9044" y="5715"/>
                      <a:pt x="10853" y="6763"/>
                      <a:pt x="11995" y="8858"/>
                    </a:cubicBezTo>
                    <a:lnTo>
                      <a:pt x="11995" y="0"/>
                    </a:lnTo>
                    <a:lnTo>
                      <a:pt x="14565" y="0"/>
                    </a:lnTo>
                    <a:lnTo>
                      <a:pt x="14565" y="23717"/>
                    </a:lnTo>
                    <a:close/>
                    <a:moveTo>
                      <a:pt x="7425" y="8001"/>
                    </a:moveTo>
                    <a:cubicBezTo>
                      <a:pt x="4760" y="8001"/>
                      <a:pt x="2856" y="10477"/>
                      <a:pt x="2856" y="14954"/>
                    </a:cubicBezTo>
                    <a:cubicBezTo>
                      <a:pt x="2856" y="19336"/>
                      <a:pt x="4665" y="21812"/>
                      <a:pt x="7425" y="21812"/>
                    </a:cubicBezTo>
                    <a:cubicBezTo>
                      <a:pt x="9901" y="21812"/>
                      <a:pt x="11995" y="19621"/>
                      <a:pt x="11995" y="16192"/>
                    </a:cubicBezTo>
                    <a:lnTo>
                      <a:pt x="11995" y="13525"/>
                    </a:lnTo>
                    <a:cubicBezTo>
                      <a:pt x="11995" y="10096"/>
                      <a:pt x="10186" y="8001"/>
                      <a:pt x="7425" y="8001"/>
                    </a:cubicBezTo>
                    <a:close/>
                  </a:path>
                </a:pathLst>
              </a:custGeom>
              <a:solidFill>
                <a:srgbClr val="231F20"/>
              </a:solidFill>
              <a:ln w="9509" cap="flat">
                <a:noFill/>
                <a:prstDash val="solid"/>
                <a:miter/>
              </a:ln>
            </p:spPr>
            <p:txBody>
              <a:bodyPr rtlCol="0" anchor="ctr"/>
              <a:lstStyle/>
              <a:p>
                <a:endParaRPr lang="en-US"/>
              </a:p>
            </p:txBody>
          </p:sp>
          <p:sp>
            <p:nvSpPr>
              <p:cNvPr id="786" name="Freeform 785">
                <a:extLst>
                  <a:ext uri="{FF2B5EF4-FFF2-40B4-BE49-F238E27FC236}">
                    <a16:creationId xmlns:a16="http://schemas.microsoft.com/office/drawing/2014/main" id="{FDC32706-60C2-DE49-9846-37874E31EAFD}"/>
                  </a:ext>
                </a:extLst>
              </p:cNvPr>
              <p:cNvSpPr/>
              <p:nvPr/>
            </p:nvSpPr>
            <p:spPr>
              <a:xfrm>
                <a:off x="7554685" y="5023389"/>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1 w 10471"/>
                  <a:gd name="connsiteY7" fmla="*/ 4477 h 22479"/>
                  <a:gd name="connsiteX8" fmla="*/ 9901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0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1" y="4477"/>
                    </a:lnTo>
                    <a:lnTo>
                      <a:pt x="9901"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0"/>
                    </a:cubicBezTo>
                    <a:lnTo>
                      <a:pt x="3046" y="6382"/>
                    </a:lnTo>
                    <a:close/>
                  </a:path>
                </a:pathLst>
              </a:custGeom>
              <a:solidFill>
                <a:srgbClr val="231F20"/>
              </a:solidFill>
              <a:ln w="9509" cap="flat">
                <a:noFill/>
                <a:prstDash val="solid"/>
                <a:miter/>
              </a:ln>
            </p:spPr>
            <p:txBody>
              <a:bodyPr rtlCol="0" anchor="ctr"/>
              <a:lstStyle/>
              <a:p>
                <a:endParaRPr lang="en-US"/>
              </a:p>
            </p:txBody>
          </p:sp>
          <p:sp>
            <p:nvSpPr>
              <p:cNvPr id="787" name="Freeform 786">
                <a:extLst>
                  <a:ext uri="{FF2B5EF4-FFF2-40B4-BE49-F238E27FC236}">
                    <a16:creationId xmlns:a16="http://schemas.microsoft.com/office/drawing/2014/main" id="{702247EF-69C1-8643-840B-B52F29FAC626}"/>
                  </a:ext>
                </a:extLst>
              </p:cNvPr>
              <p:cNvSpPr/>
              <p:nvPr/>
            </p:nvSpPr>
            <p:spPr>
              <a:xfrm>
                <a:off x="7567441" y="5021675"/>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4 w 13803"/>
                  <a:gd name="connsiteY4" fmla="*/ 12573 h 23812"/>
                  <a:gd name="connsiteX5" fmla="*/ 13804 w 13803"/>
                  <a:gd name="connsiteY5" fmla="*/ 23717 h 23812"/>
                  <a:gd name="connsiteX6" fmla="*/ 11233 w 13803"/>
                  <a:gd name="connsiteY6" fmla="*/ 23717 h 23812"/>
                  <a:gd name="connsiteX7" fmla="*/ 11233 w 13803"/>
                  <a:gd name="connsiteY7" fmla="*/ 12382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4" y="5620"/>
                      <a:pt x="13804" y="8001"/>
                      <a:pt x="13804" y="12573"/>
                    </a:cubicBezTo>
                    <a:lnTo>
                      <a:pt x="13804" y="23717"/>
                    </a:lnTo>
                    <a:lnTo>
                      <a:pt x="11233" y="23717"/>
                    </a:lnTo>
                    <a:lnTo>
                      <a:pt x="11233" y="12382"/>
                    </a:lnTo>
                    <a:cubicBezTo>
                      <a:pt x="11233" y="9525"/>
                      <a:pt x="9901"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a:p>
            </p:txBody>
          </p:sp>
          <p:sp>
            <p:nvSpPr>
              <p:cNvPr id="788" name="Freeform 787">
                <a:extLst>
                  <a:ext uri="{FF2B5EF4-FFF2-40B4-BE49-F238E27FC236}">
                    <a16:creationId xmlns:a16="http://schemas.microsoft.com/office/drawing/2014/main" id="{CEA67B0B-A469-8044-811B-CAD1CCD589D7}"/>
                  </a:ext>
                </a:extLst>
              </p:cNvPr>
              <p:cNvSpPr/>
              <p:nvPr/>
            </p:nvSpPr>
            <p:spPr>
              <a:xfrm>
                <a:off x="7584481" y="5027390"/>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1 w 15612"/>
                  <a:gd name="connsiteY7" fmla="*/ 16288 h 18478"/>
                  <a:gd name="connsiteX8" fmla="*/ 12851 w 15612"/>
                  <a:gd name="connsiteY8" fmla="*/ 12859 h 18478"/>
                  <a:gd name="connsiteX9" fmla="*/ 15327 w 15612"/>
                  <a:gd name="connsiteY9" fmla="*/ 13335 h 18478"/>
                  <a:gd name="connsiteX10" fmla="*/ 7901 w 15612"/>
                  <a:gd name="connsiteY10" fmla="*/ 18479 h 18478"/>
                  <a:gd name="connsiteX11" fmla="*/ 12851 w 15612"/>
                  <a:gd name="connsiteY11" fmla="*/ 7525 h 18478"/>
                  <a:gd name="connsiteX12" fmla="*/ 8091 w 15612"/>
                  <a:gd name="connsiteY12" fmla="*/ 2191 h 18478"/>
                  <a:gd name="connsiteX13" fmla="*/ 2951 w 15612"/>
                  <a:gd name="connsiteY13" fmla="*/ 7525 h 18478"/>
                  <a:gd name="connsiteX14" fmla="*/ 12851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1"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1" y="16288"/>
                    </a:cubicBezTo>
                    <a:cubicBezTo>
                      <a:pt x="10281" y="16288"/>
                      <a:pt x="11995" y="15050"/>
                      <a:pt x="12851" y="12859"/>
                    </a:cubicBezTo>
                    <a:lnTo>
                      <a:pt x="15327" y="13335"/>
                    </a:lnTo>
                    <a:cubicBezTo>
                      <a:pt x="14184" y="16669"/>
                      <a:pt x="11614" y="18479"/>
                      <a:pt x="7901" y="18479"/>
                    </a:cubicBezTo>
                    <a:close/>
                    <a:moveTo>
                      <a:pt x="12851" y="7525"/>
                    </a:moveTo>
                    <a:cubicBezTo>
                      <a:pt x="12756" y="4096"/>
                      <a:pt x="10948" y="2191"/>
                      <a:pt x="8091" y="2191"/>
                    </a:cubicBezTo>
                    <a:cubicBezTo>
                      <a:pt x="5236" y="2191"/>
                      <a:pt x="3427" y="4096"/>
                      <a:pt x="2951" y="7525"/>
                    </a:cubicBezTo>
                    <a:lnTo>
                      <a:pt x="12851" y="7525"/>
                    </a:lnTo>
                    <a:close/>
                  </a:path>
                </a:pathLst>
              </a:custGeom>
              <a:solidFill>
                <a:srgbClr val="231F20"/>
              </a:solidFill>
              <a:ln w="9509" cap="flat">
                <a:noFill/>
                <a:prstDash val="solid"/>
                <a:miter/>
              </a:ln>
            </p:spPr>
            <p:txBody>
              <a:bodyPr rtlCol="0" anchor="ctr"/>
              <a:lstStyle/>
              <a:p>
                <a:endParaRPr lang="en-US"/>
              </a:p>
            </p:txBody>
          </p:sp>
          <p:sp>
            <p:nvSpPr>
              <p:cNvPr id="789" name="Freeform 788">
                <a:extLst>
                  <a:ext uri="{FF2B5EF4-FFF2-40B4-BE49-F238E27FC236}">
                    <a16:creationId xmlns:a16="http://schemas.microsoft.com/office/drawing/2014/main" id="{96007D2B-47E0-8444-8E2F-27EF13452BEB}"/>
                  </a:ext>
                </a:extLst>
              </p:cNvPr>
              <p:cNvSpPr/>
              <p:nvPr/>
            </p:nvSpPr>
            <p:spPr>
              <a:xfrm>
                <a:off x="7603521" y="5027295"/>
                <a:ext cx="8662" cy="18097"/>
              </a:xfrm>
              <a:custGeom>
                <a:avLst/>
                <a:gdLst>
                  <a:gd name="connsiteX0" fmla="*/ 95 w 8662"/>
                  <a:gd name="connsiteY0" fmla="*/ 571 h 18097"/>
                  <a:gd name="connsiteX1" fmla="*/ 2570 w 8662"/>
                  <a:gd name="connsiteY1" fmla="*/ 571 h 18097"/>
                  <a:gd name="connsiteX2" fmla="*/ 2570 w 8662"/>
                  <a:gd name="connsiteY2" fmla="*/ 4477 h 18097"/>
                  <a:gd name="connsiteX3" fmla="*/ 7711 w 8662"/>
                  <a:gd name="connsiteY3" fmla="*/ 0 h 18097"/>
                  <a:gd name="connsiteX4" fmla="*/ 8663 w 8662"/>
                  <a:gd name="connsiteY4" fmla="*/ 95 h 18097"/>
                  <a:gd name="connsiteX5" fmla="*/ 8663 w 8662"/>
                  <a:gd name="connsiteY5" fmla="*/ 2762 h 18097"/>
                  <a:gd name="connsiteX6" fmla="*/ 8187 w 8662"/>
                  <a:gd name="connsiteY6" fmla="*/ 2762 h 18097"/>
                  <a:gd name="connsiteX7" fmla="*/ 2665 w 8662"/>
                  <a:gd name="connsiteY7" fmla="*/ 9334 h 18097"/>
                  <a:gd name="connsiteX8" fmla="*/ 2665 w 8662"/>
                  <a:gd name="connsiteY8" fmla="*/ 18097 h 18097"/>
                  <a:gd name="connsiteX9" fmla="*/ 0 w 8662"/>
                  <a:gd name="connsiteY9" fmla="*/ 18097 h 18097"/>
                  <a:gd name="connsiteX10" fmla="*/ 0 w 8662"/>
                  <a:gd name="connsiteY10" fmla="*/ 571 h 18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2" h="18097">
                    <a:moveTo>
                      <a:pt x="95" y="571"/>
                    </a:moveTo>
                    <a:lnTo>
                      <a:pt x="2570" y="571"/>
                    </a:lnTo>
                    <a:lnTo>
                      <a:pt x="2570" y="4477"/>
                    </a:lnTo>
                    <a:cubicBezTo>
                      <a:pt x="3618" y="1524"/>
                      <a:pt x="5236" y="0"/>
                      <a:pt x="7711" y="0"/>
                    </a:cubicBezTo>
                    <a:cubicBezTo>
                      <a:pt x="7996" y="0"/>
                      <a:pt x="8282" y="0"/>
                      <a:pt x="8663" y="95"/>
                    </a:cubicBezTo>
                    <a:lnTo>
                      <a:pt x="8663" y="2762"/>
                    </a:lnTo>
                    <a:cubicBezTo>
                      <a:pt x="8472" y="2762"/>
                      <a:pt x="8377" y="2762"/>
                      <a:pt x="8187" y="2762"/>
                    </a:cubicBezTo>
                    <a:cubicBezTo>
                      <a:pt x="4855" y="2762"/>
                      <a:pt x="2665" y="5239"/>
                      <a:pt x="2665" y="9334"/>
                    </a:cubicBezTo>
                    <a:lnTo>
                      <a:pt x="2665" y="18097"/>
                    </a:lnTo>
                    <a:lnTo>
                      <a:pt x="0" y="18097"/>
                    </a:lnTo>
                    <a:lnTo>
                      <a:pt x="0" y="571"/>
                    </a:lnTo>
                    <a:close/>
                  </a:path>
                </a:pathLst>
              </a:custGeom>
              <a:solidFill>
                <a:srgbClr val="231F20"/>
              </a:solidFill>
              <a:ln w="9509" cap="flat">
                <a:noFill/>
                <a:prstDash val="solid"/>
                <a:miter/>
              </a:ln>
            </p:spPr>
            <p:txBody>
              <a:bodyPr rtlCol="0" anchor="ctr"/>
              <a:lstStyle/>
              <a:p>
                <a:endParaRPr lang="en-US"/>
              </a:p>
            </p:txBody>
          </p:sp>
          <p:sp>
            <p:nvSpPr>
              <p:cNvPr id="790" name="Freeform 789">
                <a:extLst>
                  <a:ext uri="{FF2B5EF4-FFF2-40B4-BE49-F238E27FC236}">
                    <a16:creationId xmlns:a16="http://schemas.microsoft.com/office/drawing/2014/main" id="{CB3E628C-08B0-6941-BE3E-7B25B41106E0}"/>
                  </a:ext>
                </a:extLst>
              </p:cNvPr>
              <p:cNvSpPr/>
              <p:nvPr/>
            </p:nvSpPr>
            <p:spPr>
              <a:xfrm>
                <a:off x="7612850" y="5027390"/>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9 h 18478"/>
                  <a:gd name="connsiteX11" fmla="*/ 12852 w 15612"/>
                  <a:gd name="connsiteY11" fmla="*/ 7525 h 18478"/>
                  <a:gd name="connsiteX12" fmla="*/ 8092 w 15612"/>
                  <a:gd name="connsiteY12" fmla="*/ 2191 h 18478"/>
                  <a:gd name="connsiteX13" fmla="*/ 2951 w 15612"/>
                  <a:gd name="connsiteY13" fmla="*/ 7525 h 18478"/>
                  <a:gd name="connsiteX14" fmla="*/ 12852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2" y="12859"/>
                    </a:cubicBezTo>
                    <a:lnTo>
                      <a:pt x="15327" y="13335"/>
                    </a:lnTo>
                    <a:cubicBezTo>
                      <a:pt x="14184" y="16669"/>
                      <a:pt x="11614" y="18479"/>
                      <a:pt x="7901" y="18479"/>
                    </a:cubicBezTo>
                    <a:close/>
                    <a:moveTo>
                      <a:pt x="12852" y="7525"/>
                    </a:moveTo>
                    <a:cubicBezTo>
                      <a:pt x="12756" y="4096"/>
                      <a:pt x="10948" y="2191"/>
                      <a:pt x="8092" y="2191"/>
                    </a:cubicBezTo>
                    <a:cubicBezTo>
                      <a:pt x="5236" y="2191"/>
                      <a:pt x="3427" y="4096"/>
                      <a:pt x="2951" y="7525"/>
                    </a:cubicBezTo>
                    <a:lnTo>
                      <a:pt x="12852" y="7525"/>
                    </a:lnTo>
                    <a:close/>
                  </a:path>
                </a:pathLst>
              </a:custGeom>
              <a:solidFill>
                <a:srgbClr val="231F20"/>
              </a:solidFill>
              <a:ln w="9509" cap="flat">
                <a:noFill/>
                <a:prstDash val="solid"/>
                <a:miter/>
              </a:ln>
            </p:spPr>
            <p:txBody>
              <a:bodyPr rtlCol="0" anchor="ctr"/>
              <a:lstStyle/>
              <a:p>
                <a:endParaRPr lang="en-US"/>
              </a:p>
            </p:txBody>
          </p:sp>
          <p:sp>
            <p:nvSpPr>
              <p:cNvPr id="791" name="Freeform 790">
                <a:extLst>
                  <a:ext uri="{FF2B5EF4-FFF2-40B4-BE49-F238E27FC236}">
                    <a16:creationId xmlns:a16="http://schemas.microsoft.com/office/drawing/2014/main" id="{AED3F0E9-1919-A94C-BB23-629959FC6D01}"/>
                  </a:ext>
                </a:extLst>
              </p:cNvPr>
              <p:cNvSpPr/>
              <p:nvPr/>
            </p:nvSpPr>
            <p:spPr>
              <a:xfrm>
                <a:off x="7632080" y="5021675"/>
                <a:ext cx="2570" cy="23717"/>
              </a:xfrm>
              <a:custGeom>
                <a:avLst/>
                <a:gdLst>
                  <a:gd name="connsiteX0" fmla="*/ 0 w 2570"/>
                  <a:gd name="connsiteY0" fmla="*/ 0 h 23717"/>
                  <a:gd name="connsiteX1" fmla="*/ 2570 w 2570"/>
                  <a:gd name="connsiteY1" fmla="*/ 0 h 23717"/>
                  <a:gd name="connsiteX2" fmla="*/ 2570 w 2570"/>
                  <a:gd name="connsiteY2" fmla="*/ 2572 h 23717"/>
                  <a:gd name="connsiteX3" fmla="*/ 0 w 2570"/>
                  <a:gd name="connsiteY3" fmla="*/ 2572 h 23717"/>
                  <a:gd name="connsiteX4" fmla="*/ 0 w 2570"/>
                  <a:gd name="connsiteY4" fmla="*/ 0 h 23717"/>
                  <a:gd name="connsiteX5" fmla="*/ 0 w 2570"/>
                  <a:gd name="connsiteY5" fmla="*/ 6191 h 23717"/>
                  <a:gd name="connsiteX6" fmla="*/ 2570 w 2570"/>
                  <a:gd name="connsiteY6" fmla="*/ 6191 h 23717"/>
                  <a:gd name="connsiteX7" fmla="*/ 2570 w 2570"/>
                  <a:gd name="connsiteY7" fmla="*/ 23717 h 23717"/>
                  <a:gd name="connsiteX8" fmla="*/ 0 w 2570"/>
                  <a:gd name="connsiteY8" fmla="*/ 23717 h 23717"/>
                  <a:gd name="connsiteX9" fmla="*/ 0 w 2570"/>
                  <a:gd name="connsiteY9" fmla="*/ 6191 h 2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717">
                    <a:moveTo>
                      <a:pt x="0" y="0"/>
                    </a:moveTo>
                    <a:lnTo>
                      <a:pt x="2570" y="0"/>
                    </a:lnTo>
                    <a:lnTo>
                      <a:pt x="2570" y="2572"/>
                    </a:lnTo>
                    <a:lnTo>
                      <a:pt x="0" y="2572"/>
                    </a:lnTo>
                    <a:lnTo>
                      <a:pt x="0" y="0"/>
                    </a:lnTo>
                    <a:close/>
                    <a:moveTo>
                      <a:pt x="0" y="6191"/>
                    </a:moveTo>
                    <a:lnTo>
                      <a:pt x="2570" y="6191"/>
                    </a:lnTo>
                    <a:lnTo>
                      <a:pt x="2570" y="23717"/>
                    </a:lnTo>
                    <a:lnTo>
                      <a:pt x="0" y="23717"/>
                    </a:lnTo>
                    <a:lnTo>
                      <a:pt x="0" y="6191"/>
                    </a:lnTo>
                    <a:close/>
                  </a:path>
                </a:pathLst>
              </a:custGeom>
              <a:solidFill>
                <a:srgbClr val="231F20"/>
              </a:solidFill>
              <a:ln w="9509" cap="flat">
                <a:noFill/>
                <a:prstDash val="solid"/>
                <a:miter/>
              </a:ln>
            </p:spPr>
            <p:txBody>
              <a:bodyPr rtlCol="0" anchor="ctr"/>
              <a:lstStyle/>
              <a:p>
                <a:endParaRPr lang="en-US"/>
              </a:p>
            </p:txBody>
          </p:sp>
          <p:sp>
            <p:nvSpPr>
              <p:cNvPr id="792" name="Freeform 791">
                <a:extLst>
                  <a:ext uri="{FF2B5EF4-FFF2-40B4-BE49-F238E27FC236}">
                    <a16:creationId xmlns:a16="http://schemas.microsoft.com/office/drawing/2014/main" id="{AE5FAE81-DB4C-2245-A058-3FFB6B8E64A7}"/>
                  </a:ext>
                </a:extLst>
              </p:cNvPr>
              <p:cNvSpPr/>
              <p:nvPr/>
            </p:nvSpPr>
            <p:spPr>
              <a:xfrm>
                <a:off x="7639505" y="5027390"/>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0"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a:p>
            </p:txBody>
          </p:sp>
          <p:sp>
            <p:nvSpPr>
              <p:cNvPr id="793" name="Freeform 792">
                <a:extLst>
                  <a:ext uri="{FF2B5EF4-FFF2-40B4-BE49-F238E27FC236}">
                    <a16:creationId xmlns:a16="http://schemas.microsoft.com/office/drawing/2014/main" id="{4630A0D5-AA39-4142-BB93-B011434C3662}"/>
                  </a:ext>
                </a:extLst>
              </p:cNvPr>
              <p:cNvSpPr/>
              <p:nvPr/>
            </p:nvSpPr>
            <p:spPr>
              <a:xfrm>
                <a:off x="7658639" y="5041296"/>
                <a:ext cx="3808" cy="4095"/>
              </a:xfrm>
              <a:custGeom>
                <a:avLst/>
                <a:gdLst>
                  <a:gd name="connsiteX0" fmla="*/ 0 w 3808"/>
                  <a:gd name="connsiteY0" fmla="*/ 0 h 4095"/>
                  <a:gd name="connsiteX1" fmla="*/ 3808 w 3808"/>
                  <a:gd name="connsiteY1" fmla="*/ 0 h 4095"/>
                  <a:gd name="connsiteX2" fmla="*/ 3808 w 3808"/>
                  <a:gd name="connsiteY2" fmla="*/ 4096 h 4095"/>
                  <a:gd name="connsiteX3" fmla="*/ 0 w 3808"/>
                  <a:gd name="connsiteY3" fmla="*/ 4096 h 4095"/>
                  <a:gd name="connsiteX4" fmla="*/ 0 w 3808"/>
                  <a:gd name="connsiteY4" fmla="*/ 0 h 4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8" h="4095">
                    <a:moveTo>
                      <a:pt x="0" y="0"/>
                    </a:moveTo>
                    <a:lnTo>
                      <a:pt x="3808" y="0"/>
                    </a:lnTo>
                    <a:lnTo>
                      <a:pt x="3808" y="4096"/>
                    </a:lnTo>
                    <a:lnTo>
                      <a:pt x="0" y="4096"/>
                    </a:lnTo>
                    <a:lnTo>
                      <a:pt x="0" y="0"/>
                    </a:lnTo>
                    <a:close/>
                  </a:path>
                </a:pathLst>
              </a:custGeom>
              <a:solidFill>
                <a:srgbClr val="231F20"/>
              </a:solidFill>
              <a:ln w="9509" cap="flat">
                <a:noFill/>
                <a:prstDash val="solid"/>
                <a:miter/>
              </a:ln>
            </p:spPr>
            <p:txBody>
              <a:bodyPr rtlCol="0" anchor="ctr"/>
              <a:lstStyle/>
              <a:p>
                <a:endParaRPr lang="en-US"/>
              </a:p>
            </p:txBody>
          </p:sp>
        </p:grpSp>
      </p:grpSp>
      <p:sp>
        <p:nvSpPr>
          <p:cNvPr id="951" name="Text Placeholder 32">
            <a:extLst>
              <a:ext uri="{FF2B5EF4-FFF2-40B4-BE49-F238E27FC236}">
                <a16:creationId xmlns:a16="http://schemas.microsoft.com/office/drawing/2014/main" id="{5B25CC80-B1CE-B74C-877E-AE820AED9FCB}"/>
              </a:ext>
            </a:extLst>
          </p:cNvPr>
          <p:cNvSpPr>
            <a:spLocks noGrp="1"/>
          </p:cNvSpPr>
          <p:nvPr>
            <p:ph type="body" sz="quarter" idx="46" hasCustomPrompt="1"/>
          </p:nvPr>
        </p:nvSpPr>
        <p:spPr>
          <a:xfrm>
            <a:off x="844450" y="5750295"/>
            <a:ext cx="3305169" cy="1341231"/>
          </a:xfrm>
        </p:spPr>
        <p:txBody>
          <a:bodyPr numCol="1" spcCol="288000" anchor="t">
            <a:noAutofit/>
          </a:bodyPr>
          <a:lstStyle>
            <a:lvl1pPr marL="0" marR="0" indent="0" algn="just" defTabSz="2072941" rtl="0" eaLnBrk="1" fontAlgn="auto" latinLnBrk="0" hangingPunct="1">
              <a:lnSpc>
                <a:spcPct val="100000"/>
              </a:lnSpc>
              <a:spcBef>
                <a:spcPts val="0"/>
              </a:spcBef>
              <a:spcAft>
                <a:spcPts val="0"/>
              </a:spcAft>
              <a:buClrTx/>
              <a:buSzTx/>
              <a:buFont typeface="Arial" panose="020B0604020202020204" pitchFamily="34" charset="0"/>
              <a:buNone/>
              <a:tabLst/>
              <a:defRPr sz="1200" b="1" i="1">
                <a:solidFill>
                  <a:schemeClr val="bg1"/>
                </a:solidFill>
                <a:latin typeface="Poppins" pitchFamily="2" charset="77"/>
                <a:cs typeface="Poppins"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marR="0" lvl="0" indent="0" algn="just"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lang="en-IE" dirty="0"/>
              <a:t>Sub-Heading</a:t>
            </a:r>
            <a:endParaRPr lang="en-US" dirty="0"/>
          </a:p>
          <a:p>
            <a:pPr lvl="0"/>
            <a:endParaRPr lang="en-US" dirty="0"/>
          </a:p>
        </p:txBody>
      </p:sp>
      <p:sp>
        <p:nvSpPr>
          <p:cNvPr id="952" name="Text Placeholder 32">
            <a:extLst>
              <a:ext uri="{FF2B5EF4-FFF2-40B4-BE49-F238E27FC236}">
                <a16:creationId xmlns:a16="http://schemas.microsoft.com/office/drawing/2014/main" id="{ED82B23B-FF73-0D4C-801A-57724D278473}"/>
              </a:ext>
            </a:extLst>
          </p:cNvPr>
          <p:cNvSpPr>
            <a:spLocks noGrp="1"/>
          </p:cNvSpPr>
          <p:nvPr>
            <p:ph type="body" sz="quarter" idx="47" hasCustomPrompt="1"/>
          </p:nvPr>
        </p:nvSpPr>
        <p:spPr>
          <a:xfrm>
            <a:off x="826414" y="4974104"/>
            <a:ext cx="3314083" cy="743603"/>
          </a:xfrm>
        </p:spPr>
        <p:txBody>
          <a:bodyPr>
            <a:noAutofit/>
          </a:bodyPr>
          <a:lstStyle>
            <a:lvl1pPr marL="0" indent="0" algn="l">
              <a:buNone/>
              <a:defRPr sz="2400" b="1" i="0">
                <a:solidFill>
                  <a:schemeClr val="bg1"/>
                </a:solidFill>
                <a:latin typeface="Poppins" pitchFamily="2" charset="77"/>
                <a:cs typeface="Poppins"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HEADING</a:t>
            </a:r>
            <a:endParaRPr lang="en-US" dirty="0"/>
          </a:p>
        </p:txBody>
      </p:sp>
      <p:cxnSp>
        <p:nvCxnSpPr>
          <p:cNvPr id="953" name="Straight Connector 952">
            <a:extLst>
              <a:ext uri="{FF2B5EF4-FFF2-40B4-BE49-F238E27FC236}">
                <a16:creationId xmlns:a16="http://schemas.microsoft.com/office/drawing/2014/main" id="{C109B14D-FD01-974B-9848-7E7F60016584}"/>
              </a:ext>
            </a:extLst>
          </p:cNvPr>
          <p:cNvCxnSpPr>
            <a:cxnSpLocks/>
          </p:cNvCxnSpPr>
          <p:nvPr userDrawn="1"/>
        </p:nvCxnSpPr>
        <p:spPr>
          <a:xfrm>
            <a:off x="941441" y="5449250"/>
            <a:ext cx="532210" cy="0"/>
          </a:xfrm>
          <a:prstGeom prst="line">
            <a:avLst/>
          </a:prstGeom>
          <a:ln w="28575">
            <a:solidFill>
              <a:srgbClr val="84BA41"/>
            </a:solidFill>
          </a:ln>
        </p:spPr>
        <p:style>
          <a:lnRef idx="1">
            <a:schemeClr val="accent1"/>
          </a:lnRef>
          <a:fillRef idx="0">
            <a:schemeClr val="accent1"/>
          </a:fillRef>
          <a:effectRef idx="0">
            <a:schemeClr val="accent1"/>
          </a:effectRef>
          <a:fontRef idx="minor">
            <a:schemeClr val="tx1"/>
          </a:fontRef>
        </p:style>
      </p:cxnSp>
      <p:sp>
        <p:nvSpPr>
          <p:cNvPr id="954" name="Text Placeholder 32">
            <a:extLst>
              <a:ext uri="{FF2B5EF4-FFF2-40B4-BE49-F238E27FC236}">
                <a16:creationId xmlns:a16="http://schemas.microsoft.com/office/drawing/2014/main" id="{45BFBF0F-1A14-2142-AE4B-91B163FD85A8}"/>
              </a:ext>
            </a:extLst>
          </p:cNvPr>
          <p:cNvSpPr>
            <a:spLocks noGrp="1"/>
          </p:cNvSpPr>
          <p:nvPr>
            <p:ph type="body" sz="quarter" idx="32" hasCustomPrompt="1"/>
          </p:nvPr>
        </p:nvSpPr>
        <p:spPr>
          <a:xfrm>
            <a:off x="844450" y="7202573"/>
            <a:ext cx="3305169" cy="2349433"/>
          </a:xfrm>
        </p:spPr>
        <p:txBody>
          <a:bodyPr numCol="2" spcCol="288000" anchor="t">
            <a:noAutofit/>
          </a:bodyPr>
          <a:lstStyle>
            <a:lvl1pPr marL="0" indent="0" algn="just">
              <a:lnSpc>
                <a:spcPct val="100000"/>
              </a:lnSpc>
              <a:spcBef>
                <a:spcPts val="0"/>
              </a:spcBef>
              <a:buNone/>
              <a:defRPr sz="1050" b="0" i="0">
                <a:solidFill>
                  <a:schemeClr val="bg1"/>
                </a:solidFill>
                <a:latin typeface="Poppins" pitchFamily="2" charset="77"/>
                <a:cs typeface="Poppins"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955" name="Text Placeholder 32">
            <a:extLst>
              <a:ext uri="{FF2B5EF4-FFF2-40B4-BE49-F238E27FC236}">
                <a16:creationId xmlns:a16="http://schemas.microsoft.com/office/drawing/2014/main" id="{333B2BA7-6721-2145-A936-107B17A549E6}"/>
              </a:ext>
            </a:extLst>
          </p:cNvPr>
          <p:cNvSpPr>
            <a:spLocks noGrp="1"/>
          </p:cNvSpPr>
          <p:nvPr>
            <p:ph type="body" sz="quarter" idx="13" hasCustomPrompt="1"/>
          </p:nvPr>
        </p:nvSpPr>
        <p:spPr>
          <a:xfrm>
            <a:off x="4501812" y="5673007"/>
            <a:ext cx="2774344" cy="606266"/>
          </a:xfrm>
        </p:spPr>
        <p:txBody>
          <a:bodyPr>
            <a:noAutofit/>
          </a:bodyPr>
          <a:lstStyle>
            <a:lvl1pPr marL="0" indent="0" algn="ctr">
              <a:lnSpc>
                <a:spcPct val="100000"/>
              </a:lnSpc>
              <a:spcBef>
                <a:spcPts val="0"/>
              </a:spcBef>
              <a:buNone/>
              <a:defRPr sz="2200" b="1" i="0">
                <a:solidFill>
                  <a:srgbClr val="297239"/>
                </a:solidFill>
                <a:latin typeface="Poppins" pitchFamily="2" charset="77"/>
                <a:cs typeface="Poppins"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What’s Inside…</a:t>
            </a:r>
            <a:endParaRPr lang="en-US" dirty="0"/>
          </a:p>
        </p:txBody>
      </p:sp>
      <p:pic>
        <p:nvPicPr>
          <p:cNvPr id="956" name="Picture 955" descr="Logo&#10;&#10;Description automatically generated">
            <a:extLst>
              <a:ext uri="{FF2B5EF4-FFF2-40B4-BE49-F238E27FC236}">
                <a16:creationId xmlns:a16="http://schemas.microsoft.com/office/drawing/2014/main" id="{1911F205-F547-6444-B2B6-41D43B39A92B}"/>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5094068" y="290245"/>
            <a:ext cx="2252287" cy="1440530"/>
          </a:xfrm>
          <a:prstGeom prst="rect">
            <a:avLst/>
          </a:prstGeom>
        </p:spPr>
      </p:pic>
      <p:sp>
        <p:nvSpPr>
          <p:cNvPr id="957" name="Text Placeholder 32">
            <a:extLst>
              <a:ext uri="{FF2B5EF4-FFF2-40B4-BE49-F238E27FC236}">
                <a16:creationId xmlns:a16="http://schemas.microsoft.com/office/drawing/2014/main" id="{14453E36-43B2-A742-AAE1-1D6615402456}"/>
              </a:ext>
            </a:extLst>
          </p:cNvPr>
          <p:cNvSpPr>
            <a:spLocks noGrp="1"/>
          </p:cNvSpPr>
          <p:nvPr>
            <p:ph type="body" sz="quarter" idx="48" hasCustomPrompt="1"/>
          </p:nvPr>
        </p:nvSpPr>
        <p:spPr>
          <a:xfrm>
            <a:off x="324903" y="1171956"/>
            <a:ext cx="1066605" cy="411620"/>
          </a:xfrm>
        </p:spPr>
        <p:txBody>
          <a:bodyPr anchor="ctr">
            <a:noAutofit/>
          </a:bodyPr>
          <a:lstStyle>
            <a:lvl1pPr marL="0" indent="0" algn="l">
              <a:buNone/>
              <a:defRPr sz="1000" b="1" i="0">
                <a:solidFill>
                  <a:srgbClr val="84BA41"/>
                </a:solidFill>
                <a:latin typeface="Poppins SemiBold" pitchFamily="2" charset="77"/>
                <a:cs typeface="Poppins SemiBold" pitchFamily="2" charset="77"/>
              </a:defRPr>
            </a:lvl1pPr>
            <a:lvl2pPr marL="584201" indent="0">
              <a:buNone/>
              <a:defRPr sz="4947">
                <a:solidFill>
                  <a:srgbClr val="011E3B"/>
                </a:solidFill>
                <a:latin typeface="Montserrat" pitchFamily="2" charset="77"/>
              </a:defRPr>
            </a:lvl2pPr>
            <a:lvl3pPr marL="1168406" indent="0">
              <a:buNone/>
              <a:defRPr sz="4947">
                <a:solidFill>
                  <a:srgbClr val="011E3B"/>
                </a:solidFill>
                <a:latin typeface="Montserrat" pitchFamily="2" charset="77"/>
              </a:defRPr>
            </a:lvl3pPr>
            <a:lvl4pPr marL="1752606" indent="0">
              <a:buNone/>
              <a:defRPr sz="4947">
                <a:solidFill>
                  <a:srgbClr val="011E3B"/>
                </a:solidFill>
                <a:latin typeface="Montserrat" pitchFamily="2" charset="77"/>
              </a:defRPr>
            </a:lvl4pPr>
            <a:lvl5pPr marL="2336810" indent="0">
              <a:buNone/>
              <a:defRPr sz="4947">
                <a:solidFill>
                  <a:srgbClr val="011E3B"/>
                </a:solidFill>
                <a:latin typeface="Montserrat" pitchFamily="2" charset="77"/>
              </a:defRPr>
            </a:lvl5pPr>
          </a:lstStyle>
          <a:p>
            <a:pPr lvl="0"/>
            <a:r>
              <a:rPr lang="en-GB" dirty="0"/>
              <a:t>ISSUE 1</a:t>
            </a:r>
            <a:endParaRPr lang="en-US" dirty="0"/>
          </a:p>
        </p:txBody>
      </p:sp>
      <p:sp>
        <p:nvSpPr>
          <p:cNvPr id="961" name="Rectangle 960">
            <a:extLst>
              <a:ext uri="{FF2B5EF4-FFF2-40B4-BE49-F238E27FC236}">
                <a16:creationId xmlns:a16="http://schemas.microsoft.com/office/drawing/2014/main" id="{EA064959-0E86-024A-B912-BFA19D914A16}"/>
              </a:ext>
            </a:extLst>
          </p:cNvPr>
          <p:cNvSpPr/>
          <p:nvPr userDrawn="1"/>
        </p:nvSpPr>
        <p:spPr>
          <a:xfrm>
            <a:off x="1038985" y="10052914"/>
            <a:ext cx="2925801" cy="338554"/>
          </a:xfrm>
          <a:prstGeom prst="rect">
            <a:avLst/>
          </a:prstGeom>
        </p:spPr>
        <p:txBody>
          <a:bodyPr wrap="none">
            <a:spAutoFit/>
          </a:bodyPr>
          <a:lstStyle/>
          <a:p>
            <a:pPr algn="ctr"/>
            <a:r>
              <a:rPr lang="en-US" sz="1600" dirty="0" err="1">
                <a:solidFill>
                  <a:schemeClr val="bg1"/>
                </a:solidFill>
                <a:latin typeface="Poppins" pitchFamily="2" charset="77"/>
                <a:cs typeface="Poppins" pitchFamily="2" charset="77"/>
              </a:rPr>
              <a:t>www.</a:t>
            </a:r>
            <a:r>
              <a:rPr lang="en-US" sz="1600" b="1" i="0" dirty="0" err="1">
                <a:solidFill>
                  <a:schemeClr val="bg1"/>
                </a:solidFill>
                <a:latin typeface="Poppins" pitchFamily="2" charset="77"/>
                <a:cs typeface="Poppins" pitchFamily="2" charset="77"/>
              </a:rPr>
              <a:t>enterprisecentres</a:t>
            </a:r>
            <a:r>
              <a:rPr lang="en-US" sz="1600" dirty="0" err="1">
                <a:solidFill>
                  <a:schemeClr val="bg1"/>
                </a:solidFill>
                <a:latin typeface="Poppins" pitchFamily="2" charset="77"/>
                <a:cs typeface="Poppins" pitchFamily="2" charset="77"/>
              </a:rPr>
              <a:t>.eu</a:t>
            </a:r>
            <a:endParaRPr lang="en-US" sz="1600" dirty="0">
              <a:solidFill>
                <a:schemeClr val="bg1"/>
              </a:solidFill>
              <a:latin typeface="Poppins" pitchFamily="2" charset="77"/>
              <a:cs typeface="Poppins" pitchFamily="2" charset="77"/>
            </a:endParaRPr>
          </a:p>
        </p:txBody>
      </p:sp>
      <p:sp>
        <p:nvSpPr>
          <p:cNvPr id="318" name="Text Placeholder 32">
            <a:extLst>
              <a:ext uri="{FF2B5EF4-FFF2-40B4-BE49-F238E27FC236}">
                <a16:creationId xmlns:a16="http://schemas.microsoft.com/office/drawing/2014/main" id="{334CE405-1A78-4C6C-A3CA-5FC7E3A29C7A}"/>
              </a:ext>
            </a:extLst>
          </p:cNvPr>
          <p:cNvSpPr>
            <a:spLocks noGrp="1"/>
          </p:cNvSpPr>
          <p:nvPr>
            <p:ph type="body" sz="quarter" idx="49" hasCustomPrompt="1"/>
          </p:nvPr>
        </p:nvSpPr>
        <p:spPr>
          <a:xfrm>
            <a:off x="4702794" y="9378445"/>
            <a:ext cx="346123" cy="341504"/>
          </a:xfrm>
        </p:spPr>
        <p:txBody>
          <a:bodyPr anchor="ctr">
            <a:noAutofit/>
          </a:bodyPr>
          <a:lstStyle>
            <a:lvl1pPr marL="0" indent="0" algn="ctr">
              <a:buNone/>
              <a:defRPr sz="1400" b="1" i="0">
                <a:solidFill>
                  <a:srgbClr val="84BA41"/>
                </a:solidFill>
                <a:latin typeface="Poppins SemiBold" pitchFamily="2" charset="77"/>
                <a:cs typeface="Poppins SemiBold"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7</a:t>
            </a:r>
            <a:endParaRPr lang="en-US" dirty="0"/>
          </a:p>
        </p:txBody>
      </p:sp>
      <p:sp>
        <p:nvSpPr>
          <p:cNvPr id="319" name="Text Placeholder 32">
            <a:extLst>
              <a:ext uri="{FF2B5EF4-FFF2-40B4-BE49-F238E27FC236}">
                <a16:creationId xmlns:a16="http://schemas.microsoft.com/office/drawing/2014/main" id="{EE1E1480-899D-4FBE-B6A4-E5023E561979}"/>
              </a:ext>
            </a:extLst>
          </p:cNvPr>
          <p:cNvSpPr>
            <a:spLocks noGrp="1"/>
          </p:cNvSpPr>
          <p:nvPr>
            <p:ph type="body" sz="quarter" idx="50" hasCustomPrompt="1"/>
          </p:nvPr>
        </p:nvSpPr>
        <p:spPr>
          <a:xfrm>
            <a:off x="5201152" y="9382509"/>
            <a:ext cx="1957916" cy="341504"/>
          </a:xfrm>
        </p:spPr>
        <p:txBody>
          <a:bodyPr anchor="ctr">
            <a:noAutofit/>
          </a:bodyPr>
          <a:lstStyle>
            <a:lvl1pPr marL="0" indent="0" algn="l">
              <a:buNone/>
              <a:defRPr sz="1300" b="0" i="0">
                <a:solidFill>
                  <a:srgbClr val="297239"/>
                </a:solidFill>
                <a:latin typeface="Poppins" pitchFamily="2" charset="77"/>
                <a:cs typeface="Poppins"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a:t>
            </a:r>
            <a:endParaRPr lang="en-US" dirty="0"/>
          </a:p>
        </p:txBody>
      </p:sp>
    </p:spTree>
    <p:extLst>
      <p:ext uri="{BB962C8B-B14F-4D97-AF65-F5344CB8AC3E}">
        <p14:creationId xmlns:p14="http://schemas.microsoft.com/office/powerpoint/2010/main" val="16297104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Page">
    <p:spTree>
      <p:nvGrpSpPr>
        <p:cNvPr id="1" name=""/>
        <p:cNvGrpSpPr/>
        <p:nvPr/>
      </p:nvGrpSpPr>
      <p:grpSpPr>
        <a:xfrm>
          <a:off x="0" y="0"/>
          <a:ext cx="0" cy="0"/>
          <a:chOff x="0" y="0"/>
          <a:chExt cx="0" cy="0"/>
        </a:xfrm>
      </p:grpSpPr>
      <p:sp>
        <p:nvSpPr>
          <p:cNvPr id="58" name="Graphic 4">
            <a:extLst>
              <a:ext uri="{FF2B5EF4-FFF2-40B4-BE49-F238E27FC236}">
                <a16:creationId xmlns:a16="http://schemas.microsoft.com/office/drawing/2014/main" id="{8220ECB5-6C75-7C47-98F5-004C9B907523}"/>
              </a:ext>
            </a:extLst>
          </p:cNvPr>
          <p:cNvSpPr/>
          <p:nvPr userDrawn="1"/>
        </p:nvSpPr>
        <p:spPr>
          <a:xfrm rot="16200000">
            <a:off x="-217702" y="43575"/>
            <a:ext cx="7509091" cy="7465273"/>
          </a:xfrm>
          <a:custGeom>
            <a:avLst/>
            <a:gdLst>
              <a:gd name="connsiteX0" fmla="*/ 1027068 w 1067631"/>
              <a:gd name="connsiteY0" fmla="*/ 721845 h 1061401"/>
              <a:gd name="connsiteX1" fmla="*/ 984775 w 1067631"/>
              <a:gd name="connsiteY1" fmla="*/ 784971 h 1061401"/>
              <a:gd name="connsiteX2" fmla="*/ 862092 w 1067631"/>
              <a:gd name="connsiteY2" fmla="*/ 896141 h 1061401"/>
              <a:gd name="connsiteX3" fmla="*/ 708825 w 1067631"/>
              <a:gd name="connsiteY3" fmla="*/ 961614 h 1061401"/>
              <a:gd name="connsiteX4" fmla="*/ 632560 w 1067631"/>
              <a:gd name="connsiteY4" fmla="*/ 974016 h 1061401"/>
              <a:gd name="connsiteX5" fmla="*/ 614400 w 1067631"/>
              <a:gd name="connsiteY5" fmla="*/ 975368 h 1061401"/>
              <a:gd name="connsiteX6" fmla="*/ 596738 w 1067631"/>
              <a:gd name="connsiteY6" fmla="*/ 975842 h 1061401"/>
              <a:gd name="connsiteX7" fmla="*/ 588109 w 1067631"/>
              <a:gd name="connsiteY7" fmla="*/ 976056 h 1061401"/>
              <a:gd name="connsiteX8" fmla="*/ 579646 w 1067631"/>
              <a:gd name="connsiteY8" fmla="*/ 975842 h 1061401"/>
              <a:gd name="connsiteX9" fmla="*/ 563193 w 1067631"/>
              <a:gd name="connsiteY9" fmla="*/ 975439 h 1061401"/>
              <a:gd name="connsiteX10" fmla="*/ 480953 w 1067631"/>
              <a:gd name="connsiteY10" fmla="*/ 964792 h 1061401"/>
              <a:gd name="connsiteX11" fmla="*/ 469597 w 1067631"/>
              <a:gd name="connsiteY11" fmla="*/ 962231 h 1061401"/>
              <a:gd name="connsiteX12" fmla="*/ 466397 w 1067631"/>
              <a:gd name="connsiteY12" fmla="*/ 961519 h 1061401"/>
              <a:gd name="connsiteX13" fmla="*/ 460802 w 1067631"/>
              <a:gd name="connsiteY13" fmla="*/ 960168 h 1061401"/>
              <a:gd name="connsiteX14" fmla="*/ 460328 w 1067631"/>
              <a:gd name="connsiteY14" fmla="*/ 960025 h 1061401"/>
              <a:gd name="connsiteX15" fmla="*/ 447052 w 1067631"/>
              <a:gd name="connsiteY15" fmla="*/ 956350 h 1061401"/>
              <a:gd name="connsiteX16" fmla="*/ 433373 w 1067631"/>
              <a:gd name="connsiteY16" fmla="*/ 952271 h 1061401"/>
              <a:gd name="connsiteX17" fmla="*/ 432875 w 1067631"/>
              <a:gd name="connsiteY17" fmla="*/ 952105 h 1061401"/>
              <a:gd name="connsiteX18" fmla="*/ 423132 w 1067631"/>
              <a:gd name="connsiteY18" fmla="*/ 948880 h 1061401"/>
              <a:gd name="connsiteX19" fmla="*/ 422752 w 1067631"/>
              <a:gd name="connsiteY19" fmla="*/ 948785 h 1061401"/>
              <a:gd name="connsiteX20" fmla="*/ 357084 w 1067631"/>
              <a:gd name="connsiteY20" fmla="*/ 921064 h 1061401"/>
              <a:gd name="connsiteX21" fmla="*/ 349829 w 1067631"/>
              <a:gd name="connsiteY21" fmla="*/ 917459 h 1061401"/>
              <a:gd name="connsiteX22" fmla="*/ 342622 w 1067631"/>
              <a:gd name="connsiteY22" fmla="*/ 913451 h 1061401"/>
              <a:gd name="connsiteX23" fmla="*/ 327829 w 1067631"/>
              <a:gd name="connsiteY23" fmla="*/ 905128 h 1061401"/>
              <a:gd name="connsiteX24" fmla="*/ 297982 w 1067631"/>
              <a:gd name="connsiteY24" fmla="*/ 885778 h 1061401"/>
              <a:gd name="connsiteX25" fmla="*/ 238596 w 1067631"/>
              <a:gd name="connsiteY25" fmla="*/ 837449 h 1061401"/>
              <a:gd name="connsiteX26" fmla="*/ 139880 w 1067631"/>
              <a:gd name="connsiteY26" fmla="*/ 705577 h 1061401"/>
              <a:gd name="connsiteX27" fmla="*/ 91589 w 1067631"/>
              <a:gd name="connsiteY27" fmla="*/ 549399 h 1061401"/>
              <a:gd name="connsiteX28" fmla="*/ 87938 w 1067631"/>
              <a:gd name="connsiteY28" fmla="*/ 474037 h 1061401"/>
              <a:gd name="connsiteX29" fmla="*/ 88696 w 1067631"/>
              <a:gd name="connsiteY29" fmla="*/ 456963 h 1061401"/>
              <a:gd name="connsiteX30" fmla="*/ 88720 w 1067631"/>
              <a:gd name="connsiteY30" fmla="*/ 456773 h 1061401"/>
              <a:gd name="connsiteX31" fmla="*/ 89194 w 1067631"/>
              <a:gd name="connsiteY31" fmla="*/ 450560 h 1061401"/>
              <a:gd name="connsiteX32" fmla="*/ 89976 w 1067631"/>
              <a:gd name="connsiteY32" fmla="*/ 440553 h 1061401"/>
              <a:gd name="connsiteX33" fmla="*/ 90498 w 1067631"/>
              <a:gd name="connsiteY33" fmla="*/ 435787 h 1061401"/>
              <a:gd name="connsiteX34" fmla="*/ 92205 w 1067631"/>
              <a:gd name="connsiteY34" fmla="*/ 422625 h 1061401"/>
              <a:gd name="connsiteX35" fmla="*/ 92632 w 1067631"/>
              <a:gd name="connsiteY35" fmla="*/ 419258 h 1061401"/>
              <a:gd name="connsiteX36" fmla="*/ 92727 w 1067631"/>
              <a:gd name="connsiteY36" fmla="*/ 418594 h 1061401"/>
              <a:gd name="connsiteX37" fmla="*/ 94528 w 1067631"/>
              <a:gd name="connsiteY37" fmla="*/ 407567 h 1061401"/>
              <a:gd name="connsiteX38" fmla="*/ 94670 w 1067631"/>
              <a:gd name="connsiteY38" fmla="*/ 406809 h 1061401"/>
              <a:gd name="connsiteX39" fmla="*/ 97444 w 1067631"/>
              <a:gd name="connsiteY39" fmla="*/ 392248 h 1061401"/>
              <a:gd name="connsiteX40" fmla="*/ 97871 w 1067631"/>
              <a:gd name="connsiteY40" fmla="*/ 390256 h 1061401"/>
              <a:gd name="connsiteX41" fmla="*/ 98843 w 1067631"/>
              <a:gd name="connsiteY41" fmla="*/ 385751 h 1061401"/>
              <a:gd name="connsiteX42" fmla="*/ 99436 w 1067631"/>
              <a:gd name="connsiteY42" fmla="*/ 383047 h 1061401"/>
              <a:gd name="connsiteX43" fmla="*/ 100360 w 1067631"/>
              <a:gd name="connsiteY43" fmla="*/ 379063 h 1061401"/>
              <a:gd name="connsiteX44" fmla="*/ 100977 w 1067631"/>
              <a:gd name="connsiteY44" fmla="*/ 376479 h 1061401"/>
              <a:gd name="connsiteX45" fmla="*/ 102138 w 1067631"/>
              <a:gd name="connsiteY45" fmla="*/ 371736 h 1061401"/>
              <a:gd name="connsiteX46" fmla="*/ 102541 w 1067631"/>
              <a:gd name="connsiteY46" fmla="*/ 370147 h 1061401"/>
              <a:gd name="connsiteX47" fmla="*/ 122455 w 1067631"/>
              <a:gd name="connsiteY47" fmla="*/ 309535 h 1061401"/>
              <a:gd name="connsiteX48" fmla="*/ 122834 w 1067631"/>
              <a:gd name="connsiteY48" fmla="*/ 308563 h 1061401"/>
              <a:gd name="connsiteX49" fmla="*/ 130539 w 1067631"/>
              <a:gd name="connsiteY49" fmla="*/ 290659 h 1061401"/>
              <a:gd name="connsiteX50" fmla="*/ 133858 w 1067631"/>
              <a:gd name="connsiteY50" fmla="*/ 283497 h 1061401"/>
              <a:gd name="connsiteX51" fmla="*/ 134830 w 1067631"/>
              <a:gd name="connsiteY51" fmla="*/ 281387 h 1061401"/>
              <a:gd name="connsiteX52" fmla="*/ 146281 w 1067631"/>
              <a:gd name="connsiteY52" fmla="*/ 259048 h 1061401"/>
              <a:gd name="connsiteX53" fmla="*/ 187863 w 1067631"/>
              <a:gd name="connsiteY53" fmla="*/ 195472 h 1061401"/>
              <a:gd name="connsiteX54" fmla="*/ 309504 w 1067631"/>
              <a:gd name="connsiteY54" fmla="*/ 83164 h 1061401"/>
              <a:gd name="connsiteX55" fmla="*/ 462177 w 1067631"/>
              <a:gd name="connsiteY55" fmla="*/ 16291 h 1061401"/>
              <a:gd name="connsiteX56" fmla="*/ 538324 w 1067631"/>
              <a:gd name="connsiteY56" fmla="*/ 3201 h 1061401"/>
              <a:gd name="connsiteX57" fmla="*/ 574145 w 1067631"/>
              <a:gd name="connsiteY57" fmla="*/ 1162 h 1061401"/>
              <a:gd name="connsiteX58" fmla="*/ 588062 w 1067631"/>
              <a:gd name="connsiteY58" fmla="*/ 854 h 1061401"/>
              <a:gd name="connsiteX59" fmla="*/ 588062 w 1067631"/>
              <a:gd name="connsiteY59" fmla="*/ 0 h 1061401"/>
              <a:gd name="connsiteX60" fmla="*/ 280249 w 1067631"/>
              <a:gd name="connsiteY60" fmla="*/ 0 h 1061401"/>
              <a:gd name="connsiteX61" fmla="*/ 260715 w 1067631"/>
              <a:gd name="connsiteY61" fmla="*/ 12213 h 1061401"/>
              <a:gd name="connsiteX62" fmla="*/ 117856 w 1067631"/>
              <a:gd name="connsiteY62" fmla="*/ 144084 h 1061401"/>
              <a:gd name="connsiteX63" fmla="*/ 68996 w 1067631"/>
              <a:gd name="connsiteY63" fmla="*/ 218783 h 1061401"/>
              <a:gd name="connsiteX64" fmla="*/ 59560 w 1067631"/>
              <a:gd name="connsiteY64" fmla="*/ 236781 h 1061401"/>
              <a:gd name="connsiteX65" fmla="*/ 59513 w 1067631"/>
              <a:gd name="connsiteY65" fmla="*/ 236876 h 1061401"/>
              <a:gd name="connsiteX66" fmla="*/ 58114 w 1067631"/>
              <a:gd name="connsiteY66" fmla="*/ 239556 h 1061401"/>
              <a:gd name="connsiteX67" fmla="*/ 55483 w 1067631"/>
              <a:gd name="connsiteY67" fmla="*/ 245200 h 1061401"/>
              <a:gd name="connsiteX68" fmla="*/ 50480 w 1067631"/>
              <a:gd name="connsiteY68" fmla="*/ 255918 h 1061401"/>
              <a:gd name="connsiteX69" fmla="*/ 41258 w 1067631"/>
              <a:gd name="connsiteY69" fmla="*/ 277332 h 1061401"/>
              <a:gd name="connsiteX70" fmla="*/ 35640 w 1067631"/>
              <a:gd name="connsiteY70" fmla="*/ 291251 h 1061401"/>
              <a:gd name="connsiteX71" fmla="*/ 17433 w 1067631"/>
              <a:gd name="connsiteY71" fmla="*/ 349682 h 1061401"/>
              <a:gd name="connsiteX72" fmla="*/ 17196 w 1067631"/>
              <a:gd name="connsiteY72" fmla="*/ 350607 h 1061401"/>
              <a:gd name="connsiteX73" fmla="*/ 15584 w 1067631"/>
              <a:gd name="connsiteY73" fmla="*/ 357152 h 1061401"/>
              <a:gd name="connsiteX74" fmla="*/ 15038 w 1067631"/>
              <a:gd name="connsiteY74" fmla="*/ 359476 h 1061401"/>
              <a:gd name="connsiteX75" fmla="*/ 13782 w 1067631"/>
              <a:gd name="connsiteY75" fmla="*/ 364954 h 1061401"/>
              <a:gd name="connsiteX76" fmla="*/ 13213 w 1067631"/>
              <a:gd name="connsiteY76" fmla="*/ 367515 h 1061401"/>
              <a:gd name="connsiteX77" fmla="*/ 11909 w 1067631"/>
              <a:gd name="connsiteY77" fmla="*/ 373562 h 1061401"/>
              <a:gd name="connsiteX78" fmla="*/ 11554 w 1067631"/>
              <a:gd name="connsiteY78" fmla="*/ 375245 h 1061401"/>
              <a:gd name="connsiteX79" fmla="*/ 8021 w 1067631"/>
              <a:gd name="connsiteY79" fmla="*/ 393932 h 1061401"/>
              <a:gd name="connsiteX80" fmla="*/ 6622 w 1067631"/>
              <a:gd name="connsiteY80" fmla="*/ 401734 h 1061401"/>
              <a:gd name="connsiteX81" fmla="*/ 6030 w 1067631"/>
              <a:gd name="connsiteY81" fmla="*/ 406216 h 1061401"/>
              <a:gd name="connsiteX82" fmla="*/ 6006 w 1067631"/>
              <a:gd name="connsiteY82" fmla="*/ 406429 h 1061401"/>
              <a:gd name="connsiteX83" fmla="*/ 3327 w 1067631"/>
              <a:gd name="connsiteY83" fmla="*/ 427202 h 1061401"/>
              <a:gd name="connsiteX84" fmla="*/ 2900 w 1067631"/>
              <a:gd name="connsiteY84" fmla="*/ 430593 h 1061401"/>
              <a:gd name="connsiteX85" fmla="*/ 2782 w 1067631"/>
              <a:gd name="connsiteY85" fmla="*/ 432253 h 1061401"/>
              <a:gd name="connsiteX86" fmla="*/ 2189 w 1067631"/>
              <a:gd name="connsiteY86" fmla="*/ 439533 h 1061401"/>
              <a:gd name="connsiteX87" fmla="*/ 1833 w 1067631"/>
              <a:gd name="connsiteY87" fmla="*/ 443991 h 1061401"/>
              <a:gd name="connsiteX88" fmla="*/ 340 w 1067631"/>
              <a:gd name="connsiteY88" fmla="*/ 471547 h 1061401"/>
              <a:gd name="connsiteX89" fmla="*/ 4631 w 1067631"/>
              <a:gd name="connsiteY89" fmla="*/ 559951 h 1061401"/>
              <a:gd name="connsiteX90" fmla="*/ 61457 w 1067631"/>
              <a:gd name="connsiteY90" fmla="*/ 743661 h 1061401"/>
              <a:gd name="connsiteX91" fmla="*/ 177408 w 1067631"/>
              <a:gd name="connsiteY91" fmla="*/ 898583 h 1061401"/>
              <a:gd name="connsiteX92" fmla="*/ 247154 w 1067631"/>
              <a:gd name="connsiteY92" fmla="*/ 955330 h 1061401"/>
              <a:gd name="connsiteX93" fmla="*/ 282241 w 1067631"/>
              <a:gd name="connsiteY93" fmla="*/ 978047 h 1061401"/>
              <a:gd name="connsiteX94" fmla="*/ 299594 w 1067631"/>
              <a:gd name="connsiteY94" fmla="*/ 987841 h 1061401"/>
              <a:gd name="connsiteX95" fmla="*/ 308081 w 1067631"/>
              <a:gd name="connsiteY95" fmla="*/ 992537 h 1061401"/>
              <a:gd name="connsiteX96" fmla="*/ 316592 w 1067631"/>
              <a:gd name="connsiteY96" fmla="*/ 996805 h 1061401"/>
              <a:gd name="connsiteX97" fmla="*/ 406418 w 1067631"/>
              <a:gd name="connsiteY97" fmla="*/ 1033538 h 1061401"/>
              <a:gd name="connsiteX98" fmla="*/ 422444 w 1067631"/>
              <a:gd name="connsiteY98" fmla="*/ 1038328 h 1061401"/>
              <a:gd name="connsiteX99" fmla="*/ 429912 w 1067631"/>
              <a:gd name="connsiteY99" fmla="*/ 1040391 h 1061401"/>
              <a:gd name="connsiteX100" fmla="*/ 438281 w 1067631"/>
              <a:gd name="connsiteY100" fmla="*/ 1042691 h 1061401"/>
              <a:gd name="connsiteX101" fmla="*/ 438565 w 1067631"/>
              <a:gd name="connsiteY101" fmla="*/ 1042762 h 1061401"/>
              <a:gd name="connsiteX102" fmla="*/ 438589 w 1067631"/>
              <a:gd name="connsiteY102" fmla="*/ 1042762 h 1061401"/>
              <a:gd name="connsiteX103" fmla="*/ 439964 w 1067631"/>
              <a:gd name="connsiteY103" fmla="*/ 1043142 h 1061401"/>
              <a:gd name="connsiteX104" fmla="*/ 445440 w 1067631"/>
              <a:gd name="connsiteY104" fmla="*/ 1044422 h 1061401"/>
              <a:gd name="connsiteX105" fmla="*/ 462343 w 1067631"/>
              <a:gd name="connsiteY105" fmla="*/ 1048216 h 1061401"/>
              <a:gd name="connsiteX106" fmla="*/ 463078 w 1067631"/>
              <a:gd name="connsiteY106" fmla="*/ 1048382 h 1061401"/>
              <a:gd name="connsiteX107" fmla="*/ 471873 w 1067631"/>
              <a:gd name="connsiteY107" fmla="*/ 1050232 h 1061401"/>
              <a:gd name="connsiteX108" fmla="*/ 474908 w 1067631"/>
              <a:gd name="connsiteY108" fmla="*/ 1050754 h 1061401"/>
              <a:gd name="connsiteX109" fmla="*/ 475358 w 1067631"/>
              <a:gd name="connsiteY109" fmla="*/ 1050801 h 1061401"/>
              <a:gd name="connsiteX110" fmla="*/ 558902 w 1067631"/>
              <a:gd name="connsiteY110" fmla="*/ 1060690 h 1061401"/>
              <a:gd name="connsiteX111" fmla="*/ 578176 w 1067631"/>
              <a:gd name="connsiteY111" fmla="*/ 1061188 h 1061401"/>
              <a:gd name="connsiteX112" fmla="*/ 588109 w 1067631"/>
              <a:gd name="connsiteY112" fmla="*/ 1061401 h 1061401"/>
              <a:gd name="connsiteX113" fmla="*/ 598208 w 1067631"/>
              <a:gd name="connsiteY113" fmla="*/ 1061164 h 1061401"/>
              <a:gd name="connsiteX114" fmla="*/ 618928 w 1067631"/>
              <a:gd name="connsiteY114" fmla="*/ 1060595 h 1061401"/>
              <a:gd name="connsiteX115" fmla="*/ 640241 w 1067631"/>
              <a:gd name="connsiteY115" fmla="*/ 1059030 h 1061401"/>
              <a:gd name="connsiteX116" fmla="*/ 729877 w 1067631"/>
              <a:gd name="connsiteY116" fmla="*/ 1044446 h 1061401"/>
              <a:gd name="connsiteX117" fmla="*/ 910169 w 1067631"/>
              <a:gd name="connsiteY117" fmla="*/ 967447 h 1061401"/>
              <a:gd name="connsiteX118" fmla="*/ 1054237 w 1067631"/>
              <a:gd name="connsiteY118" fmla="*/ 836880 h 1061401"/>
              <a:gd name="connsiteX119" fmla="*/ 1067632 w 1067631"/>
              <a:gd name="connsiteY119" fmla="*/ 819119 h 1061401"/>
              <a:gd name="connsiteX120" fmla="*/ 1067632 w 1067631"/>
              <a:gd name="connsiteY120" fmla="*/ 626231 h 1061401"/>
              <a:gd name="connsiteX121" fmla="*/ 1055849 w 1067631"/>
              <a:gd name="connsiteY121" fmla="*/ 660379 h 1061401"/>
              <a:gd name="connsiteX122" fmla="*/ 1027068 w 1067631"/>
              <a:gd name="connsiteY122" fmla="*/ 721845 h 1061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1067631" h="1061401">
                <a:moveTo>
                  <a:pt x="1027068" y="721845"/>
                </a:moveTo>
                <a:cubicBezTo>
                  <a:pt x="1015191" y="742855"/>
                  <a:pt x="1001062" y="764150"/>
                  <a:pt x="984775" y="784971"/>
                </a:cubicBezTo>
                <a:cubicBezTo>
                  <a:pt x="952344" y="826731"/>
                  <a:pt x="909885" y="865407"/>
                  <a:pt x="862092" y="896141"/>
                </a:cubicBezTo>
                <a:cubicBezTo>
                  <a:pt x="814393" y="927182"/>
                  <a:pt x="760791" y="948880"/>
                  <a:pt x="708825" y="961614"/>
                </a:cubicBezTo>
                <a:cubicBezTo>
                  <a:pt x="682819" y="968159"/>
                  <a:pt x="657049" y="971692"/>
                  <a:pt x="632560" y="974016"/>
                </a:cubicBezTo>
                <a:cubicBezTo>
                  <a:pt x="626419" y="974467"/>
                  <a:pt x="620375" y="974917"/>
                  <a:pt x="614400" y="975368"/>
                </a:cubicBezTo>
                <a:cubicBezTo>
                  <a:pt x="608426" y="975534"/>
                  <a:pt x="602523" y="975676"/>
                  <a:pt x="596738" y="975842"/>
                </a:cubicBezTo>
                <a:cubicBezTo>
                  <a:pt x="593846" y="975913"/>
                  <a:pt x="590977" y="975984"/>
                  <a:pt x="588109" y="976056"/>
                </a:cubicBezTo>
                <a:cubicBezTo>
                  <a:pt x="585264" y="975984"/>
                  <a:pt x="582443" y="975913"/>
                  <a:pt x="579646" y="975842"/>
                </a:cubicBezTo>
                <a:cubicBezTo>
                  <a:pt x="574051" y="975700"/>
                  <a:pt x="568574" y="975581"/>
                  <a:pt x="563193" y="975439"/>
                </a:cubicBezTo>
                <a:cubicBezTo>
                  <a:pt x="530951" y="973850"/>
                  <a:pt x="503096" y="969440"/>
                  <a:pt x="480953" y="964792"/>
                </a:cubicBezTo>
                <a:cubicBezTo>
                  <a:pt x="477800" y="964080"/>
                  <a:pt x="474007" y="963226"/>
                  <a:pt x="469597" y="962231"/>
                </a:cubicBezTo>
                <a:cubicBezTo>
                  <a:pt x="468578" y="961994"/>
                  <a:pt x="467487" y="961756"/>
                  <a:pt x="466397" y="961519"/>
                </a:cubicBezTo>
                <a:cubicBezTo>
                  <a:pt x="464477" y="961069"/>
                  <a:pt x="462604" y="960618"/>
                  <a:pt x="460802" y="960168"/>
                </a:cubicBezTo>
                <a:cubicBezTo>
                  <a:pt x="460636" y="960120"/>
                  <a:pt x="460494" y="960073"/>
                  <a:pt x="460328" y="960025"/>
                </a:cubicBezTo>
                <a:cubicBezTo>
                  <a:pt x="455468" y="958650"/>
                  <a:pt x="451035" y="957440"/>
                  <a:pt x="447052" y="956350"/>
                </a:cubicBezTo>
                <a:cubicBezTo>
                  <a:pt x="442737" y="955140"/>
                  <a:pt x="438186" y="953788"/>
                  <a:pt x="433373" y="952271"/>
                </a:cubicBezTo>
                <a:cubicBezTo>
                  <a:pt x="433207" y="952223"/>
                  <a:pt x="433041" y="952152"/>
                  <a:pt x="432875" y="952105"/>
                </a:cubicBezTo>
                <a:cubicBezTo>
                  <a:pt x="426522" y="950018"/>
                  <a:pt x="423132" y="948880"/>
                  <a:pt x="423132" y="948880"/>
                </a:cubicBezTo>
                <a:cubicBezTo>
                  <a:pt x="423013" y="948832"/>
                  <a:pt x="422871" y="948809"/>
                  <a:pt x="422752" y="948785"/>
                </a:cubicBezTo>
                <a:cubicBezTo>
                  <a:pt x="403455" y="942192"/>
                  <a:pt x="381075" y="933229"/>
                  <a:pt x="357084" y="921064"/>
                </a:cubicBezTo>
                <a:cubicBezTo>
                  <a:pt x="354689" y="919878"/>
                  <a:pt x="352271" y="918669"/>
                  <a:pt x="349829" y="917459"/>
                </a:cubicBezTo>
                <a:cubicBezTo>
                  <a:pt x="347459" y="916131"/>
                  <a:pt x="345064" y="914803"/>
                  <a:pt x="342622" y="913451"/>
                </a:cubicBezTo>
                <a:cubicBezTo>
                  <a:pt x="337786" y="910725"/>
                  <a:pt x="332855" y="907950"/>
                  <a:pt x="327829" y="905128"/>
                </a:cubicBezTo>
                <a:cubicBezTo>
                  <a:pt x="318133" y="898962"/>
                  <a:pt x="307868" y="892939"/>
                  <a:pt x="297982" y="885778"/>
                </a:cubicBezTo>
                <a:cubicBezTo>
                  <a:pt x="277950" y="871881"/>
                  <a:pt x="257704" y="855898"/>
                  <a:pt x="238596" y="837449"/>
                </a:cubicBezTo>
                <a:cubicBezTo>
                  <a:pt x="200238" y="800859"/>
                  <a:pt x="165104" y="755732"/>
                  <a:pt x="139880" y="705577"/>
                </a:cubicBezTo>
                <a:cubicBezTo>
                  <a:pt x="114419" y="655612"/>
                  <a:pt x="97800" y="601403"/>
                  <a:pt x="91589" y="549399"/>
                </a:cubicBezTo>
                <a:cubicBezTo>
                  <a:pt x="88270" y="523456"/>
                  <a:pt x="86989" y="498059"/>
                  <a:pt x="87938" y="474037"/>
                </a:cubicBezTo>
                <a:cubicBezTo>
                  <a:pt x="87938" y="468251"/>
                  <a:pt x="88270" y="462559"/>
                  <a:pt x="88696" y="456963"/>
                </a:cubicBezTo>
                <a:cubicBezTo>
                  <a:pt x="88696" y="456892"/>
                  <a:pt x="88720" y="456844"/>
                  <a:pt x="88720" y="456773"/>
                </a:cubicBezTo>
                <a:cubicBezTo>
                  <a:pt x="88720" y="456773"/>
                  <a:pt x="88886" y="454615"/>
                  <a:pt x="89194" y="450560"/>
                </a:cubicBezTo>
                <a:cubicBezTo>
                  <a:pt x="89479" y="447193"/>
                  <a:pt x="89739" y="443873"/>
                  <a:pt x="89976" y="440553"/>
                </a:cubicBezTo>
                <a:cubicBezTo>
                  <a:pt x="90119" y="439059"/>
                  <a:pt x="90308" y="437470"/>
                  <a:pt x="90498" y="435787"/>
                </a:cubicBezTo>
                <a:cubicBezTo>
                  <a:pt x="91067" y="431352"/>
                  <a:pt x="91636" y="426941"/>
                  <a:pt x="92205" y="422625"/>
                </a:cubicBezTo>
                <a:cubicBezTo>
                  <a:pt x="92347" y="421487"/>
                  <a:pt x="92490" y="420373"/>
                  <a:pt x="92632" y="419258"/>
                </a:cubicBezTo>
                <a:cubicBezTo>
                  <a:pt x="92655" y="419021"/>
                  <a:pt x="92679" y="418808"/>
                  <a:pt x="92727" y="418594"/>
                </a:cubicBezTo>
                <a:cubicBezTo>
                  <a:pt x="93248" y="415132"/>
                  <a:pt x="93841" y="411433"/>
                  <a:pt x="94528" y="407567"/>
                </a:cubicBezTo>
                <a:cubicBezTo>
                  <a:pt x="94576" y="407306"/>
                  <a:pt x="94623" y="407046"/>
                  <a:pt x="94670" y="406809"/>
                </a:cubicBezTo>
                <a:cubicBezTo>
                  <a:pt x="95524" y="401828"/>
                  <a:pt x="96472" y="396991"/>
                  <a:pt x="97444" y="392248"/>
                </a:cubicBezTo>
                <a:cubicBezTo>
                  <a:pt x="97586" y="391584"/>
                  <a:pt x="97729" y="390920"/>
                  <a:pt x="97871" y="390256"/>
                </a:cubicBezTo>
                <a:cubicBezTo>
                  <a:pt x="98179" y="388739"/>
                  <a:pt x="98511" y="387245"/>
                  <a:pt x="98843" y="385751"/>
                </a:cubicBezTo>
                <a:cubicBezTo>
                  <a:pt x="99032" y="384850"/>
                  <a:pt x="99246" y="383972"/>
                  <a:pt x="99436" y="383047"/>
                </a:cubicBezTo>
                <a:cubicBezTo>
                  <a:pt x="99744" y="381696"/>
                  <a:pt x="100052" y="380368"/>
                  <a:pt x="100360" y="379063"/>
                </a:cubicBezTo>
                <a:cubicBezTo>
                  <a:pt x="100550" y="378210"/>
                  <a:pt x="100763" y="377356"/>
                  <a:pt x="100977" y="376479"/>
                </a:cubicBezTo>
                <a:cubicBezTo>
                  <a:pt x="101356" y="374890"/>
                  <a:pt x="101759" y="373301"/>
                  <a:pt x="102138" y="371736"/>
                </a:cubicBezTo>
                <a:cubicBezTo>
                  <a:pt x="102281" y="371214"/>
                  <a:pt x="102399" y="370692"/>
                  <a:pt x="102541" y="370147"/>
                </a:cubicBezTo>
                <a:cubicBezTo>
                  <a:pt x="108823" y="345532"/>
                  <a:pt x="116125" y="325043"/>
                  <a:pt x="122455" y="309535"/>
                </a:cubicBezTo>
                <a:cubicBezTo>
                  <a:pt x="122574" y="309203"/>
                  <a:pt x="122716" y="308895"/>
                  <a:pt x="122834" y="308563"/>
                </a:cubicBezTo>
                <a:cubicBezTo>
                  <a:pt x="125276" y="302682"/>
                  <a:pt x="127813" y="296706"/>
                  <a:pt x="130539" y="290659"/>
                </a:cubicBezTo>
                <a:cubicBezTo>
                  <a:pt x="131796" y="287956"/>
                  <a:pt x="132934" y="285560"/>
                  <a:pt x="133858" y="283497"/>
                </a:cubicBezTo>
                <a:cubicBezTo>
                  <a:pt x="134214" y="282762"/>
                  <a:pt x="134522" y="282051"/>
                  <a:pt x="134830" y="281387"/>
                </a:cubicBezTo>
                <a:cubicBezTo>
                  <a:pt x="138363" y="273988"/>
                  <a:pt x="142132" y="266542"/>
                  <a:pt x="146281" y="259048"/>
                </a:cubicBezTo>
                <a:cubicBezTo>
                  <a:pt x="157992" y="237967"/>
                  <a:pt x="171789" y="216459"/>
                  <a:pt x="187863" y="195472"/>
                </a:cubicBezTo>
                <a:cubicBezTo>
                  <a:pt x="220176" y="153665"/>
                  <a:pt x="261947" y="114347"/>
                  <a:pt x="309504" y="83164"/>
                </a:cubicBezTo>
                <a:cubicBezTo>
                  <a:pt x="357084" y="51957"/>
                  <a:pt x="410306" y="29547"/>
                  <a:pt x="462177" y="16291"/>
                </a:cubicBezTo>
                <a:cubicBezTo>
                  <a:pt x="488207" y="9889"/>
                  <a:pt x="513835" y="5739"/>
                  <a:pt x="538324" y="3201"/>
                </a:cubicBezTo>
                <a:cubicBezTo>
                  <a:pt x="550605" y="2348"/>
                  <a:pt x="562529" y="1162"/>
                  <a:pt x="574145" y="1162"/>
                </a:cubicBezTo>
                <a:cubicBezTo>
                  <a:pt x="578839" y="1114"/>
                  <a:pt x="583486" y="854"/>
                  <a:pt x="588062" y="854"/>
                </a:cubicBezTo>
                <a:lnTo>
                  <a:pt x="588062" y="0"/>
                </a:lnTo>
                <a:lnTo>
                  <a:pt x="280249" y="0"/>
                </a:lnTo>
                <a:cubicBezTo>
                  <a:pt x="273659" y="3937"/>
                  <a:pt x="267139" y="8015"/>
                  <a:pt x="260715" y="12213"/>
                </a:cubicBezTo>
                <a:cubicBezTo>
                  <a:pt x="204837" y="48826"/>
                  <a:pt x="155811" y="94950"/>
                  <a:pt x="117856" y="144084"/>
                </a:cubicBezTo>
                <a:cubicBezTo>
                  <a:pt x="98961" y="168723"/>
                  <a:pt x="82746" y="193978"/>
                  <a:pt x="68996" y="218783"/>
                </a:cubicBezTo>
                <a:cubicBezTo>
                  <a:pt x="65677" y="224806"/>
                  <a:pt x="62524" y="230805"/>
                  <a:pt x="59560" y="236781"/>
                </a:cubicBezTo>
                <a:cubicBezTo>
                  <a:pt x="59537" y="236805"/>
                  <a:pt x="59513" y="236829"/>
                  <a:pt x="59513" y="236876"/>
                </a:cubicBezTo>
                <a:cubicBezTo>
                  <a:pt x="59513" y="236876"/>
                  <a:pt x="59039" y="237801"/>
                  <a:pt x="58114" y="239556"/>
                </a:cubicBezTo>
                <a:cubicBezTo>
                  <a:pt x="57474" y="240931"/>
                  <a:pt x="56573" y="242828"/>
                  <a:pt x="55483" y="245200"/>
                </a:cubicBezTo>
                <a:cubicBezTo>
                  <a:pt x="53776" y="248780"/>
                  <a:pt x="52093" y="252361"/>
                  <a:pt x="50480" y="255918"/>
                </a:cubicBezTo>
                <a:cubicBezTo>
                  <a:pt x="47754" y="261752"/>
                  <a:pt x="44554" y="268890"/>
                  <a:pt x="41258" y="277332"/>
                </a:cubicBezTo>
                <a:cubicBezTo>
                  <a:pt x="39314" y="282027"/>
                  <a:pt x="37442" y="286675"/>
                  <a:pt x="35640" y="291251"/>
                </a:cubicBezTo>
                <a:cubicBezTo>
                  <a:pt x="27888" y="312120"/>
                  <a:pt x="21984" y="331778"/>
                  <a:pt x="17433" y="349682"/>
                </a:cubicBezTo>
                <a:cubicBezTo>
                  <a:pt x="17362" y="349990"/>
                  <a:pt x="17267" y="350299"/>
                  <a:pt x="17196" y="350607"/>
                </a:cubicBezTo>
                <a:cubicBezTo>
                  <a:pt x="16627" y="352812"/>
                  <a:pt x="16105" y="354994"/>
                  <a:pt x="15584" y="357152"/>
                </a:cubicBezTo>
                <a:cubicBezTo>
                  <a:pt x="15394" y="357934"/>
                  <a:pt x="15204" y="358693"/>
                  <a:pt x="15038" y="359476"/>
                </a:cubicBezTo>
                <a:cubicBezTo>
                  <a:pt x="14612" y="361326"/>
                  <a:pt x="14185" y="363152"/>
                  <a:pt x="13782" y="364954"/>
                </a:cubicBezTo>
                <a:cubicBezTo>
                  <a:pt x="13592" y="365807"/>
                  <a:pt x="13403" y="366661"/>
                  <a:pt x="13213" y="367515"/>
                </a:cubicBezTo>
                <a:cubicBezTo>
                  <a:pt x="12763" y="369554"/>
                  <a:pt x="12336" y="371593"/>
                  <a:pt x="11909" y="373562"/>
                </a:cubicBezTo>
                <a:cubicBezTo>
                  <a:pt x="11791" y="374131"/>
                  <a:pt x="11672" y="374676"/>
                  <a:pt x="11554" y="375245"/>
                </a:cubicBezTo>
                <a:cubicBezTo>
                  <a:pt x="10202" y="381838"/>
                  <a:pt x="9017" y="388075"/>
                  <a:pt x="8021" y="393932"/>
                </a:cubicBezTo>
                <a:cubicBezTo>
                  <a:pt x="7547" y="396517"/>
                  <a:pt x="7097" y="399102"/>
                  <a:pt x="6622" y="401734"/>
                </a:cubicBezTo>
                <a:cubicBezTo>
                  <a:pt x="6433" y="403204"/>
                  <a:pt x="6243" y="404722"/>
                  <a:pt x="6030" y="406216"/>
                </a:cubicBezTo>
                <a:cubicBezTo>
                  <a:pt x="6030" y="406287"/>
                  <a:pt x="6006" y="406358"/>
                  <a:pt x="6006" y="406429"/>
                </a:cubicBezTo>
                <a:cubicBezTo>
                  <a:pt x="4963" y="414326"/>
                  <a:pt x="4038" y="421250"/>
                  <a:pt x="3327" y="427202"/>
                </a:cubicBezTo>
                <a:cubicBezTo>
                  <a:pt x="3185" y="428340"/>
                  <a:pt x="3043" y="429455"/>
                  <a:pt x="2900" y="430593"/>
                </a:cubicBezTo>
                <a:cubicBezTo>
                  <a:pt x="2853" y="431139"/>
                  <a:pt x="2806" y="431708"/>
                  <a:pt x="2782" y="432253"/>
                </a:cubicBezTo>
                <a:cubicBezTo>
                  <a:pt x="2521" y="434933"/>
                  <a:pt x="2308" y="437399"/>
                  <a:pt x="2189" y="439533"/>
                </a:cubicBezTo>
                <a:cubicBezTo>
                  <a:pt x="2071" y="441193"/>
                  <a:pt x="1952" y="442664"/>
                  <a:pt x="1833" y="443991"/>
                </a:cubicBezTo>
                <a:cubicBezTo>
                  <a:pt x="1099" y="452979"/>
                  <a:pt x="387" y="462156"/>
                  <a:pt x="340" y="471547"/>
                </a:cubicBezTo>
                <a:cubicBezTo>
                  <a:pt x="-727" y="499671"/>
                  <a:pt x="719" y="529432"/>
                  <a:pt x="4631" y="559951"/>
                </a:cubicBezTo>
                <a:cubicBezTo>
                  <a:pt x="11980" y="621062"/>
                  <a:pt x="31467" y="684899"/>
                  <a:pt x="61457" y="743661"/>
                </a:cubicBezTo>
                <a:cubicBezTo>
                  <a:pt x="91162" y="802637"/>
                  <a:pt x="132365" y="855661"/>
                  <a:pt x="177408" y="898583"/>
                </a:cubicBezTo>
                <a:cubicBezTo>
                  <a:pt x="199859" y="920186"/>
                  <a:pt x="223589" y="938991"/>
                  <a:pt x="247154" y="955330"/>
                </a:cubicBezTo>
                <a:cubicBezTo>
                  <a:pt x="258771" y="963725"/>
                  <a:pt x="270790" y="970862"/>
                  <a:pt x="282241" y="978047"/>
                </a:cubicBezTo>
                <a:cubicBezTo>
                  <a:pt x="288144" y="981367"/>
                  <a:pt x="293928" y="984640"/>
                  <a:pt x="299594" y="987841"/>
                </a:cubicBezTo>
                <a:cubicBezTo>
                  <a:pt x="302439" y="989430"/>
                  <a:pt x="305260" y="990995"/>
                  <a:pt x="308081" y="992537"/>
                </a:cubicBezTo>
                <a:cubicBezTo>
                  <a:pt x="310950" y="993960"/>
                  <a:pt x="313771" y="995382"/>
                  <a:pt x="316592" y="996805"/>
                </a:cubicBezTo>
                <a:cubicBezTo>
                  <a:pt x="350161" y="1013832"/>
                  <a:pt x="381075" y="1025546"/>
                  <a:pt x="406418" y="1033538"/>
                </a:cubicBezTo>
                <a:cubicBezTo>
                  <a:pt x="410638" y="1035032"/>
                  <a:pt x="416043" y="1036573"/>
                  <a:pt x="422444" y="1038328"/>
                </a:cubicBezTo>
                <a:cubicBezTo>
                  <a:pt x="425004" y="1039063"/>
                  <a:pt x="427517" y="1039751"/>
                  <a:pt x="429912" y="1040391"/>
                </a:cubicBezTo>
                <a:cubicBezTo>
                  <a:pt x="432852" y="1041197"/>
                  <a:pt x="435602" y="1041956"/>
                  <a:pt x="438281" y="1042691"/>
                </a:cubicBezTo>
                <a:cubicBezTo>
                  <a:pt x="438375" y="1042715"/>
                  <a:pt x="438470" y="1042738"/>
                  <a:pt x="438565" y="1042762"/>
                </a:cubicBezTo>
                <a:cubicBezTo>
                  <a:pt x="438565" y="1042762"/>
                  <a:pt x="438589" y="1042762"/>
                  <a:pt x="438589" y="1042762"/>
                </a:cubicBezTo>
                <a:cubicBezTo>
                  <a:pt x="439039" y="1042881"/>
                  <a:pt x="439537" y="1043023"/>
                  <a:pt x="439964" y="1043142"/>
                </a:cubicBezTo>
                <a:cubicBezTo>
                  <a:pt x="441860" y="1043616"/>
                  <a:pt x="443686" y="1044043"/>
                  <a:pt x="445440" y="1044422"/>
                </a:cubicBezTo>
                <a:cubicBezTo>
                  <a:pt x="450703" y="1045679"/>
                  <a:pt x="456345" y="1046960"/>
                  <a:pt x="462343" y="1048216"/>
                </a:cubicBezTo>
                <a:cubicBezTo>
                  <a:pt x="462580" y="1048264"/>
                  <a:pt x="462841" y="1048335"/>
                  <a:pt x="463078" y="1048382"/>
                </a:cubicBezTo>
                <a:cubicBezTo>
                  <a:pt x="466919" y="1049236"/>
                  <a:pt x="469858" y="1049924"/>
                  <a:pt x="471873" y="1050232"/>
                </a:cubicBezTo>
                <a:cubicBezTo>
                  <a:pt x="473889" y="1050588"/>
                  <a:pt x="474908" y="1050754"/>
                  <a:pt x="474908" y="1050754"/>
                </a:cubicBezTo>
                <a:cubicBezTo>
                  <a:pt x="475050" y="1050777"/>
                  <a:pt x="475216" y="1050777"/>
                  <a:pt x="475358" y="1050801"/>
                </a:cubicBezTo>
                <a:cubicBezTo>
                  <a:pt x="498994" y="1055259"/>
                  <a:pt x="527158" y="1059148"/>
                  <a:pt x="558902" y="1060690"/>
                </a:cubicBezTo>
                <a:cubicBezTo>
                  <a:pt x="565208" y="1060856"/>
                  <a:pt x="571633" y="1060998"/>
                  <a:pt x="578176" y="1061188"/>
                </a:cubicBezTo>
                <a:cubicBezTo>
                  <a:pt x="581447" y="1061259"/>
                  <a:pt x="584766" y="1061330"/>
                  <a:pt x="588109" y="1061401"/>
                </a:cubicBezTo>
                <a:cubicBezTo>
                  <a:pt x="591452" y="1061330"/>
                  <a:pt x="594818" y="1061235"/>
                  <a:pt x="598208" y="1061164"/>
                </a:cubicBezTo>
                <a:cubicBezTo>
                  <a:pt x="605012" y="1060974"/>
                  <a:pt x="611911" y="1060785"/>
                  <a:pt x="618928" y="1060595"/>
                </a:cubicBezTo>
                <a:cubicBezTo>
                  <a:pt x="625922" y="1060073"/>
                  <a:pt x="633034" y="1059552"/>
                  <a:pt x="640241" y="1059030"/>
                </a:cubicBezTo>
                <a:cubicBezTo>
                  <a:pt x="668998" y="1056326"/>
                  <a:pt x="699295" y="1052082"/>
                  <a:pt x="729877" y="1044446"/>
                </a:cubicBezTo>
                <a:cubicBezTo>
                  <a:pt x="791065" y="1029483"/>
                  <a:pt x="854102" y="1003872"/>
                  <a:pt x="910169" y="967447"/>
                </a:cubicBezTo>
                <a:cubicBezTo>
                  <a:pt x="966355" y="931332"/>
                  <a:pt x="1016116" y="885896"/>
                  <a:pt x="1054237" y="836880"/>
                </a:cubicBezTo>
                <a:cubicBezTo>
                  <a:pt x="1058836" y="830999"/>
                  <a:pt x="1063317" y="825071"/>
                  <a:pt x="1067632" y="819119"/>
                </a:cubicBezTo>
                <a:lnTo>
                  <a:pt x="1067632" y="626231"/>
                </a:lnTo>
                <a:cubicBezTo>
                  <a:pt x="1064383" y="637068"/>
                  <a:pt x="1060496" y="648498"/>
                  <a:pt x="1055849" y="660379"/>
                </a:cubicBezTo>
                <a:cubicBezTo>
                  <a:pt x="1048429" y="680085"/>
                  <a:pt x="1038614" y="700668"/>
                  <a:pt x="1027068" y="721845"/>
                </a:cubicBezTo>
                <a:close/>
              </a:path>
            </a:pathLst>
          </a:custGeom>
          <a:solidFill>
            <a:srgbClr val="F1F2F2">
              <a:alpha val="41973"/>
            </a:srgbClr>
          </a:solidFill>
          <a:ln w="2370" cap="flat">
            <a:noFill/>
            <a:prstDash val="solid"/>
            <a:miter/>
          </a:ln>
        </p:spPr>
        <p:txBody>
          <a:bodyPr rtlCol="0" anchor="ctr"/>
          <a:lstStyle/>
          <a:p>
            <a:endParaRPr lang="en-US"/>
          </a:p>
        </p:txBody>
      </p:sp>
      <p:sp>
        <p:nvSpPr>
          <p:cNvPr id="81" name="Text Placeholder 32">
            <a:extLst>
              <a:ext uri="{FF2B5EF4-FFF2-40B4-BE49-F238E27FC236}">
                <a16:creationId xmlns:a16="http://schemas.microsoft.com/office/drawing/2014/main" id="{A59851DB-E5A2-A244-9977-EE5507DDE8EE}"/>
              </a:ext>
            </a:extLst>
          </p:cNvPr>
          <p:cNvSpPr>
            <a:spLocks noGrp="1"/>
          </p:cNvSpPr>
          <p:nvPr>
            <p:ph type="body" sz="quarter" idx="11" hasCustomPrompt="1"/>
          </p:nvPr>
        </p:nvSpPr>
        <p:spPr>
          <a:xfrm>
            <a:off x="954672" y="2620559"/>
            <a:ext cx="648000" cy="348400"/>
          </a:xfrm>
        </p:spPr>
        <p:txBody>
          <a:bodyPr anchor="ctr">
            <a:noAutofit/>
          </a:bodyPr>
          <a:lstStyle>
            <a:lvl1pPr marL="0" indent="0" algn="ctr">
              <a:buNone/>
              <a:defRPr sz="1900" b="0" i="0">
                <a:solidFill>
                  <a:srgbClr val="84BA41"/>
                </a:solidFill>
                <a:latin typeface="Poppins SemiBold" pitchFamily="2" charset="77"/>
                <a:cs typeface="Poppins SemiBold" pitchFamily="2" charset="77"/>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01</a:t>
            </a:r>
            <a:endParaRPr lang="en-US" dirty="0"/>
          </a:p>
        </p:txBody>
      </p:sp>
      <p:sp>
        <p:nvSpPr>
          <p:cNvPr id="82" name="Text Placeholder 32">
            <a:extLst>
              <a:ext uri="{FF2B5EF4-FFF2-40B4-BE49-F238E27FC236}">
                <a16:creationId xmlns:a16="http://schemas.microsoft.com/office/drawing/2014/main" id="{588B1F1F-B20D-1741-A1F0-B305FBF12732}"/>
              </a:ext>
            </a:extLst>
          </p:cNvPr>
          <p:cNvSpPr>
            <a:spLocks noGrp="1"/>
          </p:cNvSpPr>
          <p:nvPr>
            <p:ph type="body" sz="quarter" idx="12" hasCustomPrompt="1"/>
          </p:nvPr>
        </p:nvSpPr>
        <p:spPr>
          <a:xfrm>
            <a:off x="1670511" y="2620559"/>
            <a:ext cx="3228474" cy="348400"/>
          </a:xfrm>
        </p:spPr>
        <p:txBody>
          <a:bodyPr anchor="ctr">
            <a:noAutofit/>
          </a:bodyPr>
          <a:lstStyle>
            <a:lvl1pPr marL="0" indent="0" algn="l">
              <a:buNone/>
              <a:defRPr sz="1600" b="0" i="0">
                <a:solidFill>
                  <a:schemeClr val="tx1"/>
                </a:solidFill>
                <a:latin typeface="Poppins" pitchFamily="2" charset="77"/>
                <a:cs typeface="Poppins" pitchFamily="2" charset="77"/>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Title</a:t>
            </a:r>
            <a:endParaRPr lang="en-US" dirty="0"/>
          </a:p>
        </p:txBody>
      </p:sp>
      <p:sp>
        <p:nvSpPr>
          <p:cNvPr id="87" name="Text Placeholder 32">
            <a:extLst>
              <a:ext uri="{FF2B5EF4-FFF2-40B4-BE49-F238E27FC236}">
                <a16:creationId xmlns:a16="http://schemas.microsoft.com/office/drawing/2014/main" id="{D2198099-9115-344D-B9E7-A9BA8B46D60F}"/>
              </a:ext>
            </a:extLst>
          </p:cNvPr>
          <p:cNvSpPr>
            <a:spLocks noGrp="1"/>
          </p:cNvSpPr>
          <p:nvPr>
            <p:ph type="body" sz="quarter" idx="13" hasCustomPrompt="1"/>
          </p:nvPr>
        </p:nvSpPr>
        <p:spPr>
          <a:xfrm>
            <a:off x="954672" y="3095801"/>
            <a:ext cx="648000" cy="348400"/>
          </a:xfrm>
        </p:spPr>
        <p:txBody>
          <a:bodyPr anchor="ctr">
            <a:noAutofit/>
          </a:bodyPr>
          <a:lstStyle>
            <a:lvl1pPr marL="0" indent="0" algn="ctr">
              <a:buNone/>
              <a:defRPr sz="1900" b="0" i="0">
                <a:solidFill>
                  <a:srgbClr val="84BA41"/>
                </a:solidFill>
                <a:latin typeface="Poppins SemiBold" pitchFamily="2" charset="77"/>
                <a:cs typeface="Poppins SemiBold" pitchFamily="2" charset="77"/>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02</a:t>
            </a:r>
            <a:endParaRPr lang="en-US" dirty="0"/>
          </a:p>
        </p:txBody>
      </p:sp>
      <p:sp>
        <p:nvSpPr>
          <p:cNvPr id="88" name="Text Placeholder 32">
            <a:extLst>
              <a:ext uri="{FF2B5EF4-FFF2-40B4-BE49-F238E27FC236}">
                <a16:creationId xmlns:a16="http://schemas.microsoft.com/office/drawing/2014/main" id="{B7D4A8B7-F6D8-6349-A361-F181BD504AC1}"/>
              </a:ext>
            </a:extLst>
          </p:cNvPr>
          <p:cNvSpPr>
            <a:spLocks noGrp="1"/>
          </p:cNvSpPr>
          <p:nvPr>
            <p:ph type="body" sz="quarter" idx="14" hasCustomPrompt="1"/>
          </p:nvPr>
        </p:nvSpPr>
        <p:spPr>
          <a:xfrm>
            <a:off x="1670511" y="3095801"/>
            <a:ext cx="3228474" cy="348400"/>
          </a:xfrm>
        </p:spPr>
        <p:txBody>
          <a:bodyPr anchor="ctr">
            <a:noAutofit/>
          </a:bodyPr>
          <a:lstStyle>
            <a:lvl1pPr marL="0" indent="0" algn="l">
              <a:buNone/>
              <a:defRPr sz="1600" b="0" i="0">
                <a:solidFill>
                  <a:schemeClr val="tx1"/>
                </a:solidFill>
                <a:latin typeface="Poppins" pitchFamily="2" charset="77"/>
                <a:cs typeface="Poppins" pitchFamily="2" charset="77"/>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Title</a:t>
            </a:r>
            <a:endParaRPr lang="en-US" dirty="0"/>
          </a:p>
        </p:txBody>
      </p:sp>
      <p:sp>
        <p:nvSpPr>
          <p:cNvPr id="89" name="Text Placeholder 32">
            <a:extLst>
              <a:ext uri="{FF2B5EF4-FFF2-40B4-BE49-F238E27FC236}">
                <a16:creationId xmlns:a16="http://schemas.microsoft.com/office/drawing/2014/main" id="{EC15E688-1168-1C4E-A9CD-794E37AD04E8}"/>
              </a:ext>
            </a:extLst>
          </p:cNvPr>
          <p:cNvSpPr>
            <a:spLocks noGrp="1"/>
          </p:cNvSpPr>
          <p:nvPr>
            <p:ph type="body" sz="quarter" idx="15" hasCustomPrompt="1"/>
          </p:nvPr>
        </p:nvSpPr>
        <p:spPr>
          <a:xfrm>
            <a:off x="954672" y="3611925"/>
            <a:ext cx="648000" cy="348400"/>
          </a:xfrm>
        </p:spPr>
        <p:txBody>
          <a:bodyPr anchor="ctr">
            <a:noAutofit/>
          </a:bodyPr>
          <a:lstStyle>
            <a:lvl1pPr marL="0" indent="0" algn="ctr">
              <a:buNone/>
              <a:defRPr sz="1900" b="0" i="0">
                <a:solidFill>
                  <a:srgbClr val="84BA41"/>
                </a:solidFill>
                <a:latin typeface="Poppins SemiBold" pitchFamily="2" charset="77"/>
                <a:cs typeface="Poppins SemiBold" pitchFamily="2" charset="77"/>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03</a:t>
            </a:r>
            <a:endParaRPr lang="en-US" dirty="0"/>
          </a:p>
        </p:txBody>
      </p:sp>
      <p:sp>
        <p:nvSpPr>
          <p:cNvPr id="90" name="Text Placeholder 32">
            <a:extLst>
              <a:ext uri="{FF2B5EF4-FFF2-40B4-BE49-F238E27FC236}">
                <a16:creationId xmlns:a16="http://schemas.microsoft.com/office/drawing/2014/main" id="{F69C57A8-C898-294C-BDED-5566C088D833}"/>
              </a:ext>
            </a:extLst>
          </p:cNvPr>
          <p:cNvSpPr>
            <a:spLocks noGrp="1"/>
          </p:cNvSpPr>
          <p:nvPr>
            <p:ph type="body" sz="quarter" idx="19" hasCustomPrompt="1"/>
          </p:nvPr>
        </p:nvSpPr>
        <p:spPr>
          <a:xfrm>
            <a:off x="1670511" y="3611925"/>
            <a:ext cx="3228474" cy="348400"/>
          </a:xfrm>
        </p:spPr>
        <p:txBody>
          <a:bodyPr anchor="ctr">
            <a:noAutofit/>
          </a:bodyPr>
          <a:lstStyle>
            <a:lvl1pPr marL="0" indent="0" algn="l">
              <a:buNone/>
              <a:defRPr sz="1600" b="0" i="0">
                <a:solidFill>
                  <a:schemeClr val="tx1"/>
                </a:solidFill>
                <a:latin typeface="Poppins" pitchFamily="2" charset="77"/>
                <a:cs typeface="Poppins" pitchFamily="2" charset="77"/>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Title</a:t>
            </a:r>
            <a:endParaRPr lang="en-US" dirty="0"/>
          </a:p>
        </p:txBody>
      </p:sp>
      <p:sp>
        <p:nvSpPr>
          <p:cNvPr id="91" name="Text Placeholder 32">
            <a:extLst>
              <a:ext uri="{FF2B5EF4-FFF2-40B4-BE49-F238E27FC236}">
                <a16:creationId xmlns:a16="http://schemas.microsoft.com/office/drawing/2014/main" id="{8D824305-1B9A-A042-8BAC-97522EB09867}"/>
              </a:ext>
            </a:extLst>
          </p:cNvPr>
          <p:cNvSpPr>
            <a:spLocks noGrp="1"/>
          </p:cNvSpPr>
          <p:nvPr>
            <p:ph type="body" sz="quarter" idx="17" hasCustomPrompt="1"/>
          </p:nvPr>
        </p:nvSpPr>
        <p:spPr>
          <a:xfrm>
            <a:off x="954672" y="4097890"/>
            <a:ext cx="648000" cy="348400"/>
          </a:xfrm>
        </p:spPr>
        <p:txBody>
          <a:bodyPr anchor="ctr">
            <a:noAutofit/>
          </a:bodyPr>
          <a:lstStyle>
            <a:lvl1pPr marL="0" indent="0" algn="ctr">
              <a:buNone/>
              <a:defRPr sz="1900" b="0" i="0">
                <a:solidFill>
                  <a:srgbClr val="84BA41"/>
                </a:solidFill>
                <a:latin typeface="Poppins SemiBold" pitchFamily="2" charset="77"/>
                <a:cs typeface="Poppins SemiBold" pitchFamily="2" charset="77"/>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04</a:t>
            </a:r>
            <a:endParaRPr lang="en-US" dirty="0"/>
          </a:p>
        </p:txBody>
      </p:sp>
      <p:sp>
        <p:nvSpPr>
          <p:cNvPr id="92" name="Text Placeholder 32">
            <a:extLst>
              <a:ext uri="{FF2B5EF4-FFF2-40B4-BE49-F238E27FC236}">
                <a16:creationId xmlns:a16="http://schemas.microsoft.com/office/drawing/2014/main" id="{B4BE590E-14F6-734B-95F9-FFC0E3202831}"/>
              </a:ext>
            </a:extLst>
          </p:cNvPr>
          <p:cNvSpPr>
            <a:spLocks noGrp="1"/>
          </p:cNvSpPr>
          <p:nvPr>
            <p:ph type="body" sz="quarter" idx="20" hasCustomPrompt="1"/>
          </p:nvPr>
        </p:nvSpPr>
        <p:spPr>
          <a:xfrm>
            <a:off x="1670511" y="4097890"/>
            <a:ext cx="3228474" cy="348400"/>
          </a:xfrm>
        </p:spPr>
        <p:txBody>
          <a:bodyPr anchor="ctr">
            <a:noAutofit/>
          </a:bodyPr>
          <a:lstStyle>
            <a:lvl1pPr marL="0" indent="0" algn="l">
              <a:buNone/>
              <a:defRPr sz="1600" b="0" i="0">
                <a:solidFill>
                  <a:schemeClr val="tx1"/>
                </a:solidFill>
                <a:latin typeface="Poppins" pitchFamily="2" charset="77"/>
                <a:cs typeface="Poppins" pitchFamily="2" charset="77"/>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Title</a:t>
            </a:r>
            <a:endParaRPr lang="en-US" dirty="0"/>
          </a:p>
        </p:txBody>
      </p:sp>
      <p:sp>
        <p:nvSpPr>
          <p:cNvPr id="93" name="Text Placeholder 32">
            <a:extLst>
              <a:ext uri="{FF2B5EF4-FFF2-40B4-BE49-F238E27FC236}">
                <a16:creationId xmlns:a16="http://schemas.microsoft.com/office/drawing/2014/main" id="{0EF7FA5C-7B26-7C4A-AD3A-9B96EDB885D5}"/>
              </a:ext>
            </a:extLst>
          </p:cNvPr>
          <p:cNvSpPr>
            <a:spLocks noGrp="1"/>
          </p:cNvSpPr>
          <p:nvPr>
            <p:ph type="body" sz="quarter" idx="21" hasCustomPrompt="1"/>
          </p:nvPr>
        </p:nvSpPr>
        <p:spPr>
          <a:xfrm>
            <a:off x="954672" y="4637155"/>
            <a:ext cx="648000" cy="348400"/>
          </a:xfrm>
        </p:spPr>
        <p:txBody>
          <a:bodyPr anchor="ctr">
            <a:noAutofit/>
          </a:bodyPr>
          <a:lstStyle>
            <a:lvl1pPr marL="0" indent="0" algn="ctr">
              <a:buNone/>
              <a:defRPr sz="1900" b="0" i="0">
                <a:solidFill>
                  <a:srgbClr val="84BA41"/>
                </a:solidFill>
                <a:latin typeface="Poppins SemiBold" pitchFamily="2" charset="77"/>
                <a:cs typeface="Poppins SemiBold" pitchFamily="2" charset="77"/>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05</a:t>
            </a:r>
            <a:endParaRPr lang="en-US" dirty="0"/>
          </a:p>
        </p:txBody>
      </p:sp>
      <p:sp>
        <p:nvSpPr>
          <p:cNvPr id="94" name="Text Placeholder 32">
            <a:extLst>
              <a:ext uri="{FF2B5EF4-FFF2-40B4-BE49-F238E27FC236}">
                <a16:creationId xmlns:a16="http://schemas.microsoft.com/office/drawing/2014/main" id="{5D6A533B-0A1A-0B4C-83EE-FDD3E8B07B6F}"/>
              </a:ext>
            </a:extLst>
          </p:cNvPr>
          <p:cNvSpPr>
            <a:spLocks noGrp="1"/>
          </p:cNvSpPr>
          <p:nvPr>
            <p:ph type="body" sz="quarter" idx="22" hasCustomPrompt="1"/>
          </p:nvPr>
        </p:nvSpPr>
        <p:spPr>
          <a:xfrm>
            <a:off x="1670511" y="4637155"/>
            <a:ext cx="3228474" cy="348400"/>
          </a:xfrm>
        </p:spPr>
        <p:txBody>
          <a:bodyPr anchor="ctr">
            <a:noAutofit/>
          </a:bodyPr>
          <a:lstStyle>
            <a:lvl1pPr marL="0" indent="0" algn="l">
              <a:buNone/>
              <a:defRPr sz="1600" b="0" i="0">
                <a:solidFill>
                  <a:schemeClr val="tx1"/>
                </a:solidFill>
                <a:latin typeface="Poppins" pitchFamily="2" charset="77"/>
                <a:cs typeface="Poppins" pitchFamily="2" charset="77"/>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Title</a:t>
            </a:r>
            <a:endParaRPr lang="en-US" dirty="0"/>
          </a:p>
        </p:txBody>
      </p:sp>
      <p:sp>
        <p:nvSpPr>
          <p:cNvPr id="95" name="Text Placeholder 32">
            <a:extLst>
              <a:ext uri="{FF2B5EF4-FFF2-40B4-BE49-F238E27FC236}">
                <a16:creationId xmlns:a16="http://schemas.microsoft.com/office/drawing/2014/main" id="{3F2C32D0-9D81-6149-B612-4FD7C486BC51}"/>
              </a:ext>
            </a:extLst>
          </p:cNvPr>
          <p:cNvSpPr>
            <a:spLocks noGrp="1"/>
          </p:cNvSpPr>
          <p:nvPr>
            <p:ph type="body" sz="quarter" idx="23" hasCustomPrompt="1"/>
          </p:nvPr>
        </p:nvSpPr>
        <p:spPr>
          <a:xfrm>
            <a:off x="954672" y="5133842"/>
            <a:ext cx="648000" cy="348400"/>
          </a:xfrm>
        </p:spPr>
        <p:txBody>
          <a:bodyPr anchor="ctr">
            <a:noAutofit/>
          </a:bodyPr>
          <a:lstStyle>
            <a:lvl1pPr marL="0" indent="0" algn="ctr">
              <a:buNone/>
              <a:defRPr sz="1900" b="0" i="0">
                <a:solidFill>
                  <a:srgbClr val="84BA41"/>
                </a:solidFill>
                <a:latin typeface="Poppins SemiBold" pitchFamily="2" charset="77"/>
                <a:cs typeface="Poppins SemiBold" pitchFamily="2" charset="77"/>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06</a:t>
            </a:r>
            <a:endParaRPr lang="en-US" dirty="0"/>
          </a:p>
        </p:txBody>
      </p:sp>
      <p:sp>
        <p:nvSpPr>
          <p:cNvPr id="96" name="Text Placeholder 32">
            <a:extLst>
              <a:ext uri="{FF2B5EF4-FFF2-40B4-BE49-F238E27FC236}">
                <a16:creationId xmlns:a16="http://schemas.microsoft.com/office/drawing/2014/main" id="{ABD7E210-26C9-064E-9F0A-44731309BA94}"/>
              </a:ext>
            </a:extLst>
          </p:cNvPr>
          <p:cNvSpPr>
            <a:spLocks noGrp="1"/>
          </p:cNvSpPr>
          <p:nvPr>
            <p:ph type="body" sz="quarter" idx="24" hasCustomPrompt="1"/>
          </p:nvPr>
        </p:nvSpPr>
        <p:spPr>
          <a:xfrm>
            <a:off x="1670511" y="5133842"/>
            <a:ext cx="3228474" cy="348400"/>
          </a:xfrm>
        </p:spPr>
        <p:txBody>
          <a:bodyPr anchor="ctr">
            <a:noAutofit/>
          </a:bodyPr>
          <a:lstStyle>
            <a:lvl1pPr marL="0" indent="0" algn="l">
              <a:buNone/>
              <a:defRPr sz="1600" b="0" i="0">
                <a:solidFill>
                  <a:schemeClr val="tx1"/>
                </a:solidFill>
                <a:latin typeface="Poppins" pitchFamily="2" charset="77"/>
                <a:cs typeface="Poppins" pitchFamily="2" charset="77"/>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Title</a:t>
            </a:r>
            <a:endParaRPr lang="en-US" dirty="0"/>
          </a:p>
        </p:txBody>
      </p:sp>
      <p:sp>
        <p:nvSpPr>
          <p:cNvPr id="97" name="Text Placeholder 32">
            <a:extLst>
              <a:ext uri="{FF2B5EF4-FFF2-40B4-BE49-F238E27FC236}">
                <a16:creationId xmlns:a16="http://schemas.microsoft.com/office/drawing/2014/main" id="{D2E11612-63A9-9741-BB7B-0C52BFF1ACF5}"/>
              </a:ext>
            </a:extLst>
          </p:cNvPr>
          <p:cNvSpPr>
            <a:spLocks noGrp="1"/>
          </p:cNvSpPr>
          <p:nvPr>
            <p:ph type="body" sz="quarter" idx="25" hasCustomPrompt="1"/>
          </p:nvPr>
        </p:nvSpPr>
        <p:spPr>
          <a:xfrm>
            <a:off x="954672" y="5629873"/>
            <a:ext cx="648000" cy="348400"/>
          </a:xfrm>
        </p:spPr>
        <p:txBody>
          <a:bodyPr anchor="ctr">
            <a:noAutofit/>
          </a:bodyPr>
          <a:lstStyle>
            <a:lvl1pPr marL="0" indent="0" algn="ctr">
              <a:buNone/>
              <a:defRPr sz="1900" b="0" i="0">
                <a:solidFill>
                  <a:srgbClr val="84BA41"/>
                </a:solidFill>
                <a:latin typeface="Poppins SemiBold" pitchFamily="2" charset="77"/>
                <a:cs typeface="Poppins SemiBold" pitchFamily="2" charset="77"/>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07</a:t>
            </a:r>
            <a:endParaRPr lang="en-US" dirty="0"/>
          </a:p>
        </p:txBody>
      </p:sp>
      <p:sp>
        <p:nvSpPr>
          <p:cNvPr id="98" name="Text Placeholder 32">
            <a:extLst>
              <a:ext uri="{FF2B5EF4-FFF2-40B4-BE49-F238E27FC236}">
                <a16:creationId xmlns:a16="http://schemas.microsoft.com/office/drawing/2014/main" id="{E2A88B1F-CD9A-7741-B8DB-196E95F98E0B}"/>
              </a:ext>
            </a:extLst>
          </p:cNvPr>
          <p:cNvSpPr>
            <a:spLocks noGrp="1"/>
          </p:cNvSpPr>
          <p:nvPr>
            <p:ph type="body" sz="quarter" idx="26" hasCustomPrompt="1"/>
          </p:nvPr>
        </p:nvSpPr>
        <p:spPr>
          <a:xfrm>
            <a:off x="1670511" y="5629873"/>
            <a:ext cx="3228474" cy="348400"/>
          </a:xfrm>
        </p:spPr>
        <p:txBody>
          <a:bodyPr anchor="ctr">
            <a:noAutofit/>
          </a:bodyPr>
          <a:lstStyle>
            <a:lvl1pPr marL="0" indent="0" algn="l">
              <a:buNone/>
              <a:defRPr sz="1600" b="0" i="0">
                <a:solidFill>
                  <a:schemeClr val="tx1"/>
                </a:solidFill>
                <a:latin typeface="Poppins" pitchFamily="2" charset="77"/>
                <a:cs typeface="Poppins" pitchFamily="2" charset="77"/>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Title</a:t>
            </a:r>
            <a:endParaRPr lang="en-US" dirty="0"/>
          </a:p>
        </p:txBody>
      </p:sp>
      <p:sp>
        <p:nvSpPr>
          <p:cNvPr id="99" name="Text Placeholder 32">
            <a:extLst>
              <a:ext uri="{FF2B5EF4-FFF2-40B4-BE49-F238E27FC236}">
                <a16:creationId xmlns:a16="http://schemas.microsoft.com/office/drawing/2014/main" id="{A0BAD99F-EFA9-A648-BF68-F6E2B8A13D75}"/>
              </a:ext>
            </a:extLst>
          </p:cNvPr>
          <p:cNvSpPr>
            <a:spLocks noGrp="1"/>
          </p:cNvSpPr>
          <p:nvPr>
            <p:ph type="body" sz="quarter" idx="27" hasCustomPrompt="1"/>
          </p:nvPr>
        </p:nvSpPr>
        <p:spPr>
          <a:xfrm>
            <a:off x="954672" y="6126560"/>
            <a:ext cx="648000" cy="348400"/>
          </a:xfrm>
        </p:spPr>
        <p:txBody>
          <a:bodyPr anchor="ctr">
            <a:noAutofit/>
          </a:bodyPr>
          <a:lstStyle>
            <a:lvl1pPr marL="0" indent="0" algn="ctr">
              <a:buNone/>
              <a:defRPr sz="1900" b="0" i="0">
                <a:solidFill>
                  <a:srgbClr val="84BA41"/>
                </a:solidFill>
                <a:latin typeface="Poppins SemiBold" pitchFamily="2" charset="77"/>
                <a:cs typeface="Poppins SemiBold" pitchFamily="2" charset="77"/>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08</a:t>
            </a:r>
            <a:endParaRPr lang="en-US" dirty="0"/>
          </a:p>
        </p:txBody>
      </p:sp>
      <p:sp>
        <p:nvSpPr>
          <p:cNvPr id="119" name="Text Placeholder 32">
            <a:extLst>
              <a:ext uri="{FF2B5EF4-FFF2-40B4-BE49-F238E27FC236}">
                <a16:creationId xmlns:a16="http://schemas.microsoft.com/office/drawing/2014/main" id="{DE316CDC-5319-DB45-8EB9-DE61D16C4CCD}"/>
              </a:ext>
            </a:extLst>
          </p:cNvPr>
          <p:cNvSpPr>
            <a:spLocks noGrp="1"/>
          </p:cNvSpPr>
          <p:nvPr>
            <p:ph type="body" sz="quarter" idx="28" hasCustomPrompt="1"/>
          </p:nvPr>
        </p:nvSpPr>
        <p:spPr>
          <a:xfrm>
            <a:off x="1670511" y="6126560"/>
            <a:ext cx="3228474" cy="348400"/>
          </a:xfrm>
        </p:spPr>
        <p:txBody>
          <a:bodyPr anchor="ctr">
            <a:noAutofit/>
          </a:bodyPr>
          <a:lstStyle>
            <a:lvl1pPr marL="0" indent="0" algn="l">
              <a:buNone/>
              <a:defRPr sz="1600" b="0" i="0">
                <a:solidFill>
                  <a:schemeClr val="tx1"/>
                </a:solidFill>
                <a:latin typeface="Poppins" pitchFamily="2" charset="77"/>
                <a:cs typeface="Poppins" pitchFamily="2" charset="77"/>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Title</a:t>
            </a:r>
            <a:endParaRPr lang="en-US" dirty="0"/>
          </a:p>
        </p:txBody>
      </p:sp>
      <p:sp>
        <p:nvSpPr>
          <p:cNvPr id="120" name="Freeform 119">
            <a:extLst>
              <a:ext uri="{FF2B5EF4-FFF2-40B4-BE49-F238E27FC236}">
                <a16:creationId xmlns:a16="http://schemas.microsoft.com/office/drawing/2014/main" id="{3940A8D4-1EFE-094C-9A22-6C2299E9990A}"/>
              </a:ext>
            </a:extLst>
          </p:cNvPr>
          <p:cNvSpPr/>
          <p:nvPr userDrawn="1"/>
        </p:nvSpPr>
        <p:spPr>
          <a:xfrm rot="16200000">
            <a:off x="-305598" y="9670325"/>
            <a:ext cx="1392572" cy="67184"/>
          </a:xfrm>
          <a:custGeom>
            <a:avLst/>
            <a:gdLst>
              <a:gd name="connsiteX0" fmla="*/ 226252 w 472886"/>
              <a:gd name="connsiteY0" fmla="*/ 2794 h 22814"/>
              <a:gd name="connsiteX1" fmla="*/ 226252 w 472886"/>
              <a:gd name="connsiteY1" fmla="*/ 11226 h 22814"/>
              <a:gd name="connsiteX2" fmla="*/ 233597 w 472886"/>
              <a:gd name="connsiteY2" fmla="*/ 11226 h 22814"/>
              <a:gd name="connsiteX3" fmla="*/ 235305 w 472886"/>
              <a:gd name="connsiteY3" fmla="*/ 10605 h 22814"/>
              <a:gd name="connsiteX4" fmla="*/ 236649 w 472886"/>
              <a:gd name="connsiteY4" fmla="*/ 9002 h 22814"/>
              <a:gd name="connsiteX5" fmla="*/ 237167 w 472886"/>
              <a:gd name="connsiteY5" fmla="*/ 6674 h 22814"/>
              <a:gd name="connsiteX6" fmla="*/ 236132 w 472886"/>
              <a:gd name="connsiteY6" fmla="*/ 3880 h 22814"/>
              <a:gd name="connsiteX7" fmla="*/ 233442 w 472886"/>
              <a:gd name="connsiteY7" fmla="*/ 2794 h 22814"/>
              <a:gd name="connsiteX8" fmla="*/ 41588 w 472886"/>
              <a:gd name="connsiteY8" fmla="*/ 2794 h 22814"/>
              <a:gd name="connsiteX9" fmla="*/ 41588 w 472886"/>
              <a:gd name="connsiteY9" fmla="*/ 11226 h 22814"/>
              <a:gd name="connsiteX10" fmla="*/ 48933 w 472886"/>
              <a:gd name="connsiteY10" fmla="*/ 11226 h 22814"/>
              <a:gd name="connsiteX11" fmla="*/ 50640 w 472886"/>
              <a:gd name="connsiteY11" fmla="*/ 10605 h 22814"/>
              <a:gd name="connsiteX12" fmla="*/ 51985 w 472886"/>
              <a:gd name="connsiteY12" fmla="*/ 9002 h 22814"/>
              <a:gd name="connsiteX13" fmla="*/ 52502 w 472886"/>
              <a:gd name="connsiteY13" fmla="*/ 6674 h 22814"/>
              <a:gd name="connsiteX14" fmla="*/ 51468 w 472886"/>
              <a:gd name="connsiteY14" fmla="*/ 3880 h 22814"/>
              <a:gd name="connsiteX15" fmla="*/ 48778 w 472886"/>
              <a:gd name="connsiteY15" fmla="*/ 2794 h 22814"/>
              <a:gd name="connsiteX16" fmla="*/ 345483 w 472886"/>
              <a:gd name="connsiteY16" fmla="*/ 2225 h 22814"/>
              <a:gd name="connsiteX17" fmla="*/ 345483 w 472886"/>
              <a:gd name="connsiteY17" fmla="*/ 11278 h 22814"/>
              <a:gd name="connsiteX18" fmla="*/ 353087 w 472886"/>
              <a:gd name="connsiteY18" fmla="*/ 11278 h 22814"/>
              <a:gd name="connsiteX19" fmla="*/ 355052 w 472886"/>
              <a:gd name="connsiteY19" fmla="*/ 10605 h 22814"/>
              <a:gd name="connsiteX20" fmla="*/ 356604 w 472886"/>
              <a:gd name="connsiteY20" fmla="*/ 8898 h 22814"/>
              <a:gd name="connsiteX21" fmla="*/ 357173 w 472886"/>
              <a:gd name="connsiteY21" fmla="*/ 6415 h 22814"/>
              <a:gd name="connsiteX22" fmla="*/ 355983 w 472886"/>
              <a:gd name="connsiteY22" fmla="*/ 3414 h 22814"/>
              <a:gd name="connsiteX23" fmla="*/ 352828 w 472886"/>
              <a:gd name="connsiteY23" fmla="*/ 2225 h 22814"/>
              <a:gd name="connsiteX24" fmla="*/ 315688 w 472886"/>
              <a:gd name="connsiteY24" fmla="*/ 2225 h 22814"/>
              <a:gd name="connsiteX25" fmla="*/ 315688 w 472886"/>
              <a:gd name="connsiteY25" fmla="*/ 11278 h 22814"/>
              <a:gd name="connsiteX26" fmla="*/ 323292 w 472886"/>
              <a:gd name="connsiteY26" fmla="*/ 11278 h 22814"/>
              <a:gd name="connsiteX27" fmla="*/ 325258 w 472886"/>
              <a:gd name="connsiteY27" fmla="*/ 10605 h 22814"/>
              <a:gd name="connsiteX28" fmla="*/ 326809 w 472886"/>
              <a:gd name="connsiteY28" fmla="*/ 8898 h 22814"/>
              <a:gd name="connsiteX29" fmla="*/ 327378 w 472886"/>
              <a:gd name="connsiteY29" fmla="*/ 6415 h 22814"/>
              <a:gd name="connsiteX30" fmla="*/ 326189 w 472886"/>
              <a:gd name="connsiteY30" fmla="*/ 3414 h 22814"/>
              <a:gd name="connsiteX31" fmla="*/ 323034 w 472886"/>
              <a:gd name="connsiteY31" fmla="*/ 2225 h 22814"/>
              <a:gd name="connsiteX32" fmla="*/ 421573 w 472886"/>
              <a:gd name="connsiteY32" fmla="*/ 1914 h 22814"/>
              <a:gd name="connsiteX33" fmla="*/ 417125 w 472886"/>
              <a:gd name="connsiteY33" fmla="*/ 3104 h 22814"/>
              <a:gd name="connsiteX34" fmla="*/ 414073 w 472886"/>
              <a:gd name="connsiteY34" fmla="*/ 6415 h 22814"/>
              <a:gd name="connsiteX35" fmla="*/ 412986 w 472886"/>
              <a:gd name="connsiteY35" fmla="*/ 11381 h 22814"/>
              <a:gd name="connsiteX36" fmla="*/ 414073 w 472886"/>
              <a:gd name="connsiteY36" fmla="*/ 16347 h 22814"/>
              <a:gd name="connsiteX37" fmla="*/ 417125 w 472886"/>
              <a:gd name="connsiteY37" fmla="*/ 19658 h 22814"/>
              <a:gd name="connsiteX38" fmla="*/ 421573 w 472886"/>
              <a:gd name="connsiteY38" fmla="*/ 20848 h 22814"/>
              <a:gd name="connsiteX39" fmla="*/ 426022 w 472886"/>
              <a:gd name="connsiteY39" fmla="*/ 19658 h 22814"/>
              <a:gd name="connsiteX40" fmla="*/ 429022 w 472886"/>
              <a:gd name="connsiteY40" fmla="*/ 16347 h 22814"/>
              <a:gd name="connsiteX41" fmla="*/ 430108 w 472886"/>
              <a:gd name="connsiteY41" fmla="*/ 11381 h 22814"/>
              <a:gd name="connsiteX42" fmla="*/ 429022 w 472886"/>
              <a:gd name="connsiteY42" fmla="*/ 6415 h 22814"/>
              <a:gd name="connsiteX43" fmla="*/ 426022 w 472886"/>
              <a:gd name="connsiteY43" fmla="*/ 3104 h 22814"/>
              <a:gd name="connsiteX44" fmla="*/ 421573 w 472886"/>
              <a:gd name="connsiteY44" fmla="*/ 1914 h 22814"/>
              <a:gd name="connsiteX45" fmla="*/ 298670 w 472886"/>
              <a:gd name="connsiteY45" fmla="*/ 1914 h 22814"/>
              <a:gd name="connsiteX46" fmla="*/ 294222 w 472886"/>
              <a:gd name="connsiteY46" fmla="*/ 3104 h 22814"/>
              <a:gd name="connsiteX47" fmla="*/ 291170 w 472886"/>
              <a:gd name="connsiteY47" fmla="*/ 6415 h 22814"/>
              <a:gd name="connsiteX48" fmla="*/ 290084 w 472886"/>
              <a:gd name="connsiteY48" fmla="*/ 11381 h 22814"/>
              <a:gd name="connsiteX49" fmla="*/ 291170 w 472886"/>
              <a:gd name="connsiteY49" fmla="*/ 16347 h 22814"/>
              <a:gd name="connsiteX50" fmla="*/ 294222 w 472886"/>
              <a:gd name="connsiteY50" fmla="*/ 19658 h 22814"/>
              <a:gd name="connsiteX51" fmla="*/ 298670 w 472886"/>
              <a:gd name="connsiteY51" fmla="*/ 20848 h 22814"/>
              <a:gd name="connsiteX52" fmla="*/ 303119 w 472886"/>
              <a:gd name="connsiteY52" fmla="*/ 19658 h 22814"/>
              <a:gd name="connsiteX53" fmla="*/ 306119 w 472886"/>
              <a:gd name="connsiteY53" fmla="*/ 16347 h 22814"/>
              <a:gd name="connsiteX54" fmla="*/ 307205 w 472886"/>
              <a:gd name="connsiteY54" fmla="*/ 11381 h 22814"/>
              <a:gd name="connsiteX55" fmla="*/ 306119 w 472886"/>
              <a:gd name="connsiteY55" fmla="*/ 6415 h 22814"/>
              <a:gd name="connsiteX56" fmla="*/ 303119 w 472886"/>
              <a:gd name="connsiteY56" fmla="*/ 3104 h 22814"/>
              <a:gd name="connsiteX57" fmla="*/ 298670 w 472886"/>
              <a:gd name="connsiteY57" fmla="*/ 1914 h 22814"/>
              <a:gd name="connsiteX58" fmla="*/ 344448 w 472886"/>
              <a:gd name="connsiteY58" fmla="*/ 414 h 22814"/>
              <a:gd name="connsiteX59" fmla="*/ 352983 w 472886"/>
              <a:gd name="connsiteY59" fmla="*/ 414 h 22814"/>
              <a:gd name="connsiteX60" fmla="*/ 356190 w 472886"/>
              <a:gd name="connsiteY60" fmla="*/ 1190 h 22814"/>
              <a:gd name="connsiteX61" fmla="*/ 358414 w 472886"/>
              <a:gd name="connsiteY61" fmla="*/ 3311 h 22814"/>
              <a:gd name="connsiteX62" fmla="*/ 359242 w 472886"/>
              <a:gd name="connsiteY62" fmla="*/ 6363 h 22814"/>
              <a:gd name="connsiteX63" fmla="*/ 358725 w 472886"/>
              <a:gd name="connsiteY63" fmla="*/ 8898 h 22814"/>
              <a:gd name="connsiteX64" fmla="*/ 357328 w 472886"/>
              <a:gd name="connsiteY64" fmla="*/ 10864 h 22814"/>
              <a:gd name="connsiteX65" fmla="*/ 355414 w 472886"/>
              <a:gd name="connsiteY65" fmla="*/ 12002 h 22814"/>
              <a:gd name="connsiteX66" fmla="*/ 356345 w 472886"/>
              <a:gd name="connsiteY66" fmla="*/ 12467 h 22814"/>
              <a:gd name="connsiteX67" fmla="*/ 357949 w 472886"/>
              <a:gd name="connsiteY67" fmla="*/ 14226 h 22814"/>
              <a:gd name="connsiteX68" fmla="*/ 358621 w 472886"/>
              <a:gd name="connsiteY68" fmla="*/ 16916 h 22814"/>
              <a:gd name="connsiteX69" fmla="*/ 358776 w 472886"/>
              <a:gd name="connsiteY69" fmla="*/ 19037 h 22814"/>
              <a:gd name="connsiteX70" fmla="*/ 359087 w 472886"/>
              <a:gd name="connsiteY70" fmla="*/ 20175 h 22814"/>
              <a:gd name="connsiteX71" fmla="*/ 359656 w 472886"/>
              <a:gd name="connsiteY71" fmla="*/ 20796 h 22814"/>
              <a:gd name="connsiteX72" fmla="*/ 360121 w 472886"/>
              <a:gd name="connsiteY72" fmla="*/ 21365 h 22814"/>
              <a:gd name="connsiteX73" fmla="*/ 360018 w 472886"/>
              <a:gd name="connsiteY73" fmla="*/ 22038 h 22814"/>
              <a:gd name="connsiteX74" fmla="*/ 359656 w 472886"/>
              <a:gd name="connsiteY74" fmla="*/ 22400 h 22814"/>
              <a:gd name="connsiteX75" fmla="*/ 359190 w 472886"/>
              <a:gd name="connsiteY75" fmla="*/ 22503 h 22814"/>
              <a:gd name="connsiteX76" fmla="*/ 358673 w 472886"/>
              <a:gd name="connsiteY76" fmla="*/ 22400 h 22814"/>
              <a:gd name="connsiteX77" fmla="*/ 357794 w 472886"/>
              <a:gd name="connsiteY77" fmla="*/ 21624 h 22814"/>
              <a:gd name="connsiteX78" fmla="*/ 357018 w 472886"/>
              <a:gd name="connsiteY78" fmla="*/ 20020 h 22814"/>
              <a:gd name="connsiteX79" fmla="*/ 356708 w 472886"/>
              <a:gd name="connsiteY79" fmla="*/ 17123 h 22814"/>
              <a:gd name="connsiteX80" fmla="*/ 356294 w 472886"/>
              <a:gd name="connsiteY80" fmla="*/ 15106 h 22814"/>
              <a:gd name="connsiteX81" fmla="*/ 355259 w 472886"/>
              <a:gd name="connsiteY81" fmla="*/ 13864 h 22814"/>
              <a:gd name="connsiteX82" fmla="*/ 353914 w 472886"/>
              <a:gd name="connsiteY82" fmla="*/ 13243 h 22814"/>
              <a:gd name="connsiteX83" fmla="*/ 352517 w 472886"/>
              <a:gd name="connsiteY83" fmla="*/ 13088 h 22814"/>
              <a:gd name="connsiteX84" fmla="*/ 345534 w 472886"/>
              <a:gd name="connsiteY84" fmla="*/ 13088 h 22814"/>
              <a:gd name="connsiteX85" fmla="*/ 345534 w 472886"/>
              <a:gd name="connsiteY85" fmla="*/ 21572 h 22814"/>
              <a:gd name="connsiteX86" fmla="*/ 345276 w 472886"/>
              <a:gd name="connsiteY86" fmla="*/ 22245 h 22814"/>
              <a:gd name="connsiteX87" fmla="*/ 344603 w 472886"/>
              <a:gd name="connsiteY87" fmla="*/ 22555 h 22814"/>
              <a:gd name="connsiteX88" fmla="*/ 343827 w 472886"/>
              <a:gd name="connsiteY88" fmla="*/ 22245 h 22814"/>
              <a:gd name="connsiteX89" fmla="*/ 343517 w 472886"/>
              <a:gd name="connsiteY89" fmla="*/ 21572 h 22814"/>
              <a:gd name="connsiteX90" fmla="*/ 343517 w 472886"/>
              <a:gd name="connsiteY90" fmla="*/ 1345 h 22814"/>
              <a:gd name="connsiteX91" fmla="*/ 343776 w 472886"/>
              <a:gd name="connsiteY91" fmla="*/ 673 h 22814"/>
              <a:gd name="connsiteX92" fmla="*/ 344448 w 472886"/>
              <a:gd name="connsiteY92" fmla="*/ 414 h 22814"/>
              <a:gd name="connsiteX93" fmla="*/ 314654 w 472886"/>
              <a:gd name="connsiteY93" fmla="*/ 414 h 22814"/>
              <a:gd name="connsiteX94" fmla="*/ 323189 w 472886"/>
              <a:gd name="connsiteY94" fmla="*/ 414 h 22814"/>
              <a:gd name="connsiteX95" fmla="*/ 326396 w 472886"/>
              <a:gd name="connsiteY95" fmla="*/ 1190 h 22814"/>
              <a:gd name="connsiteX96" fmla="*/ 328620 w 472886"/>
              <a:gd name="connsiteY96" fmla="*/ 3311 h 22814"/>
              <a:gd name="connsiteX97" fmla="*/ 329448 w 472886"/>
              <a:gd name="connsiteY97" fmla="*/ 6363 h 22814"/>
              <a:gd name="connsiteX98" fmla="*/ 328930 w 472886"/>
              <a:gd name="connsiteY98" fmla="*/ 8898 h 22814"/>
              <a:gd name="connsiteX99" fmla="*/ 327534 w 472886"/>
              <a:gd name="connsiteY99" fmla="*/ 10864 h 22814"/>
              <a:gd name="connsiteX100" fmla="*/ 325620 w 472886"/>
              <a:gd name="connsiteY100" fmla="*/ 12002 h 22814"/>
              <a:gd name="connsiteX101" fmla="*/ 326551 w 472886"/>
              <a:gd name="connsiteY101" fmla="*/ 12467 h 22814"/>
              <a:gd name="connsiteX102" fmla="*/ 328154 w 472886"/>
              <a:gd name="connsiteY102" fmla="*/ 14226 h 22814"/>
              <a:gd name="connsiteX103" fmla="*/ 328827 w 472886"/>
              <a:gd name="connsiteY103" fmla="*/ 16916 h 22814"/>
              <a:gd name="connsiteX104" fmla="*/ 328982 w 472886"/>
              <a:gd name="connsiteY104" fmla="*/ 19037 h 22814"/>
              <a:gd name="connsiteX105" fmla="*/ 329292 w 472886"/>
              <a:gd name="connsiteY105" fmla="*/ 20175 h 22814"/>
              <a:gd name="connsiteX106" fmla="*/ 329862 w 472886"/>
              <a:gd name="connsiteY106" fmla="*/ 20796 h 22814"/>
              <a:gd name="connsiteX107" fmla="*/ 330327 w 472886"/>
              <a:gd name="connsiteY107" fmla="*/ 21365 h 22814"/>
              <a:gd name="connsiteX108" fmla="*/ 330223 w 472886"/>
              <a:gd name="connsiteY108" fmla="*/ 22038 h 22814"/>
              <a:gd name="connsiteX109" fmla="*/ 329862 w 472886"/>
              <a:gd name="connsiteY109" fmla="*/ 22400 h 22814"/>
              <a:gd name="connsiteX110" fmla="*/ 329396 w 472886"/>
              <a:gd name="connsiteY110" fmla="*/ 22503 h 22814"/>
              <a:gd name="connsiteX111" fmla="*/ 328879 w 472886"/>
              <a:gd name="connsiteY111" fmla="*/ 22400 h 22814"/>
              <a:gd name="connsiteX112" fmla="*/ 327999 w 472886"/>
              <a:gd name="connsiteY112" fmla="*/ 21624 h 22814"/>
              <a:gd name="connsiteX113" fmla="*/ 327223 w 472886"/>
              <a:gd name="connsiteY113" fmla="*/ 20020 h 22814"/>
              <a:gd name="connsiteX114" fmla="*/ 326913 w 472886"/>
              <a:gd name="connsiteY114" fmla="*/ 17123 h 22814"/>
              <a:gd name="connsiteX115" fmla="*/ 326499 w 472886"/>
              <a:gd name="connsiteY115" fmla="*/ 15106 h 22814"/>
              <a:gd name="connsiteX116" fmla="*/ 325465 w 472886"/>
              <a:gd name="connsiteY116" fmla="*/ 13864 h 22814"/>
              <a:gd name="connsiteX117" fmla="*/ 324120 w 472886"/>
              <a:gd name="connsiteY117" fmla="*/ 13243 h 22814"/>
              <a:gd name="connsiteX118" fmla="*/ 322723 w 472886"/>
              <a:gd name="connsiteY118" fmla="*/ 13088 h 22814"/>
              <a:gd name="connsiteX119" fmla="*/ 315688 w 472886"/>
              <a:gd name="connsiteY119" fmla="*/ 13088 h 22814"/>
              <a:gd name="connsiteX120" fmla="*/ 315688 w 472886"/>
              <a:gd name="connsiteY120" fmla="*/ 21572 h 22814"/>
              <a:gd name="connsiteX121" fmla="*/ 315430 w 472886"/>
              <a:gd name="connsiteY121" fmla="*/ 22245 h 22814"/>
              <a:gd name="connsiteX122" fmla="*/ 314757 w 472886"/>
              <a:gd name="connsiteY122" fmla="*/ 22555 h 22814"/>
              <a:gd name="connsiteX123" fmla="*/ 313981 w 472886"/>
              <a:gd name="connsiteY123" fmla="*/ 22245 h 22814"/>
              <a:gd name="connsiteX124" fmla="*/ 313671 w 472886"/>
              <a:gd name="connsiteY124" fmla="*/ 21572 h 22814"/>
              <a:gd name="connsiteX125" fmla="*/ 313671 w 472886"/>
              <a:gd name="connsiteY125" fmla="*/ 1345 h 22814"/>
              <a:gd name="connsiteX126" fmla="*/ 313981 w 472886"/>
              <a:gd name="connsiteY126" fmla="*/ 673 h 22814"/>
              <a:gd name="connsiteX127" fmla="*/ 314654 w 472886"/>
              <a:gd name="connsiteY127" fmla="*/ 414 h 22814"/>
              <a:gd name="connsiteX128" fmla="*/ 437556 w 472886"/>
              <a:gd name="connsiteY128" fmla="*/ 362 h 22814"/>
              <a:gd name="connsiteX129" fmla="*/ 437970 w 472886"/>
              <a:gd name="connsiteY129" fmla="*/ 465 h 22814"/>
              <a:gd name="connsiteX130" fmla="*/ 438332 w 472886"/>
              <a:gd name="connsiteY130" fmla="*/ 724 h 22814"/>
              <a:gd name="connsiteX131" fmla="*/ 451936 w 472886"/>
              <a:gd name="connsiteY131" fmla="*/ 19037 h 22814"/>
              <a:gd name="connsiteX132" fmla="*/ 451936 w 472886"/>
              <a:gd name="connsiteY132" fmla="*/ 1241 h 22814"/>
              <a:gd name="connsiteX133" fmla="*/ 452195 w 472886"/>
              <a:gd name="connsiteY133" fmla="*/ 621 h 22814"/>
              <a:gd name="connsiteX134" fmla="*/ 452816 w 472886"/>
              <a:gd name="connsiteY134" fmla="*/ 362 h 22814"/>
              <a:gd name="connsiteX135" fmla="*/ 453540 w 472886"/>
              <a:gd name="connsiteY135" fmla="*/ 724 h 22814"/>
              <a:gd name="connsiteX136" fmla="*/ 453799 w 472886"/>
              <a:gd name="connsiteY136" fmla="*/ 1345 h 22814"/>
              <a:gd name="connsiteX137" fmla="*/ 453799 w 472886"/>
              <a:gd name="connsiteY137" fmla="*/ 21572 h 22814"/>
              <a:gd name="connsiteX138" fmla="*/ 453488 w 472886"/>
              <a:gd name="connsiteY138" fmla="*/ 22296 h 22814"/>
              <a:gd name="connsiteX139" fmla="*/ 452816 w 472886"/>
              <a:gd name="connsiteY139" fmla="*/ 22555 h 22814"/>
              <a:gd name="connsiteX140" fmla="*/ 452402 w 472886"/>
              <a:gd name="connsiteY140" fmla="*/ 22451 h 22814"/>
              <a:gd name="connsiteX141" fmla="*/ 452040 w 472886"/>
              <a:gd name="connsiteY141" fmla="*/ 22193 h 22814"/>
              <a:gd name="connsiteX142" fmla="*/ 438488 w 472886"/>
              <a:gd name="connsiteY142" fmla="*/ 3931 h 22814"/>
              <a:gd name="connsiteX143" fmla="*/ 438488 w 472886"/>
              <a:gd name="connsiteY143" fmla="*/ 21675 h 22814"/>
              <a:gd name="connsiteX144" fmla="*/ 438229 w 472886"/>
              <a:gd name="connsiteY144" fmla="*/ 22296 h 22814"/>
              <a:gd name="connsiteX145" fmla="*/ 437608 w 472886"/>
              <a:gd name="connsiteY145" fmla="*/ 22555 h 22814"/>
              <a:gd name="connsiteX146" fmla="*/ 436936 w 472886"/>
              <a:gd name="connsiteY146" fmla="*/ 22296 h 22814"/>
              <a:gd name="connsiteX147" fmla="*/ 436677 w 472886"/>
              <a:gd name="connsiteY147" fmla="*/ 21675 h 22814"/>
              <a:gd name="connsiteX148" fmla="*/ 436677 w 472886"/>
              <a:gd name="connsiteY148" fmla="*/ 1345 h 22814"/>
              <a:gd name="connsiteX149" fmla="*/ 436936 w 472886"/>
              <a:gd name="connsiteY149" fmla="*/ 621 h 22814"/>
              <a:gd name="connsiteX150" fmla="*/ 437556 w 472886"/>
              <a:gd name="connsiteY150" fmla="*/ 362 h 22814"/>
              <a:gd name="connsiteX151" fmla="*/ 405538 w 472886"/>
              <a:gd name="connsiteY151" fmla="*/ 362 h 22814"/>
              <a:gd name="connsiteX152" fmla="*/ 406210 w 472886"/>
              <a:gd name="connsiteY152" fmla="*/ 672 h 22814"/>
              <a:gd name="connsiteX153" fmla="*/ 406520 w 472886"/>
              <a:gd name="connsiteY153" fmla="*/ 1345 h 22814"/>
              <a:gd name="connsiteX154" fmla="*/ 406520 w 472886"/>
              <a:gd name="connsiteY154" fmla="*/ 21468 h 22814"/>
              <a:gd name="connsiteX155" fmla="*/ 406210 w 472886"/>
              <a:gd name="connsiteY155" fmla="*/ 22141 h 22814"/>
              <a:gd name="connsiteX156" fmla="*/ 405538 w 472886"/>
              <a:gd name="connsiteY156" fmla="*/ 22399 h 22814"/>
              <a:gd name="connsiteX157" fmla="*/ 404814 w 472886"/>
              <a:gd name="connsiteY157" fmla="*/ 22141 h 22814"/>
              <a:gd name="connsiteX158" fmla="*/ 404555 w 472886"/>
              <a:gd name="connsiteY158" fmla="*/ 21468 h 22814"/>
              <a:gd name="connsiteX159" fmla="*/ 404555 w 472886"/>
              <a:gd name="connsiteY159" fmla="*/ 1345 h 22814"/>
              <a:gd name="connsiteX160" fmla="*/ 404814 w 472886"/>
              <a:gd name="connsiteY160" fmla="*/ 672 h 22814"/>
              <a:gd name="connsiteX161" fmla="*/ 405538 w 472886"/>
              <a:gd name="connsiteY161" fmla="*/ 362 h 22814"/>
              <a:gd name="connsiteX162" fmla="*/ 365605 w 472886"/>
              <a:gd name="connsiteY162" fmla="*/ 362 h 22814"/>
              <a:gd name="connsiteX163" fmla="*/ 377192 w 472886"/>
              <a:gd name="connsiteY163" fmla="*/ 362 h 22814"/>
              <a:gd name="connsiteX164" fmla="*/ 377864 w 472886"/>
              <a:gd name="connsiteY164" fmla="*/ 621 h 22814"/>
              <a:gd name="connsiteX165" fmla="*/ 378123 w 472886"/>
              <a:gd name="connsiteY165" fmla="*/ 1293 h 22814"/>
              <a:gd name="connsiteX166" fmla="*/ 377864 w 472886"/>
              <a:gd name="connsiteY166" fmla="*/ 1966 h 22814"/>
              <a:gd name="connsiteX167" fmla="*/ 377192 w 472886"/>
              <a:gd name="connsiteY167" fmla="*/ 2224 h 22814"/>
              <a:gd name="connsiteX168" fmla="*/ 366640 w 472886"/>
              <a:gd name="connsiteY168" fmla="*/ 2224 h 22814"/>
              <a:gd name="connsiteX169" fmla="*/ 366640 w 472886"/>
              <a:gd name="connsiteY169" fmla="*/ 10139 h 22814"/>
              <a:gd name="connsiteX170" fmla="*/ 375744 w 472886"/>
              <a:gd name="connsiteY170" fmla="*/ 10139 h 22814"/>
              <a:gd name="connsiteX171" fmla="*/ 376416 w 472886"/>
              <a:gd name="connsiteY171" fmla="*/ 10398 h 22814"/>
              <a:gd name="connsiteX172" fmla="*/ 376675 w 472886"/>
              <a:gd name="connsiteY172" fmla="*/ 11070 h 22814"/>
              <a:gd name="connsiteX173" fmla="*/ 376416 w 472886"/>
              <a:gd name="connsiteY173" fmla="*/ 11743 h 22814"/>
              <a:gd name="connsiteX174" fmla="*/ 375744 w 472886"/>
              <a:gd name="connsiteY174" fmla="*/ 12001 h 22814"/>
              <a:gd name="connsiteX175" fmla="*/ 366640 w 472886"/>
              <a:gd name="connsiteY175" fmla="*/ 12001 h 22814"/>
              <a:gd name="connsiteX176" fmla="*/ 366640 w 472886"/>
              <a:gd name="connsiteY176" fmla="*/ 20589 h 22814"/>
              <a:gd name="connsiteX177" fmla="*/ 377192 w 472886"/>
              <a:gd name="connsiteY177" fmla="*/ 20589 h 22814"/>
              <a:gd name="connsiteX178" fmla="*/ 377864 w 472886"/>
              <a:gd name="connsiteY178" fmla="*/ 20847 h 22814"/>
              <a:gd name="connsiteX179" fmla="*/ 378123 w 472886"/>
              <a:gd name="connsiteY179" fmla="*/ 21520 h 22814"/>
              <a:gd name="connsiteX180" fmla="*/ 377864 w 472886"/>
              <a:gd name="connsiteY180" fmla="*/ 22193 h 22814"/>
              <a:gd name="connsiteX181" fmla="*/ 377192 w 472886"/>
              <a:gd name="connsiteY181" fmla="*/ 22451 h 22814"/>
              <a:gd name="connsiteX182" fmla="*/ 365605 w 472886"/>
              <a:gd name="connsiteY182" fmla="*/ 22451 h 22814"/>
              <a:gd name="connsiteX183" fmla="*/ 364933 w 472886"/>
              <a:gd name="connsiteY183" fmla="*/ 22193 h 22814"/>
              <a:gd name="connsiteX184" fmla="*/ 364674 w 472886"/>
              <a:gd name="connsiteY184" fmla="*/ 21520 h 22814"/>
              <a:gd name="connsiteX185" fmla="*/ 364674 w 472886"/>
              <a:gd name="connsiteY185" fmla="*/ 1293 h 22814"/>
              <a:gd name="connsiteX186" fmla="*/ 364933 w 472886"/>
              <a:gd name="connsiteY186" fmla="*/ 621 h 22814"/>
              <a:gd name="connsiteX187" fmla="*/ 365605 w 472886"/>
              <a:gd name="connsiteY187" fmla="*/ 362 h 22814"/>
              <a:gd name="connsiteX188" fmla="*/ 272910 w 472886"/>
              <a:gd name="connsiteY188" fmla="*/ 362 h 22814"/>
              <a:gd name="connsiteX189" fmla="*/ 284393 w 472886"/>
              <a:gd name="connsiteY189" fmla="*/ 362 h 22814"/>
              <a:gd name="connsiteX190" fmla="*/ 285014 w 472886"/>
              <a:gd name="connsiteY190" fmla="*/ 621 h 22814"/>
              <a:gd name="connsiteX191" fmla="*/ 285272 w 472886"/>
              <a:gd name="connsiteY191" fmla="*/ 1293 h 22814"/>
              <a:gd name="connsiteX192" fmla="*/ 285014 w 472886"/>
              <a:gd name="connsiteY192" fmla="*/ 1966 h 22814"/>
              <a:gd name="connsiteX193" fmla="*/ 284341 w 472886"/>
              <a:gd name="connsiteY193" fmla="*/ 2224 h 22814"/>
              <a:gd name="connsiteX194" fmla="*/ 273841 w 472886"/>
              <a:gd name="connsiteY194" fmla="*/ 2224 h 22814"/>
              <a:gd name="connsiteX195" fmla="*/ 273841 w 472886"/>
              <a:gd name="connsiteY195" fmla="*/ 10139 h 22814"/>
              <a:gd name="connsiteX196" fmla="*/ 282945 w 472886"/>
              <a:gd name="connsiteY196" fmla="*/ 10139 h 22814"/>
              <a:gd name="connsiteX197" fmla="*/ 283617 w 472886"/>
              <a:gd name="connsiteY197" fmla="*/ 10398 h 22814"/>
              <a:gd name="connsiteX198" fmla="*/ 283876 w 472886"/>
              <a:gd name="connsiteY198" fmla="*/ 11070 h 22814"/>
              <a:gd name="connsiteX199" fmla="*/ 283617 w 472886"/>
              <a:gd name="connsiteY199" fmla="*/ 11743 h 22814"/>
              <a:gd name="connsiteX200" fmla="*/ 282945 w 472886"/>
              <a:gd name="connsiteY200" fmla="*/ 12001 h 22814"/>
              <a:gd name="connsiteX201" fmla="*/ 273841 w 472886"/>
              <a:gd name="connsiteY201" fmla="*/ 12001 h 22814"/>
              <a:gd name="connsiteX202" fmla="*/ 273841 w 472886"/>
              <a:gd name="connsiteY202" fmla="*/ 21520 h 22814"/>
              <a:gd name="connsiteX203" fmla="*/ 273582 w 472886"/>
              <a:gd name="connsiteY203" fmla="*/ 22193 h 22814"/>
              <a:gd name="connsiteX204" fmla="*/ 272910 w 472886"/>
              <a:gd name="connsiteY204" fmla="*/ 22451 h 22814"/>
              <a:gd name="connsiteX205" fmla="*/ 272186 w 472886"/>
              <a:gd name="connsiteY205" fmla="*/ 22193 h 22814"/>
              <a:gd name="connsiteX206" fmla="*/ 271927 w 472886"/>
              <a:gd name="connsiteY206" fmla="*/ 21520 h 22814"/>
              <a:gd name="connsiteX207" fmla="*/ 271927 w 472886"/>
              <a:gd name="connsiteY207" fmla="*/ 1293 h 22814"/>
              <a:gd name="connsiteX208" fmla="*/ 272237 w 472886"/>
              <a:gd name="connsiteY208" fmla="*/ 621 h 22814"/>
              <a:gd name="connsiteX209" fmla="*/ 272910 w 472886"/>
              <a:gd name="connsiteY209" fmla="*/ 362 h 22814"/>
              <a:gd name="connsiteX210" fmla="*/ 246270 w 472886"/>
              <a:gd name="connsiteY210" fmla="*/ 362 h 22814"/>
              <a:gd name="connsiteX211" fmla="*/ 257495 w 472886"/>
              <a:gd name="connsiteY211" fmla="*/ 362 h 22814"/>
              <a:gd name="connsiteX212" fmla="*/ 258426 w 472886"/>
              <a:gd name="connsiteY212" fmla="*/ 724 h 22814"/>
              <a:gd name="connsiteX213" fmla="*/ 258788 w 472886"/>
              <a:gd name="connsiteY213" fmla="*/ 1604 h 22814"/>
              <a:gd name="connsiteX214" fmla="*/ 258426 w 472886"/>
              <a:gd name="connsiteY214" fmla="*/ 2483 h 22814"/>
              <a:gd name="connsiteX215" fmla="*/ 257495 w 472886"/>
              <a:gd name="connsiteY215" fmla="*/ 2793 h 22814"/>
              <a:gd name="connsiteX216" fmla="*/ 257495 w 472886"/>
              <a:gd name="connsiteY216" fmla="*/ 2845 h 22814"/>
              <a:gd name="connsiteX217" fmla="*/ 247615 w 472886"/>
              <a:gd name="connsiteY217" fmla="*/ 2845 h 22814"/>
              <a:gd name="connsiteX218" fmla="*/ 247615 w 472886"/>
              <a:gd name="connsiteY218" fmla="*/ 9932 h 22814"/>
              <a:gd name="connsiteX219" fmla="*/ 256099 w 472886"/>
              <a:gd name="connsiteY219" fmla="*/ 9932 h 22814"/>
              <a:gd name="connsiteX220" fmla="*/ 257030 w 472886"/>
              <a:gd name="connsiteY220" fmla="*/ 10294 h 22814"/>
              <a:gd name="connsiteX221" fmla="*/ 257392 w 472886"/>
              <a:gd name="connsiteY221" fmla="*/ 11174 h 22814"/>
              <a:gd name="connsiteX222" fmla="*/ 257030 w 472886"/>
              <a:gd name="connsiteY222" fmla="*/ 12053 h 22814"/>
              <a:gd name="connsiteX223" fmla="*/ 256099 w 472886"/>
              <a:gd name="connsiteY223" fmla="*/ 12364 h 22814"/>
              <a:gd name="connsiteX224" fmla="*/ 247615 w 472886"/>
              <a:gd name="connsiteY224" fmla="*/ 12364 h 22814"/>
              <a:gd name="connsiteX225" fmla="*/ 247615 w 472886"/>
              <a:gd name="connsiteY225" fmla="*/ 20020 h 22814"/>
              <a:gd name="connsiteX226" fmla="*/ 257495 w 472886"/>
              <a:gd name="connsiteY226" fmla="*/ 20020 h 22814"/>
              <a:gd name="connsiteX227" fmla="*/ 258426 w 472886"/>
              <a:gd name="connsiteY227" fmla="*/ 20382 h 22814"/>
              <a:gd name="connsiteX228" fmla="*/ 258788 w 472886"/>
              <a:gd name="connsiteY228" fmla="*/ 21210 h 22814"/>
              <a:gd name="connsiteX229" fmla="*/ 258426 w 472886"/>
              <a:gd name="connsiteY229" fmla="*/ 22089 h 22814"/>
              <a:gd name="connsiteX230" fmla="*/ 257495 w 472886"/>
              <a:gd name="connsiteY230" fmla="*/ 22451 h 22814"/>
              <a:gd name="connsiteX231" fmla="*/ 246270 w 472886"/>
              <a:gd name="connsiteY231" fmla="*/ 22451 h 22814"/>
              <a:gd name="connsiteX232" fmla="*/ 245391 w 472886"/>
              <a:gd name="connsiteY232" fmla="*/ 22089 h 22814"/>
              <a:gd name="connsiteX233" fmla="*/ 245029 w 472886"/>
              <a:gd name="connsiteY233" fmla="*/ 21158 h 22814"/>
              <a:gd name="connsiteX234" fmla="*/ 245029 w 472886"/>
              <a:gd name="connsiteY234" fmla="*/ 1604 h 22814"/>
              <a:gd name="connsiteX235" fmla="*/ 245391 w 472886"/>
              <a:gd name="connsiteY235" fmla="*/ 724 h 22814"/>
              <a:gd name="connsiteX236" fmla="*/ 246270 w 472886"/>
              <a:gd name="connsiteY236" fmla="*/ 362 h 22814"/>
              <a:gd name="connsiteX237" fmla="*/ 202665 w 472886"/>
              <a:gd name="connsiteY237" fmla="*/ 362 h 22814"/>
              <a:gd name="connsiteX238" fmla="*/ 203544 w 472886"/>
              <a:gd name="connsiteY238" fmla="*/ 724 h 22814"/>
              <a:gd name="connsiteX239" fmla="*/ 203958 w 472886"/>
              <a:gd name="connsiteY239" fmla="*/ 1655 h 22814"/>
              <a:gd name="connsiteX240" fmla="*/ 203958 w 472886"/>
              <a:gd name="connsiteY240" fmla="*/ 14174 h 22814"/>
              <a:gd name="connsiteX241" fmla="*/ 204734 w 472886"/>
              <a:gd name="connsiteY241" fmla="*/ 17278 h 22814"/>
              <a:gd name="connsiteX242" fmla="*/ 206855 w 472886"/>
              <a:gd name="connsiteY242" fmla="*/ 19399 h 22814"/>
              <a:gd name="connsiteX243" fmla="*/ 209751 w 472886"/>
              <a:gd name="connsiteY243" fmla="*/ 20175 h 22814"/>
              <a:gd name="connsiteX244" fmla="*/ 212700 w 472886"/>
              <a:gd name="connsiteY244" fmla="*/ 19399 h 22814"/>
              <a:gd name="connsiteX245" fmla="*/ 214872 w 472886"/>
              <a:gd name="connsiteY245" fmla="*/ 17278 h 22814"/>
              <a:gd name="connsiteX246" fmla="*/ 215700 w 472886"/>
              <a:gd name="connsiteY246" fmla="*/ 14174 h 22814"/>
              <a:gd name="connsiteX247" fmla="*/ 215700 w 472886"/>
              <a:gd name="connsiteY247" fmla="*/ 1655 h 22814"/>
              <a:gd name="connsiteX248" fmla="*/ 216011 w 472886"/>
              <a:gd name="connsiteY248" fmla="*/ 724 h 22814"/>
              <a:gd name="connsiteX249" fmla="*/ 216890 w 472886"/>
              <a:gd name="connsiteY249" fmla="*/ 362 h 22814"/>
              <a:gd name="connsiteX250" fmla="*/ 217821 w 472886"/>
              <a:gd name="connsiteY250" fmla="*/ 724 h 22814"/>
              <a:gd name="connsiteX251" fmla="*/ 218183 w 472886"/>
              <a:gd name="connsiteY251" fmla="*/ 1655 h 22814"/>
              <a:gd name="connsiteX252" fmla="*/ 218183 w 472886"/>
              <a:gd name="connsiteY252" fmla="*/ 14174 h 22814"/>
              <a:gd name="connsiteX253" fmla="*/ 217045 w 472886"/>
              <a:gd name="connsiteY253" fmla="*/ 18520 h 22814"/>
              <a:gd name="connsiteX254" fmla="*/ 214045 w 472886"/>
              <a:gd name="connsiteY254" fmla="*/ 21572 h 22814"/>
              <a:gd name="connsiteX255" fmla="*/ 209751 w 472886"/>
              <a:gd name="connsiteY255" fmla="*/ 22710 h 22814"/>
              <a:gd name="connsiteX256" fmla="*/ 205407 w 472886"/>
              <a:gd name="connsiteY256" fmla="*/ 21572 h 22814"/>
              <a:gd name="connsiteX257" fmla="*/ 202406 w 472886"/>
              <a:gd name="connsiteY257" fmla="*/ 18520 h 22814"/>
              <a:gd name="connsiteX258" fmla="*/ 201320 w 472886"/>
              <a:gd name="connsiteY258" fmla="*/ 14174 h 22814"/>
              <a:gd name="connsiteX259" fmla="*/ 201320 w 472886"/>
              <a:gd name="connsiteY259" fmla="*/ 1655 h 22814"/>
              <a:gd name="connsiteX260" fmla="*/ 201682 w 472886"/>
              <a:gd name="connsiteY260" fmla="*/ 724 h 22814"/>
              <a:gd name="connsiteX261" fmla="*/ 202665 w 472886"/>
              <a:gd name="connsiteY261" fmla="*/ 362 h 22814"/>
              <a:gd name="connsiteX262" fmla="*/ 181458 w 472886"/>
              <a:gd name="connsiteY262" fmla="*/ 362 h 22814"/>
              <a:gd name="connsiteX263" fmla="*/ 196148 w 472886"/>
              <a:gd name="connsiteY263" fmla="*/ 362 h 22814"/>
              <a:gd name="connsiteX264" fmla="*/ 197027 w 472886"/>
              <a:gd name="connsiteY264" fmla="*/ 672 h 22814"/>
              <a:gd name="connsiteX265" fmla="*/ 197389 w 472886"/>
              <a:gd name="connsiteY265" fmla="*/ 1552 h 22814"/>
              <a:gd name="connsiteX266" fmla="*/ 197027 w 472886"/>
              <a:gd name="connsiteY266" fmla="*/ 2431 h 22814"/>
              <a:gd name="connsiteX267" fmla="*/ 196096 w 472886"/>
              <a:gd name="connsiteY267" fmla="*/ 2742 h 22814"/>
              <a:gd name="connsiteX268" fmla="*/ 190096 w 472886"/>
              <a:gd name="connsiteY268" fmla="*/ 2742 h 22814"/>
              <a:gd name="connsiteX269" fmla="*/ 190096 w 472886"/>
              <a:gd name="connsiteY269" fmla="*/ 21158 h 22814"/>
              <a:gd name="connsiteX270" fmla="*/ 189734 w 472886"/>
              <a:gd name="connsiteY270" fmla="*/ 22089 h 22814"/>
              <a:gd name="connsiteX271" fmla="*/ 188751 w 472886"/>
              <a:gd name="connsiteY271" fmla="*/ 22451 h 22814"/>
              <a:gd name="connsiteX272" fmla="*/ 187820 w 472886"/>
              <a:gd name="connsiteY272" fmla="*/ 22089 h 22814"/>
              <a:gd name="connsiteX273" fmla="*/ 187458 w 472886"/>
              <a:gd name="connsiteY273" fmla="*/ 21158 h 22814"/>
              <a:gd name="connsiteX274" fmla="*/ 187458 w 472886"/>
              <a:gd name="connsiteY274" fmla="*/ 2742 h 22814"/>
              <a:gd name="connsiteX275" fmla="*/ 181458 w 472886"/>
              <a:gd name="connsiteY275" fmla="*/ 2742 h 22814"/>
              <a:gd name="connsiteX276" fmla="*/ 180578 w 472886"/>
              <a:gd name="connsiteY276" fmla="*/ 2431 h 22814"/>
              <a:gd name="connsiteX277" fmla="*/ 180216 w 472886"/>
              <a:gd name="connsiteY277" fmla="*/ 1552 h 22814"/>
              <a:gd name="connsiteX278" fmla="*/ 180578 w 472886"/>
              <a:gd name="connsiteY278" fmla="*/ 672 h 22814"/>
              <a:gd name="connsiteX279" fmla="*/ 181458 w 472886"/>
              <a:gd name="connsiteY279" fmla="*/ 362 h 22814"/>
              <a:gd name="connsiteX280" fmla="*/ 168422 w 472886"/>
              <a:gd name="connsiteY280" fmla="*/ 362 h 22814"/>
              <a:gd name="connsiteX281" fmla="*/ 169353 w 472886"/>
              <a:gd name="connsiteY281" fmla="*/ 724 h 22814"/>
              <a:gd name="connsiteX282" fmla="*/ 169715 w 472886"/>
              <a:gd name="connsiteY282" fmla="*/ 1604 h 22814"/>
              <a:gd name="connsiteX283" fmla="*/ 169715 w 472886"/>
              <a:gd name="connsiteY283" fmla="*/ 19968 h 22814"/>
              <a:gd name="connsiteX284" fmla="*/ 179285 w 472886"/>
              <a:gd name="connsiteY284" fmla="*/ 19968 h 22814"/>
              <a:gd name="connsiteX285" fmla="*/ 180216 w 472886"/>
              <a:gd name="connsiteY285" fmla="*/ 20330 h 22814"/>
              <a:gd name="connsiteX286" fmla="*/ 180578 w 472886"/>
              <a:gd name="connsiteY286" fmla="*/ 21210 h 22814"/>
              <a:gd name="connsiteX287" fmla="*/ 180216 w 472886"/>
              <a:gd name="connsiteY287" fmla="*/ 22089 h 22814"/>
              <a:gd name="connsiteX288" fmla="*/ 179285 w 472886"/>
              <a:gd name="connsiteY288" fmla="*/ 22451 h 22814"/>
              <a:gd name="connsiteX289" fmla="*/ 168370 w 472886"/>
              <a:gd name="connsiteY289" fmla="*/ 22451 h 22814"/>
              <a:gd name="connsiteX290" fmla="*/ 167491 w 472886"/>
              <a:gd name="connsiteY290" fmla="*/ 22089 h 22814"/>
              <a:gd name="connsiteX291" fmla="*/ 167129 w 472886"/>
              <a:gd name="connsiteY291" fmla="*/ 21158 h 22814"/>
              <a:gd name="connsiteX292" fmla="*/ 167129 w 472886"/>
              <a:gd name="connsiteY292" fmla="*/ 1604 h 22814"/>
              <a:gd name="connsiteX293" fmla="*/ 167491 w 472886"/>
              <a:gd name="connsiteY293" fmla="*/ 724 h 22814"/>
              <a:gd name="connsiteX294" fmla="*/ 168422 w 472886"/>
              <a:gd name="connsiteY294" fmla="*/ 362 h 22814"/>
              <a:gd name="connsiteX295" fmla="*/ 146024 w 472886"/>
              <a:gd name="connsiteY295" fmla="*/ 362 h 22814"/>
              <a:gd name="connsiteX296" fmla="*/ 146903 w 472886"/>
              <a:gd name="connsiteY296" fmla="*/ 724 h 22814"/>
              <a:gd name="connsiteX297" fmla="*/ 147317 w 472886"/>
              <a:gd name="connsiteY297" fmla="*/ 1655 h 22814"/>
              <a:gd name="connsiteX298" fmla="*/ 147317 w 472886"/>
              <a:gd name="connsiteY298" fmla="*/ 14174 h 22814"/>
              <a:gd name="connsiteX299" fmla="*/ 148093 w 472886"/>
              <a:gd name="connsiteY299" fmla="*/ 17278 h 22814"/>
              <a:gd name="connsiteX300" fmla="*/ 150214 w 472886"/>
              <a:gd name="connsiteY300" fmla="*/ 19399 h 22814"/>
              <a:gd name="connsiteX301" fmla="*/ 153162 w 472886"/>
              <a:gd name="connsiteY301" fmla="*/ 20175 h 22814"/>
              <a:gd name="connsiteX302" fmla="*/ 156111 w 472886"/>
              <a:gd name="connsiteY302" fmla="*/ 19399 h 22814"/>
              <a:gd name="connsiteX303" fmla="*/ 158283 w 472886"/>
              <a:gd name="connsiteY303" fmla="*/ 17278 h 22814"/>
              <a:gd name="connsiteX304" fmla="*/ 159111 w 472886"/>
              <a:gd name="connsiteY304" fmla="*/ 14174 h 22814"/>
              <a:gd name="connsiteX305" fmla="*/ 159111 w 472886"/>
              <a:gd name="connsiteY305" fmla="*/ 1655 h 22814"/>
              <a:gd name="connsiteX306" fmla="*/ 159421 w 472886"/>
              <a:gd name="connsiteY306" fmla="*/ 724 h 22814"/>
              <a:gd name="connsiteX307" fmla="*/ 160301 w 472886"/>
              <a:gd name="connsiteY307" fmla="*/ 362 h 22814"/>
              <a:gd name="connsiteX308" fmla="*/ 161180 w 472886"/>
              <a:gd name="connsiteY308" fmla="*/ 724 h 22814"/>
              <a:gd name="connsiteX309" fmla="*/ 161542 w 472886"/>
              <a:gd name="connsiteY309" fmla="*/ 1655 h 22814"/>
              <a:gd name="connsiteX310" fmla="*/ 161542 w 472886"/>
              <a:gd name="connsiteY310" fmla="*/ 14174 h 22814"/>
              <a:gd name="connsiteX311" fmla="*/ 160404 w 472886"/>
              <a:gd name="connsiteY311" fmla="*/ 18520 h 22814"/>
              <a:gd name="connsiteX312" fmla="*/ 157404 w 472886"/>
              <a:gd name="connsiteY312" fmla="*/ 21572 h 22814"/>
              <a:gd name="connsiteX313" fmla="*/ 153110 w 472886"/>
              <a:gd name="connsiteY313" fmla="*/ 22710 h 22814"/>
              <a:gd name="connsiteX314" fmla="*/ 148766 w 472886"/>
              <a:gd name="connsiteY314" fmla="*/ 21572 h 22814"/>
              <a:gd name="connsiteX315" fmla="*/ 145765 w 472886"/>
              <a:gd name="connsiteY315" fmla="*/ 18520 h 22814"/>
              <a:gd name="connsiteX316" fmla="*/ 144679 w 472886"/>
              <a:gd name="connsiteY316" fmla="*/ 14174 h 22814"/>
              <a:gd name="connsiteX317" fmla="*/ 144679 w 472886"/>
              <a:gd name="connsiteY317" fmla="*/ 1655 h 22814"/>
              <a:gd name="connsiteX318" fmla="*/ 145041 w 472886"/>
              <a:gd name="connsiteY318" fmla="*/ 724 h 22814"/>
              <a:gd name="connsiteX319" fmla="*/ 146024 w 472886"/>
              <a:gd name="connsiteY319" fmla="*/ 362 h 22814"/>
              <a:gd name="connsiteX320" fmla="*/ 95849 w 472886"/>
              <a:gd name="connsiteY320" fmla="*/ 362 h 22814"/>
              <a:gd name="connsiteX321" fmla="*/ 110540 w 472886"/>
              <a:gd name="connsiteY321" fmla="*/ 362 h 22814"/>
              <a:gd name="connsiteX322" fmla="*/ 111419 w 472886"/>
              <a:gd name="connsiteY322" fmla="*/ 672 h 22814"/>
              <a:gd name="connsiteX323" fmla="*/ 111781 w 472886"/>
              <a:gd name="connsiteY323" fmla="*/ 1552 h 22814"/>
              <a:gd name="connsiteX324" fmla="*/ 111419 w 472886"/>
              <a:gd name="connsiteY324" fmla="*/ 2431 h 22814"/>
              <a:gd name="connsiteX325" fmla="*/ 110488 w 472886"/>
              <a:gd name="connsiteY325" fmla="*/ 2742 h 22814"/>
              <a:gd name="connsiteX326" fmla="*/ 104488 w 472886"/>
              <a:gd name="connsiteY326" fmla="*/ 2742 h 22814"/>
              <a:gd name="connsiteX327" fmla="*/ 104488 w 472886"/>
              <a:gd name="connsiteY327" fmla="*/ 21158 h 22814"/>
              <a:gd name="connsiteX328" fmla="*/ 104126 w 472886"/>
              <a:gd name="connsiteY328" fmla="*/ 22089 h 22814"/>
              <a:gd name="connsiteX329" fmla="*/ 103143 w 472886"/>
              <a:gd name="connsiteY329" fmla="*/ 22451 h 22814"/>
              <a:gd name="connsiteX330" fmla="*/ 102212 w 472886"/>
              <a:gd name="connsiteY330" fmla="*/ 22089 h 22814"/>
              <a:gd name="connsiteX331" fmla="*/ 101850 w 472886"/>
              <a:gd name="connsiteY331" fmla="*/ 21158 h 22814"/>
              <a:gd name="connsiteX332" fmla="*/ 101850 w 472886"/>
              <a:gd name="connsiteY332" fmla="*/ 2742 h 22814"/>
              <a:gd name="connsiteX333" fmla="*/ 95849 w 472886"/>
              <a:gd name="connsiteY333" fmla="*/ 2742 h 22814"/>
              <a:gd name="connsiteX334" fmla="*/ 94970 w 472886"/>
              <a:gd name="connsiteY334" fmla="*/ 2431 h 22814"/>
              <a:gd name="connsiteX335" fmla="*/ 94608 w 472886"/>
              <a:gd name="connsiteY335" fmla="*/ 1552 h 22814"/>
              <a:gd name="connsiteX336" fmla="*/ 94970 w 472886"/>
              <a:gd name="connsiteY336" fmla="*/ 672 h 22814"/>
              <a:gd name="connsiteX337" fmla="*/ 95849 w 472886"/>
              <a:gd name="connsiteY337" fmla="*/ 362 h 22814"/>
              <a:gd name="connsiteX338" fmla="*/ 79608 w 472886"/>
              <a:gd name="connsiteY338" fmla="*/ 362 h 22814"/>
              <a:gd name="connsiteX339" fmla="*/ 90832 w 472886"/>
              <a:gd name="connsiteY339" fmla="*/ 362 h 22814"/>
              <a:gd name="connsiteX340" fmla="*/ 91763 w 472886"/>
              <a:gd name="connsiteY340" fmla="*/ 724 h 22814"/>
              <a:gd name="connsiteX341" fmla="*/ 92125 w 472886"/>
              <a:gd name="connsiteY341" fmla="*/ 1604 h 22814"/>
              <a:gd name="connsiteX342" fmla="*/ 91763 w 472886"/>
              <a:gd name="connsiteY342" fmla="*/ 2483 h 22814"/>
              <a:gd name="connsiteX343" fmla="*/ 90832 w 472886"/>
              <a:gd name="connsiteY343" fmla="*/ 2793 h 22814"/>
              <a:gd name="connsiteX344" fmla="*/ 90832 w 472886"/>
              <a:gd name="connsiteY344" fmla="*/ 2845 h 22814"/>
              <a:gd name="connsiteX345" fmla="*/ 80952 w 472886"/>
              <a:gd name="connsiteY345" fmla="*/ 2845 h 22814"/>
              <a:gd name="connsiteX346" fmla="*/ 80952 w 472886"/>
              <a:gd name="connsiteY346" fmla="*/ 9932 h 22814"/>
              <a:gd name="connsiteX347" fmla="*/ 89436 w 472886"/>
              <a:gd name="connsiteY347" fmla="*/ 9932 h 22814"/>
              <a:gd name="connsiteX348" fmla="*/ 90367 w 472886"/>
              <a:gd name="connsiteY348" fmla="*/ 10294 h 22814"/>
              <a:gd name="connsiteX349" fmla="*/ 90729 w 472886"/>
              <a:gd name="connsiteY349" fmla="*/ 11174 h 22814"/>
              <a:gd name="connsiteX350" fmla="*/ 90367 w 472886"/>
              <a:gd name="connsiteY350" fmla="*/ 12053 h 22814"/>
              <a:gd name="connsiteX351" fmla="*/ 89436 w 472886"/>
              <a:gd name="connsiteY351" fmla="*/ 12364 h 22814"/>
              <a:gd name="connsiteX352" fmla="*/ 80952 w 472886"/>
              <a:gd name="connsiteY352" fmla="*/ 12364 h 22814"/>
              <a:gd name="connsiteX353" fmla="*/ 80952 w 472886"/>
              <a:gd name="connsiteY353" fmla="*/ 20020 h 22814"/>
              <a:gd name="connsiteX354" fmla="*/ 90832 w 472886"/>
              <a:gd name="connsiteY354" fmla="*/ 20020 h 22814"/>
              <a:gd name="connsiteX355" fmla="*/ 91763 w 472886"/>
              <a:gd name="connsiteY355" fmla="*/ 20382 h 22814"/>
              <a:gd name="connsiteX356" fmla="*/ 92125 w 472886"/>
              <a:gd name="connsiteY356" fmla="*/ 21210 h 22814"/>
              <a:gd name="connsiteX357" fmla="*/ 91763 w 472886"/>
              <a:gd name="connsiteY357" fmla="*/ 22089 h 22814"/>
              <a:gd name="connsiteX358" fmla="*/ 90832 w 472886"/>
              <a:gd name="connsiteY358" fmla="*/ 22451 h 22814"/>
              <a:gd name="connsiteX359" fmla="*/ 79608 w 472886"/>
              <a:gd name="connsiteY359" fmla="*/ 22451 h 22814"/>
              <a:gd name="connsiteX360" fmla="*/ 78728 w 472886"/>
              <a:gd name="connsiteY360" fmla="*/ 22089 h 22814"/>
              <a:gd name="connsiteX361" fmla="*/ 78366 w 472886"/>
              <a:gd name="connsiteY361" fmla="*/ 21158 h 22814"/>
              <a:gd name="connsiteX362" fmla="*/ 78366 w 472886"/>
              <a:gd name="connsiteY362" fmla="*/ 1604 h 22814"/>
              <a:gd name="connsiteX363" fmla="*/ 78728 w 472886"/>
              <a:gd name="connsiteY363" fmla="*/ 724 h 22814"/>
              <a:gd name="connsiteX364" fmla="*/ 79608 w 472886"/>
              <a:gd name="connsiteY364" fmla="*/ 362 h 22814"/>
              <a:gd name="connsiteX365" fmla="*/ 61606 w 472886"/>
              <a:gd name="connsiteY365" fmla="*/ 362 h 22814"/>
              <a:gd name="connsiteX366" fmla="*/ 72831 w 472886"/>
              <a:gd name="connsiteY366" fmla="*/ 362 h 22814"/>
              <a:gd name="connsiteX367" fmla="*/ 73762 w 472886"/>
              <a:gd name="connsiteY367" fmla="*/ 724 h 22814"/>
              <a:gd name="connsiteX368" fmla="*/ 74124 w 472886"/>
              <a:gd name="connsiteY368" fmla="*/ 1604 h 22814"/>
              <a:gd name="connsiteX369" fmla="*/ 73762 w 472886"/>
              <a:gd name="connsiteY369" fmla="*/ 2483 h 22814"/>
              <a:gd name="connsiteX370" fmla="*/ 72831 w 472886"/>
              <a:gd name="connsiteY370" fmla="*/ 2793 h 22814"/>
              <a:gd name="connsiteX371" fmla="*/ 72831 w 472886"/>
              <a:gd name="connsiteY371" fmla="*/ 2845 h 22814"/>
              <a:gd name="connsiteX372" fmla="*/ 62951 w 472886"/>
              <a:gd name="connsiteY372" fmla="*/ 2845 h 22814"/>
              <a:gd name="connsiteX373" fmla="*/ 62951 w 472886"/>
              <a:gd name="connsiteY373" fmla="*/ 9932 h 22814"/>
              <a:gd name="connsiteX374" fmla="*/ 71435 w 472886"/>
              <a:gd name="connsiteY374" fmla="*/ 9932 h 22814"/>
              <a:gd name="connsiteX375" fmla="*/ 72366 w 472886"/>
              <a:gd name="connsiteY375" fmla="*/ 10294 h 22814"/>
              <a:gd name="connsiteX376" fmla="*/ 72728 w 472886"/>
              <a:gd name="connsiteY376" fmla="*/ 11174 h 22814"/>
              <a:gd name="connsiteX377" fmla="*/ 72366 w 472886"/>
              <a:gd name="connsiteY377" fmla="*/ 12053 h 22814"/>
              <a:gd name="connsiteX378" fmla="*/ 71435 w 472886"/>
              <a:gd name="connsiteY378" fmla="*/ 12364 h 22814"/>
              <a:gd name="connsiteX379" fmla="*/ 62951 w 472886"/>
              <a:gd name="connsiteY379" fmla="*/ 12364 h 22814"/>
              <a:gd name="connsiteX380" fmla="*/ 62951 w 472886"/>
              <a:gd name="connsiteY380" fmla="*/ 20020 h 22814"/>
              <a:gd name="connsiteX381" fmla="*/ 72831 w 472886"/>
              <a:gd name="connsiteY381" fmla="*/ 20020 h 22814"/>
              <a:gd name="connsiteX382" fmla="*/ 73762 w 472886"/>
              <a:gd name="connsiteY382" fmla="*/ 20382 h 22814"/>
              <a:gd name="connsiteX383" fmla="*/ 74124 w 472886"/>
              <a:gd name="connsiteY383" fmla="*/ 21210 h 22814"/>
              <a:gd name="connsiteX384" fmla="*/ 73762 w 472886"/>
              <a:gd name="connsiteY384" fmla="*/ 22089 h 22814"/>
              <a:gd name="connsiteX385" fmla="*/ 72831 w 472886"/>
              <a:gd name="connsiteY385" fmla="*/ 22451 h 22814"/>
              <a:gd name="connsiteX386" fmla="*/ 61606 w 472886"/>
              <a:gd name="connsiteY386" fmla="*/ 22451 h 22814"/>
              <a:gd name="connsiteX387" fmla="*/ 60727 w 472886"/>
              <a:gd name="connsiteY387" fmla="*/ 22089 h 22814"/>
              <a:gd name="connsiteX388" fmla="*/ 60365 w 472886"/>
              <a:gd name="connsiteY388" fmla="*/ 21158 h 22814"/>
              <a:gd name="connsiteX389" fmla="*/ 60365 w 472886"/>
              <a:gd name="connsiteY389" fmla="*/ 1604 h 22814"/>
              <a:gd name="connsiteX390" fmla="*/ 60727 w 472886"/>
              <a:gd name="connsiteY390" fmla="*/ 724 h 22814"/>
              <a:gd name="connsiteX391" fmla="*/ 61606 w 472886"/>
              <a:gd name="connsiteY391" fmla="*/ 362 h 22814"/>
              <a:gd name="connsiteX392" fmla="*/ 19191 w 472886"/>
              <a:gd name="connsiteY392" fmla="*/ 362 h 22814"/>
              <a:gd name="connsiteX393" fmla="*/ 33881 w 472886"/>
              <a:gd name="connsiteY393" fmla="*/ 362 h 22814"/>
              <a:gd name="connsiteX394" fmla="*/ 34760 w 472886"/>
              <a:gd name="connsiteY394" fmla="*/ 672 h 22814"/>
              <a:gd name="connsiteX395" fmla="*/ 35122 w 472886"/>
              <a:gd name="connsiteY395" fmla="*/ 1552 h 22814"/>
              <a:gd name="connsiteX396" fmla="*/ 34760 w 472886"/>
              <a:gd name="connsiteY396" fmla="*/ 2431 h 22814"/>
              <a:gd name="connsiteX397" fmla="*/ 33829 w 472886"/>
              <a:gd name="connsiteY397" fmla="*/ 2742 h 22814"/>
              <a:gd name="connsiteX398" fmla="*/ 27829 w 472886"/>
              <a:gd name="connsiteY398" fmla="*/ 2742 h 22814"/>
              <a:gd name="connsiteX399" fmla="*/ 27829 w 472886"/>
              <a:gd name="connsiteY399" fmla="*/ 21158 h 22814"/>
              <a:gd name="connsiteX400" fmla="*/ 27467 w 472886"/>
              <a:gd name="connsiteY400" fmla="*/ 22089 h 22814"/>
              <a:gd name="connsiteX401" fmla="*/ 26484 w 472886"/>
              <a:gd name="connsiteY401" fmla="*/ 22451 h 22814"/>
              <a:gd name="connsiteX402" fmla="*/ 25553 w 472886"/>
              <a:gd name="connsiteY402" fmla="*/ 22089 h 22814"/>
              <a:gd name="connsiteX403" fmla="*/ 25191 w 472886"/>
              <a:gd name="connsiteY403" fmla="*/ 21158 h 22814"/>
              <a:gd name="connsiteX404" fmla="*/ 25191 w 472886"/>
              <a:gd name="connsiteY404" fmla="*/ 2742 h 22814"/>
              <a:gd name="connsiteX405" fmla="*/ 19191 w 472886"/>
              <a:gd name="connsiteY405" fmla="*/ 2742 h 22814"/>
              <a:gd name="connsiteX406" fmla="*/ 18311 w 472886"/>
              <a:gd name="connsiteY406" fmla="*/ 2431 h 22814"/>
              <a:gd name="connsiteX407" fmla="*/ 17949 w 472886"/>
              <a:gd name="connsiteY407" fmla="*/ 1552 h 22814"/>
              <a:gd name="connsiteX408" fmla="*/ 18311 w 472886"/>
              <a:gd name="connsiteY408" fmla="*/ 672 h 22814"/>
              <a:gd name="connsiteX409" fmla="*/ 19191 w 472886"/>
              <a:gd name="connsiteY409" fmla="*/ 362 h 22814"/>
              <a:gd name="connsiteX410" fmla="*/ 224907 w 472886"/>
              <a:gd name="connsiteY410" fmla="*/ 259 h 22814"/>
              <a:gd name="connsiteX411" fmla="*/ 233649 w 472886"/>
              <a:gd name="connsiteY411" fmla="*/ 259 h 22814"/>
              <a:gd name="connsiteX412" fmla="*/ 236856 w 472886"/>
              <a:gd name="connsiteY412" fmla="*/ 1087 h 22814"/>
              <a:gd name="connsiteX413" fmla="*/ 239132 w 472886"/>
              <a:gd name="connsiteY413" fmla="*/ 3311 h 22814"/>
              <a:gd name="connsiteX414" fmla="*/ 239960 w 472886"/>
              <a:gd name="connsiteY414" fmla="*/ 6570 h 22814"/>
              <a:gd name="connsiteX415" fmla="*/ 239443 w 472886"/>
              <a:gd name="connsiteY415" fmla="*/ 9053 h 22814"/>
              <a:gd name="connsiteX416" fmla="*/ 238046 w 472886"/>
              <a:gd name="connsiteY416" fmla="*/ 11019 h 22814"/>
              <a:gd name="connsiteX417" fmla="*/ 236339 w 472886"/>
              <a:gd name="connsiteY417" fmla="*/ 12157 h 22814"/>
              <a:gd name="connsiteX418" fmla="*/ 237270 w 472886"/>
              <a:gd name="connsiteY418" fmla="*/ 12726 h 22814"/>
              <a:gd name="connsiteX419" fmla="*/ 238667 w 472886"/>
              <a:gd name="connsiteY419" fmla="*/ 14382 h 22814"/>
              <a:gd name="connsiteX420" fmla="*/ 239236 w 472886"/>
              <a:gd name="connsiteY420" fmla="*/ 16709 h 22814"/>
              <a:gd name="connsiteX421" fmla="*/ 239391 w 472886"/>
              <a:gd name="connsiteY421" fmla="*/ 18572 h 22814"/>
              <a:gd name="connsiteX422" fmla="*/ 239650 w 472886"/>
              <a:gd name="connsiteY422" fmla="*/ 19658 h 22814"/>
              <a:gd name="connsiteX423" fmla="*/ 240167 w 472886"/>
              <a:gd name="connsiteY423" fmla="*/ 20279 h 22814"/>
              <a:gd name="connsiteX424" fmla="*/ 240736 w 472886"/>
              <a:gd name="connsiteY424" fmla="*/ 21003 h 22814"/>
              <a:gd name="connsiteX425" fmla="*/ 240581 w 472886"/>
              <a:gd name="connsiteY425" fmla="*/ 21934 h 22814"/>
              <a:gd name="connsiteX426" fmla="*/ 240063 w 472886"/>
              <a:gd name="connsiteY426" fmla="*/ 22348 h 22814"/>
              <a:gd name="connsiteX427" fmla="*/ 239391 w 472886"/>
              <a:gd name="connsiteY427" fmla="*/ 22452 h 22814"/>
              <a:gd name="connsiteX428" fmla="*/ 238770 w 472886"/>
              <a:gd name="connsiteY428" fmla="*/ 22245 h 22814"/>
              <a:gd name="connsiteX429" fmla="*/ 237787 w 472886"/>
              <a:gd name="connsiteY429" fmla="*/ 21417 h 22814"/>
              <a:gd name="connsiteX430" fmla="*/ 237012 w 472886"/>
              <a:gd name="connsiteY430" fmla="*/ 19813 h 22814"/>
              <a:gd name="connsiteX431" fmla="*/ 236701 w 472886"/>
              <a:gd name="connsiteY431" fmla="*/ 16968 h 22814"/>
              <a:gd name="connsiteX432" fmla="*/ 236391 w 472886"/>
              <a:gd name="connsiteY432" fmla="*/ 15313 h 22814"/>
              <a:gd name="connsiteX433" fmla="*/ 235511 w 472886"/>
              <a:gd name="connsiteY433" fmla="*/ 14226 h 22814"/>
              <a:gd name="connsiteX434" fmla="*/ 234322 w 472886"/>
              <a:gd name="connsiteY434" fmla="*/ 13657 h 22814"/>
              <a:gd name="connsiteX435" fmla="*/ 232977 w 472886"/>
              <a:gd name="connsiteY435" fmla="*/ 13502 h 22814"/>
              <a:gd name="connsiteX436" fmla="*/ 226304 w 472886"/>
              <a:gd name="connsiteY436" fmla="*/ 13502 h 22814"/>
              <a:gd name="connsiteX437" fmla="*/ 226304 w 472886"/>
              <a:gd name="connsiteY437" fmla="*/ 21055 h 22814"/>
              <a:gd name="connsiteX438" fmla="*/ 225994 w 472886"/>
              <a:gd name="connsiteY438" fmla="*/ 21986 h 22814"/>
              <a:gd name="connsiteX439" fmla="*/ 225115 w 472886"/>
              <a:gd name="connsiteY439" fmla="*/ 22348 h 22814"/>
              <a:gd name="connsiteX440" fmla="*/ 224080 w 472886"/>
              <a:gd name="connsiteY440" fmla="*/ 21986 h 22814"/>
              <a:gd name="connsiteX441" fmla="*/ 223666 w 472886"/>
              <a:gd name="connsiteY441" fmla="*/ 21055 h 22814"/>
              <a:gd name="connsiteX442" fmla="*/ 223666 w 472886"/>
              <a:gd name="connsiteY442" fmla="*/ 1501 h 22814"/>
              <a:gd name="connsiteX443" fmla="*/ 224028 w 472886"/>
              <a:gd name="connsiteY443" fmla="*/ 621 h 22814"/>
              <a:gd name="connsiteX444" fmla="*/ 224907 w 472886"/>
              <a:gd name="connsiteY444" fmla="*/ 259 h 22814"/>
              <a:gd name="connsiteX445" fmla="*/ 40294 w 472886"/>
              <a:gd name="connsiteY445" fmla="*/ 259 h 22814"/>
              <a:gd name="connsiteX446" fmla="*/ 48984 w 472886"/>
              <a:gd name="connsiteY446" fmla="*/ 259 h 22814"/>
              <a:gd name="connsiteX447" fmla="*/ 52191 w 472886"/>
              <a:gd name="connsiteY447" fmla="*/ 1087 h 22814"/>
              <a:gd name="connsiteX448" fmla="*/ 54467 w 472886"/>
              <a:gd name="connsiteY448" fmla="*/ 3311 h 22814"/>
              <a:gd name="connsiteX449" fmla="*/ 55295 w 472886"/>
              <a:gd name="connsiteY449" fmla="*/ 6570 h 22814"/>
              <a:gd name="connsiteX450" fmla="*/ 54778 w 472886"/>
              <a:gd name="connsiteY450" fmla="*/ 9053 h 22814"/>
              <a:gd name="connsiteX451" fmla="*/ 53381 w 472886"/>
              <a:gd name="connsiteY451" fmla="*/ 11019 h 22814"/>
              <a:gd name="connsiteX452" fmla="*/ 51674 w 472886"/>
              <a:gd name="connsiteY452" fmla="*/ 12157 h 22814"/>
              <a:gd name="connsiteX453" fmla="*/ 52605 w 472886"/>
              <a:gd name="connsiteY453" fmla="*/ 12726 h 22814"/>
              <a:gd name="connsiteX454" fmla="*/ 54002 w 472886"/>
              <a:gd name="connsiteY454" fmla="*/ 14382 h 22814"/>
              <a:gd name="connsiteX455" fmla="*/ 54571 w 472886"/>
              <a:gd name="connsiteY455" fmla="*/ 16709 h 22814"/>
              <a:gd name="connsiteX456" fmla="*/ 54726 w 472886"/>
              <a:gd name="connsiteY456" fmla="*/ 18572 h 22814"/>
              <a:gd name="connsiteX457" fmla="*/ 54985 w 472886"/>
              <a:gd name="connsiteY457" fmla="*/ 19658 h 22814"/>
              <a:gd name="connsiteX458" fmla="*/ 55502 w 472886"/>
              <a:gd name="connsiteY458" fmla="*/ 20279 h 22814"/>
              <a:gd name="connsiteX459" fmla="*/ 56123 w 472886"/>
              <a:gd name="connsiteY459" fmla="*/ 21003 h 22814"/>
              <a:gd name="connsiteX460" fmla="*/ 55968 w 472886"/>
              <a:gd name="connsiteY460" fmla="*/ 21934 h 22814"/>
              <a:gd name="connsiteX461" fmla="*/ 55450 w 472886"/>
              <a:gd name="connsiteY461" fmla="*/ 22348 h 22814"/>
              <a:gd name="connsiteX462" fmla="*/ 54778 w 472886"/>
              <a:gd name="connsiteY462" fmla="*/ 22452 h 22814"/>
              <a:gd name="connsiteX463" fmla="*/ 54157 w 472886"/>
              <a:gd name="connsiteY463" fmla="*/ 22245 h 22814"/>
              <a:gd name="connsiteX464" fmla="*/ 53174 w 472886"/>
              <a:gd name="connsiteY464" fmla="*/ 21417 h 22814"/>
              <a:gd name="connsiteX465" fmla="*/ 52399 w 472886"/>
              <a:gd name="connsiteY465" fmla="*/ 19813 h 22814"/>
              <a:gd name="connsiteX466" fmla="*/ 52088 w 472886"/>
              <a:gd name="connsiteY466" fmla="*/ 16968 h 22814"/>
              <a:gd name="connsiteX467" fmla="*/ 51778 w 472886"/>
              <a:gd name="connsiteY467" fmla="*/ 15313 h 22814"/>
              <a:gd name="connsiteX468" fmla="*/ 50898 w 472886"/>
              <a:gd name="connsiteY468" fmla="*/ 14226 h 22814"/>
              <a:gd name="connsiteX469" fmla="*/ 49709 w 472886"/>
              <a:gd name="connsiteY469" fmla="*/ 13657 h 22814"/>
              <a:gd name="connsiteX470" fmla="*/ 48364 w 472886"/>
              <a:gd name="connsiteY470" fmla="*/ 13502 h 22814"/>
              <a:gd name="connsiteX471" fmla="*/ 41691 w 472886"/>
              <a:gd name="connsiteY471" fmla="*/ 13502 h 22814"/>
              <a:gd name="connsiteX472" fmla="*/ 41691 w 472886"/>
              <a:gd name="connsiteY472" fmla="*/ 21055 h 22814"/>
              <a:gd name="connsiteX473" fmla="*/ 41381 w 472886"/>
              <a:gd name="connsiteY473" fmla="*/ 21986 h 22814"/>
              <a:gd name="connsiteX474" fmla="*/ 40502 w 472886"/>
              <a:gd name="connsiteY474" fmla="*/ 22348 h 22814"/>
              <a:gd name="connsiteX475" fmla="*/ 39467 w 472886"/>
              <a:gd name="connsiteY475" fmla="*/ 21986 h 22814"/>
              <a:gd name="connsiteX476" fmla="*/ 39053 w 472886"/>
              <a:gd name="connsiteY476" fmla="*/ 21055 h 22814"/>
              <a:gd name="connsiteX477" fmla="*/ 39053 w 472886"/>
              <a:gd name="connsiteY477" fmla="*/ 1501 h 22814"/>
              <a:gd name="connsiteX478" fmla="*/ 39415 w 472886"/>
              <a:gd name="connsiteY478" fmla="*/ 621 h 22814"/>
              <a:gd name="connsiteX479" fmla="*/ 40294 w 472886"/>
              <a:gd name="connsiteY479" fmla="*/ 259 h 22814"/>
              <a:gd name="connsiteX480" fmla="*/ 465800 w 472886"/>
              <a:gd name="connsiteY480" fmla="*/ 104 h 22814"/>
              <a:gd name="connsiteX481" fmla="*/ 469369 w 472886"/>
              <a:gd name="connsiteY481" fmla="*/ 725 h 22814"/>
              <a:gd name="connsiteX482" fmla="*/ 472110 w 472886"/>
              <a:gd name="connsiteY482" fmla="*/ 2587 h 22814"/>
              <a:gd name="connsiteX483" fmla="*/ 472576 w 472886"/>
              <a:gd name="connsiteY483" fmla="*/ 3518 h 22814"/>
              <a:gd name="connsiteX484" fmla="*/ 472265 w 472886"/>
              <a:gd name="connsiteY484" fmla="*/ 4139 h 22814"/>
              <a:gd name="connsiteX485" fmla="*/ 471593 w 472886"/>
              <a:gd name="connsiteY485" fmla="*/ 4449 h 22814"/>
              <a:gd name="connsiteX486" fmla="*/ 471076 w 472886"/>
              <a:gd name="connsiteY486" fmla="*/ 4242 h 22814"/>
              <a:gd name="connsiteX487" fmla="*/ 469731 w 472886"/>
              <a:gd name="connsiteY487" fmla="*/ 3053 h 22814"/>
              <a:gd name="connsiteX488" fmla="*/ 467921 w 472886"/>
              <a:gd name="connsiteY488" fmla="*/ 2225 h 22814"/>
              <a:gd name="connsiteX489" fmla="*/ 465851 w 472886"/>
              <a:gd name="connsiteY489" fmla="*/ 1966 h 22814"/>
              <a:gd name="connsiteX490" fmla="*/ 463161 w 472886"/>
              <a:gd name="connsiteY490" fmla="*/ 2432 h 22814"/>
              <a:gd name="connsiteX491" fmla="*/ 461299 w 472886"/>
              <a:gd name="connsiteY491" fmla="*/ 3725 h 22814"/>
              <a:gd name="connsiteX492" fmla="*/ 460627 w 472886"/>
              <a:gd name="connsiteY492" fmla="*/ 5794 h 22814"/>
              <a:gd name="connsiteX493" fmla="*/ 461403 w 472886"/>
              <a:gd name="connsiteY493" fmla="*/ 7967 h 22814"/>
              <a:gd name="connsiteX494" fmla="*/ 463369 w 472886"/>
              <a:gd name="connsiteY494" fmla="*/ 9364 h 22814"/>
              <a:gd name="connsiteX495" fmla="*/ 466006 w 472886"/>
              <a:gd name="connsiteY495" fmla="*/ 10398 h 22814"/>
              <a:gd name="connsiteX496" fmla="*/ 468593 w 472886"/>
              <a:gd name="connsiteY496" fmla="*/ 11278 h 22814"/>
              <a:gd name="connsiteX497" fmla="*/ 470817 w 472886"/>
              <a:gd name="connsiteY497" fmla="*/ 12468 h 22814"/>
              <a:gd name="connsiteX498" fmla="*/ 472317 w 472886"/>
              <a:gd name="connsiteY498" fmla="*/ 14278 h 22814"/>
              <a:gd name="connsiteX499" fmla="*/ 472886 w 472886"/>
              <a:gd name="connsiteY499" fmla="*/ 17072 h 22814"/>
              <a:gd name="connsiteX500" fmla="*/ 471955 w 472886"/>
              <a:gd name="connsiteY500" fmla="*/ 19969 h 22814"/>
              <a:gd name="connsiteX501" fmla="*/ 469421 w 472886"/>
              <a:gd name="connsiteY501" fmla="*/ 22038 h 22814"/>
              <a:gd name="connsiteX502" fmla="*/ 465696 w 472886"/>
              <a:gd name="connsiteY502" fmla="*/ 22814 h 22814"/>
              <a:gd name="connsiteX503" fmla="*/ 461506 w 472886"/>
              <a:gd name="connsiteY503" fmla="*/ 22038 h 22814"/>
              <a:gd name="connsiteX504" fmla="*/ 458144 w 472886"/>
              <a:gd name="connsiteY504" fmla="*/ 19658 h 22814"/>
              <a:gd name="connsiteX505" fmla="*/ 457886 w 472886"/>
              <a:gd name="connsiteY505" fmla="*/ 19348 h 22814"/>
              <a:gd name="connsiteX506" fmla="*/ 457782 w 472886"/>
              <a:gd name="connsiteY506" fmla="*/ 18882 h 22814"/>
              <a:gd name="connsiteX507" fmla="*/ 458092 w 472886"/>
              <a:gd name="connsiteY507" fmla="*/ 18210 h 22814"/>
              <a:gd name="connsiteX508" fmla="*/ 458765 w 472886"/>
              <a:gd name="connsiteY508" fmla="*/ 17899 h 22814"/>
              <a:gd name="connsiteX509" fmla="*/ 459437 w 472886"/>
              <a:gd name="connsiteY509" fmla="*/ 18210 h 22814"/>
              <a:gd name="connsiteX510" fmla="*/ 462230 w 472886"/>
              <a:gd name="connsiteY510" fmla="*/ 20227 h 22814"/>
              <a:gd name="connsiteX511" fmla="*/ 465593 w 472886"/>
              <a:gd name="connsiteY511" fmla="*/ 20900 h 22814"/>
              <a:gd name="connsiteX512" fmla="*/ 468282 w 472886"/>
              <a:gd name="connsiteY512" fmla="*/ 20434 h 22814"/>
              <a:gd name="connsiteX513" fmla="*/ 470145 w 472886"/>
              <a:gd name="connsiteY513" fmla="*/ 19089 h 22814"/>
              <a:gd name="connsiteX514" fmla="*/ 470817 w 472886"/>
              <a:gd name="connsiteY514" fmla="*/ 17020 h 22814"/>
              <a:gd name="connsiteX515" fmla="*/ 470041 w 472886"/>
              <a:gd name="connsiteY515" fmla="*/ 14692 h 22814"/>
              <a:gd name="connsiteX516" fmla="*/ 467972 w 472886"/>
              <a:gd name="connsiteY516" fmla="*/ 13192 h 22814"/>
              <a:gd name="connsiteX517" fmla="*/ 465075 w 472886"/>
              <a:gd name="connsiteY517" fmla="*/ 12157 h 22814"/>
              <a:gd name="connsiteX518" fmla="*/ 462593 w 472886"/>
              <a:gd name="connsiteY518" fmla="*/ 11278 h 22814"/>
              <a:gd name="connsiteX519" fmla="*/ 460523 w 472886"/>
              <a:gd name="connsiteY519" fmla="*/ 10088 h 22814"/>
              <a:gd name="connsiteX520" fmla="*/ 459127 w 472886"/>
              <a:gd name="connsiteY520" fmla="*/ 8329 h 22814"/>
              <a:gd name="connsiteX521" fmla="*/ 458609 w 472886"/>
              <a:gd name="connsiteY521" fmla="*/ 5794 h 22814"/>
              <a:gd name="connsiteX522" fmla="*/ 459489 w 472886"/>
              <a:gd name="connsiteY522" fmla="*/ 2846 h 22814"/>
              <a:gd name="connsiteX523" fmla="*/ 462024 w 472886"/>
              <a:gd name="connsiteY523" fmla="*/ 828 h 22814"/>
              <a:gd name="connsiteX524" fmla="*/ 465800 w 472886"/>
              <a:gd name="connsiteY524" fmla="*/ 104 h 22814"/>
              <a:gd name="connsiteX525" fmla="*/ 392502 w 472886"/>
              <a:gd name="connsiteY525" fmla="*/ 104 h 22814"/>
              <a:gd name="connsiteX526" fmla="*/ 395761 w 472886"/>
              <a:gd name="connsiteY526" fmla="*/ 518 h 22814"/>
              <a:gd name="connsiteX527" fmla="*/ 398554 w 472886"/>
              <a:gd name="connsiteY527" fmla="*/ 1708 h 22814"/>
              <a:gd name="connsiteX528" fmla="*/ 398864 w 472886"/>
              <a:gd name="connsiteY528" fmla="*/ 2070 h 22814"/>
              <a:gd name="connsiteX529" fmla="*/ 398968 w 472886"/>
              <a:gd name="connsiteY529" fmla="*/ 2484 h 22814"/>
              <a:gd name="connsiteX530" fmla="*/ 398709 w 472886"/>
              <a:gd name="connsiteY530" fmla="*/ 3208 h 22814"/>
              <a:gd name="connsiteX531" fmla="*/ 398089 w 472886"/>
              <a:gd name="connsiteY531" fmla="*/ 3467 h 22814"/>
              <a:gd name="connsiteX532" fmla="*/ 397778 w 472886"/>
              <a:gd name="connsiteY532" fmla="*/ 3415 h 22814"/>
              <a:gd name="connsiteX533" fmla="*/ 397520 w 472886"/>
              <a:gd name="connsiteY533" fmla="*/ 3311 h 22814"/>
              <a:gd name="connsiteX534" fmla="*/ 395192 w 472886"/>
              <a:gd name="connsiteY534" fmla="*/ 2380 h 22814"/>
              <a:gd name="connsiteX535" fmla="*/ 392502 w 472886"/>
              <a:gd name="connsiteY535" fmla="*/ 2018 h 22814"/>
              <a:gd name="connsiteX536" fmla="*/ 387692 w 472886"/>
              <a:gd name="connsiteY536" fmla="*/ 3260 h 22814"/>
              <a:gd name="connsiteX537" fmla="*/ 384381 w 472886"/>
              <a:gd name="connsiteY537" fmla="*/ 6622 h 22814"/>
              <a:gd name="connsiteX538" fmla="*/ 383191 w 472886"/>
              <a:gd name="connsiteY538" fmla="*/ 11485 h 22814"/>
              <a:gd name="connsiteX539" fmla="*/ 384381 w 472886"/>
              <a:gd name="connsiteY539" fmla="*/ 16348 h 22814"/>
              <a:gd name="connsiteX540" fmla="*/ 387692 w 472886"/>
              <a:gd name="connsiteY540" fmla="*/ 19710 h 22814"/>
              <a:gd name="connsiteX541" fmla="*/ 392502 w 472886"/>
              <a:gd name="connsiteY541" fmla="*/ 20952 h 22814"/>
              <a:gd name="connsiteX542" fmla="*/ 395347 w 472886"/>
              <a:gd name="connsiteY542" fmla="*/ 20538 h 22814"/>
              <a:gd name="connsiteX543" fmla="*/ 397675 w 472886"/>
              <a:gd name="connsiteY543" fmla="*/ 19503 h 22814"/>
              <a:gd name="connsiteX544" fmla="*/ 397675 w 472886"/>
              <a:gd name="connsiteY544" fmla="*/ 13244 h 22814"/>
              <a:gd name="connsiteX545" fmla="*/ 392709 w 472886"/>
              <a:gd name="connsiteY545" fmla="*/ 13244 h 22814"/>
              <a:gd name="connsiteX546" fmla="*/ 392036 w 472886"/>
              <a:gd name="connsiteY546" fmla="*/ 12933 h 22814"/>
              <a:gd name="connsiteX547" fmla="*/ 391726 w 472886"/>
              <a:gd name="connsiteY547" fmla="*/ 12261 h 22814"/>
              <a:gd name="connsiteX548" fmla="*/ 392036 w 472886"/>
              <a:gd name="connsiteY548" fmla="*/ 11588 h 22814"/>
              <a:gd name="connsiteX549" fmla="*/ 392709 w 472886"/>
              <a:gd name="connsiteY549" fmla="*/ 11330 h 22814"/>
              <a:gd name="connsiteX550" fmla="*/ 398761 w 472886"/>
              <a:gd name="connsiteY550" fmla="*/ 11330 h 22814"/>
              <a:gd name="connsiteX551" fmla="*/ 399382 w 472886"/>
              <a:gd name="connsiteY551" fmla="*/ 11640 h 22814"/>
              <a:gd name="connsiteX552" fmla="*/ 399640 w 472886"/>
              <a:gd name="connsiteY552" fmla="*/ 12313 h 22814"/>
              <a:gd name="connsiteX553" fmla="*/ 399640 w 472886"/>
              <a:gd name="connsiteY553" fmla="*/ 19917 h 22814"/>
              <a:gd name="connsiteX554" fmla="*/ 399537 w 472886"/>
              <a:gd name="connsiteY554" fmla="*/ 20383 h 22814"/>
              <a:gd name="connsiteX555" fmla="*/ 399175 w 472886"/>
              <a:gd name="connsiteY555" fmla="*/ 20745 h 22814"/>
              <a:gd name="connsiteX556" fmla="*/ 396071 w 472886"/>
              <a:gd name="connsiteY556" fmla="*/ 22245 h 22814"/>
              <a:gd name="connsiteX557" fmla="*/ 392502 w 472886"/>
              <a:gd name="connsiteY557" fmla="*/ 22814 h 22814"/>
              <a:gd name="connsiteX558" fmla="*/ 388002 w 472886"/>
              <a:gd name="connsiteY558" fmla="*/ 21986 h 22814"/>
              <a:gd name="connsiteX559" fmla="*/ 384381 w 472886"/>
              <a:gd name="connsiteY559" fmla="*/ 19607 h 22814"/>
              <a:gd name="connsiteX560" fmla="*/ 382001 w 472886"/>
              <a:gd name="connsiteY560" fmla="*/ 15985 h 22814"/>
              <a:gd name="connsiteX561" fmla="*/ 381174 w 472886"/>
              <a:gd name="connsiteY561" fmla="*/ 11485 h 22814"/>
              <a:gd name="connsiteX562" fmla="*/ 382001 w 472886"/>
              <a:gd name="connsiteY562" fmla="*/ 6984 h 22814"/>
              <a:gd name="connsiteX563" fmla="*/ 384381 w 472886"/>
              <a:gd name="connsiteY563" fmla="*/ 3363 h 22814"/>
              <a:gd name="connsiteX564" fmla="*/ 388002 w 472886"/>
              <a:gd name="connsiteY564" fmla="*/ 983 h 22814"/>
              <a:gd name="connsiteX565" fmla="*/ 392502 w 472886"/>
              <a:gd name="connsiteY565" fmla="*/ 104 h 22814"/>
              <a:gd name="connsiteX566" fmla="*/ 134179 w 472886"/>
              <a:gd name="connsiteY566" fmla="*/ 104 h 22814"/>
              <a:gd name="connsiteX567" fmla="*/ 137386 w 472886"/>
              <a:gd name="connsiteY567" fmla="*/ 570 h 22814"/>
              <a:gd name="connsiteX568" fmla="*/ 140231 w 472886"/>
              <a:gd name="connsiteY568" fmla="*/ 1811 h 22814"/>
              <a:gd name="connsiteX569" fmla="*/ 140852 w 472886"/>
              <a:gd name="connsiteY569" fmla="*/ 2639 h 22814"/>
              <a:gd name="connsiteX570" fmla="*/ 140541 w 472886"/>
              <a:gd name="connsiteY570" fmla="*/ 3673 h 22814"/>
              <a:gd name="connsiteX571" fmla="*/ 139817 w 472886"/>
              <a:gd name="connsiteY571" fmla="*/ 4139 h 22814"/>
              <a:gd name="connsiteX572" fmla="*/ 138938 w 472886"/>
              <a:gd name="connsiteY572" fmla="*/ 3932 h 22814"/>
              <a:gd name="connsiteX573" fmla="*/ 136714 w 472886"/>
              <a:gd name="connsiteY573" fmla="*/ 2949 h 22814"/>
              <a:gd name="connsiteX574" fmla="*/ 134179 w 472886"/>
              <a:gd name="connsiteY574" fmla="*/ 2587 h 22814"/>
              <a:gd name="connsiteX575" fmla="*/ 130765 w 472886"/>
              <a:gd name="connsiteY575" fmla="*/ 3260 h 22814"/>
              <a:gd name="connsiteX576" fmla="*/ 128075 w 472886"/>
              <a:gd name="connsiteY576" fmla="*/ 5070 h 22814"/>
              <a:gd name="connsiteX577" fmla="*/ 126317 w 472886"/>
              <a:gd name="connsiteY577" fmla="*/ 7864 h 22814"/>
              <a:gd name="connsiteX578" fmla="*/ 125696 w 472886"/>
              <a:gd name="connsiteY578" fmla="*/ 11433 h 22814"/>
              <a:gd name="connsiteX579" fmla="*/ 126368 w 472886"/>
              <a:gd name="connsiteY579" fmla="*/ 15158 h 22814"/>
              <a:gd name="connsiteX580" fmla="*/ 128179 w 472886"/>
              <a:gd name="connsiteY580" fmla="*/ 17951 h 22814"/>
              <a:gd name="connsiteX581" fmla="*/ 130869 w 472886"/>
              <a:gd name="connsiteY581" fmla="*/ 19710 h 22814"/>
              <a:gd name="connsiteX582" fmla="*/ 134179 w 472886"/>
              <a:gd name="connsiteY582" fmla="*/ 20331 h 22814"/>
              <a:gd name="connsiteX583" fmla="*/ 136662 w 472886"/>
              <a:gd name="connsiteY583" fmla="*/ 19969 h 22814"/>
              <a:gd name="connsiteX584" fmla="*/ 138938 w 472886"/>
              <a:gd name="connsiteY584" fmla="*/ 18934 h 22814"/>
              <a:gd name="connsiteX585" fmla="*/ 139817 w 472886"/>
              <a:gd name="connsiteY585" fmla="*/ 18779 h 22814"/>
              <a:gd name="connsiteX586" fmla="*/ 140645 w 472886"/>
              <a:gd name="connsiteY586" fmla="*/ 19141 h 22814"/>
              <a:gd name="connsiteX587" fmla="*/ 140904 w 472886"/>
              <a:gd name="connsiteY587" fmla="*/ 20176 h 22814"/>
              <a:gd name="connsiteX588" fmla="*/ 140283 w 472886"/>
              <a:gd name="connsiteY588" fmla="*/ 21003 h 22814"/>
              <a:gd name="connsiteX589" fmla="*/ 138473 w 472886"/>
              <a:gd name="connsiteY589" fmla="*/ 21883 h 22814"/>
              <a:gd name="connsiteX590" fmla="*/ 136352 w 472886"/>
              <a:gd name="connsiteY590" fmla="*/ 22504 h 22814"/>
              <a:gd name="connsiteX591" fmla="*/ 134179 w 472886"/>
              <a:gd name="connsiteY591" fmla="*/ 22710 h 22814"/>
              <a:gd name="connsiteX592" fmla="*/ 129886 w 472886"/>
              <a:gd name="connsiteY592" fmla="*/ 21935 h 22814"/>
              <a:gd name="connsiteX593" fmla="*/ 126317 w 472886"/>
              <a:gd name="connsiteY593" fmla="*/ 19658 h 22814"/>
              <a:gd name="connsiteX594" fmla="*/ 123886 w 472886"/>
              <a:gd name="connsiteY594" fmla="*/ 16089 h 22814"/>
              <a:gd name="connsiteX595" fmla="*/ 123006 w 472886"/>
              <a:gd name="connsiteY595" fmla="*/ 11381 h 22814"/>
              <a:gd name="connsiteX596" fmla="*/ 123834 w 472886"/>
              <a:gd name="connsiteY596" fmla="*/ 6881 h 22814"/>
              <a:gd name="connsiteX597" fmla="*/ 126213 w 472886"/>
              <a:gd name="connsiteY597" fmla="*/ 3311 h 22814"/>
              <a:gd name="connsiteX598" fmla="*/ 129782 w 472886"/>
              <a:gd name="connsiteY598" fmla="*/ 932 h 22814"/>
              <a:gd name="connsiteX599" fmla="*/ 134179 w 472886"/>
              <a:gd name="connsiteY599" fmla="*/ 104 h 22814"/>
              <a:gd name="connsiteX600" fmla="*/ 421573 w 472886"/>
              <a:gd name="connsiteY600" fmla="*/ 52 h 22814"/>
              <a:gd name="connsiteX601" fmla="*/ 425815 w 472886"/>
              <a:gd name="connsiteY601" fmla="*/ 880 h 22814"/>
              <a:gd name="connsiteX602" fmla="*/ 429177 w 472886"/>
              <a:gd name="connsiteY602" fmla="*/ 3259 h 22814"/>
              <a:gd name="connsiteX603" fmla="*/ 431350 w 472886"/>
              <a:gd name="connsiteY603" fmla="*/ 6880 h 22814"/>
              <a:gd name="connsiteX604" fmla="*/ 432125 w 472886"/>
              <a:gd name="connsiteY604" fmla="*/ 11433 h 22814"/>
              <a:gd name="connsiteX605" fmla="*/ 431350 w 472886"/>
              <a:gd name="connsiteY605" fmla="*/ 15985 h 22814"/>
              <a:gd name="connsiteX606" fmla="*/ 429177 w 472886"/>
              <a:gd name="connsiteY606" fmla="*/ 19606 h 22814"/>
              <a:gd name="connsiteX607" fmla="*/ 425815 w 472886"/>
              <a:gd name="connsiteY607" fmla="*/ 21986 h 22814"/>
              <a:gd name="connsiteX608" fmla="*/ 421573 w 472886"/>
              <a:gd name="connsiteY608" fmla="*/ 22814 h 22814"/>
              <a:gd name="connsiteX609" fmla="*/ 417332 w 472886"/>
              <a:gd name="connsiteY609" fmla="*/ 21986 h 22814"/>
              <a:gd name="connsiteX610" fmla="*/ 413969 w 472886"/>
              <a:gd name="connsiteY610" fmla="*/ 19606 h 22814"/>
              <a:gd name="connsiteX611" fmla="*/ 411797 w 472886"/>
              <a:gd name="connsiteY611" fmla="*/ 15985 h 22814"/>
              <a:gd name="connsiteX612" fmla="*/ 411021 w 472886"/>
              <a:gd name="connsiteY612" fmla="*/ 11433 h 22814"/>
              <a:gd name="connsiteX613" fmla="*/ 411797 w 472886"/>
              <a:gd name="connsiteY613" fmla="*/ 6880 h 22814"/>
              <a:gd name="connsiteX614" fmla="*/ 413969 w 472886"/>
              <a:gd name="connsiteY614" fmla="*/ 3259 h 22814"/>
              <a:gd name="connsiteX615" fmla="*/ 417332 w 472886"/>
              <a:gd name="connsiteY615" fmla="*/ 880 h 22814"/>
              <a:gd name="connsiteX616" fmla="*/ 421573 w 472886"/>
              <a:gd name="connsiteY616" fmla="*/ 52 h 22814"/>
              <a:gd name="connsiteX617" fmla="*/ 298670 w 472886"/>
              <a:gd name="connsiteY617" fmla="*/ 52 h 22814"/>
              <a:gd name="connsiteX618" fmla="*/ 302912 w 472886"/>
              <a:gd name="connsiteY618" fmla="*/ 880 h 22814"/>
              <a:gd name="connsiteX619" fmla="*/ 306274 w 472886"/>
              <a:gd name="connsiteY619" fmla="*/ 3259 h 22814"/>
              <a:gd name="connsiteX620" fmla="*/ 308447 w 472886"/>
              <a:gd name="connsiteY620" fmla="*/ 6880 h 22814"/>
              <a:gd name="connsiteX621" fmla="*/ 309222 w 472886"/>
              <a:gd name="connsiteY621" fmla="*/ 11433 h 22814"/>
              <a:gd name="connsiteX622" fmla="*/ 308447 w 472886"/>
              <a:gd name="connsiteY622" fmla="*/ 15985 h 22814"/>
              <a:gd name="connsiteX623" fmla="*/ 306274 w 472886"/>
              <a:gd name="connsiteY623" fmla="*/ 19606 h 22814"/>
              <a:gd name="connsiteX624" fmla="*/ 302912 w 472886"/>
              <a:gd name="connsiteY624" fmla="*/ 21986 h 22814"/>
              <a:gd name="connsiteX625" fmla="*/ 298670 w 472886"/>
              <a:gd name="connsiteY625" fmla="*/ 22814 h 22814"/>
              <a:gd name="connsiteX626" fmla="*/ 294429 w 472886"/>
              <a:gd name="connsiteY626" fmla="*/ 21986 h 22814"/>
              <a:gd name="connsiteX627" fmla="*/ 291066 w 472886"/>
              <a:gd name="connsiteY627" fmla="*/ 19606 h 22814"/>
              <a:gd name="connsiteX628" fmla="*/ 288894 w 472886"/>
              <a:gd name="connsiteY628" fmla="*/ 15985 h 22814"/>
              <a:gd name="connsiteX629" fmla="*/ 288118 w 472886"/>
              <a:gd name="connsiteY629" fmla="*/ 11433 h 22814"/>
              <a:gd name="connsiteX630" fmla="*/ 288894 w 472886"/>
              <a:gd name="connsiteY630" fmla="*/ 6880 h 22814"/>
              <a:gd name="connsiteX631" fmla="*/ 291066 w 472886"/>
              <a:gd name="connsiteY631" fmla="*/ 3259 h 22814"/>
              <a:gd name="connsiteX632" fmla="*/ 294429 w 472886"/>
              <a:gd name="connsiteY632" fmla="*/ 880 h 22814"/>
              <a:gd name="connsiteX633" fmla="*/ 298670 w 472886"/>
              <a:gd name="connsiteY633" fmla="*/ 52 h 22814"/>
              <a:gd name="connsiteX634" fmla="*/ 8069 w 472886"/>
              <a:gd name="connsiteY634" fmla="*/ 0 h 22814"/>
              <a:gd name="connsiteX635" fmla="*/ 11742 w 472886"/>
              <a:gd name="connsiteY635" fmla="*/ 621 h 22814"/>
              <a:gd name="connsiteX636" fmla="*/ 14483 w 472886"/>
              <a:gd name="connsiteY636" fmla="*/ 2380 h 22814"/>
              <a:gd name="connsiteX637" fmla="*/ 15104 w 472886"/>
              <a:gd name="connsiteY637" fmla="*/ 3569 h 22814"/>
              <a:gd name="connsiteX638" fmla="*/ 14690 w 472886"/>
              <a:gd name="connsiteY638" fmla="*/ 4449 h 22814"/>
              <a:gd name="connsiteX639" fmla="*/ 13811 w 472886"/>
              <a:gd name="connsiteY639" fmla="*/ 4863 h 22814"/>
              <a:gd name="connsiteX640" fmla="*/ 13190 w 472886"/>
              <a:gd name="connsiteY640" fmla="*/ 4604 h 22814"/>
              <a:gd name="connsiteX641" fmla="*/ 11845 w 472886"/>
              <a:gd name="connsiteY641" fmla="*/ 3518 h 22814"/>
              <a:gd name="connsiteX642" fmla="*/ 10035 w 472886"/>
              <a:gd name="connsiteY642" fmla="*/ 2742 h 22814"/>
              <a:gd name="connsiteX643" fmla="*/ 8069 w 472886"/>
              <a:gd name="connsiteY643" fmla="*/ 2483 h 22814"/>
              <a:gd name="connsiteX644" fmla="*/ 5535 w 472886"/>
              <a:gd name="connsiteY644" fmla="*/ 2897 h 22814"/>
              <a:gd name="connsiteX645" fmla="*/ 3828 w 472886"/>
              <a:gd name="connsiteY645" fmla="*/ 4087 h 22814"/>
              <a:gd name="connsiteX646" fmla="*/ 3207 w 472886"/>
              <a:gd name="connsiteY646" fmla="*/ 5949 h 22814"/>
              <a:gd name="connsiteX647" fmla="*/ 3880 w 472886"/>
              <a:gd name="connsiteY647" fmla="*/ 7915 h 22814"/>
              <a:gd name="connsiteX648" fmla="*/ 5742 w 472886"/>
              <a:gd name="connsiteY648" fmla="*/ 9156 h 22814"/>
              <a:gd name="connsiteX649" fmla="*/ 8328 w 472886"/>
              <a:gd name="connsiteY649" fmla="*/ 10036 h 22814"/>
              <a:gd name="connsiteX650" fmla="*/ 11173 w 472886"/>
              <a:gd name="connsiteY650" fmla="*/ 10915 h 22814"/>
              <a:gd name="connsiteX651" fmla="*/ 13449 w 472886"/>
              <a:gd name="connsiteY651" fmla="*/ 12157 h 22814"/>
              <a:gd name="connsiteX652" fmla="*/ 15001 w 472886"/>
              <a:gd name="connsiteY652" fmla="*/ 13916 h 22814"/>
              <a:gd name="connsiteX653" fmla="*/ 15518 w 472886"/>
              <a:gd name="connsiteY653" fmla="*/ 16657 h 22814"/>
              <a:gd name="connsiteX654" fmla="*/ 14535 w 472886"/>
              <a:gd name="connsiteY654" fmla="*/ 19761 h 22814"/>
              <a:gd name="connsiteX655" fmla="*/ 11845 w 472886"/>
              <a:gd name="connsiteY655" fmla="*/ 21882 h 22814"/>
              <a:gd name="connsiteX656" fmla="*/ 8018 w 472886"/>
              <a:gd name="connsiteY656" fmla="*/ 22710 h 22814"/>
              <a:gd name="connsiteX657" fmla="*/ 3931 w 472886"/>
              <a:gd name="connsiteY657" fmla="*/ 22037 h 22814"/>
              <a:gd name="connsiteX658" fmla="*/ 517 w 472886"/>
              <a:gd name="connsiteY658" fmla="*/ 19813 h 22814"/>
              <a:gd name="connsiteX659" fmla="*/ 155 w 472886"/>
              <a:gd name="connsiteY659" fmla="*/ 19347 h 22814"/>
              <a:gd name="connsiteX660" fmla="*/ 0 w 472886"/>
              <a:gd name="connsiteY660" fmla="*/ 18778 h 22814"/>
              <a:gd name="connsiteX661" fmla="*/ 362 w 472886"/>
              <a:gd name="connsiteY661" fmla="*/ 17899 h 22814"/>
              <a:gd name="connsiteX662" fmla="*/ 1241 w 472886"/>
              <a:gd name="connsiteY662" fmla="*/ 17485 h 22814"/>
              <a:gd name="connsiteX663" fmla="*/ 2017 w 472886"/>
              <a:gd name="connsiteY663" fmla="*/ 17847 h 22814"/>
              <a:gd name="connsiteX664" fmla="*/ 4707 w 472886"/>
              <a:gd name="connsiteY664" fmla="*/ 19658 h 22814"/>
              <a:gd name="connsiteX665" fmla="*/ 7966 w 472886"/>
              <a:gd name="connsiteY665" fmla="*/ 20279 h 22814"/>
              <a:gd name="connsiteX666" fmla="*/ 10500 w 472886"/>
              <a:gd name="connsiteY666" fmla="*/ 19813 h 22814"/>
              <a:gd name="connsiteX667" fmla="*/ 12259 w 472886"/>
              <a:gd name="connsiteY667" fmla="*/ 18571 h 22814"/>
              <a:gd name="connsiteX668" fmla="*/ 12932 w 472886"/>
              <a:gd name="connsiteY668" fmla="*/ 16761 h 22814"/>
              <a:gd name="connsiteX669" fmla="*/ 12207 w 472886"/>
              <a:gd name="connsiteY669" fmla="*/ 14692 h 22814"/>
              <a:gd name="connsiteX670" fmla="*/ 10242 w 472886"/>
              <a:gd name="connsiteY670" fmla="*/ 13295 h 22814"/>
              <a:gd name="connsiteX671" fmla="*/ 7345 w 472886"/>
              <a:gd name="connsiteY671" fmla="*/ 12364 h 22814"/>
              <a:gd name="connsiteX672" fmla="*/ 4655 w 472886"/>
              <a:gd name="connsiteY672" fmla="*/ 11536 h 22814"/>
              <a:gd name="connsiteX673" fmla="*/ 2535 w 472886"/>
              <a:gd name="connsiteY673" fmla="*/ 10294 h 22814"/>
              <a:gd name="connsiteX674" fmla="*/ 1138 w 472886"/>
              <a:gd name="connsiteY674" fmla="*/ 8484 h 22814"/>
              <a:gd name="connsiteX675" fmla="*/ 672 w 472886"/>
              <a:gd name="connsiteY675" fmla="*/ 6001 h 22814"/>
              <a:gd name="connsiteX676" fmla="*/ 1604 w 472886"/>
              <a:gd name="connsiteY676" fmla="*/ 2845 h 22814"/>
              <a:gd name="connsiteX677" fmla="*/ 4242 w 472886"/>
              <a:gd name="connsiteY677" fmla="*/ 724 h 22814"/>
              <a:gd name="connsiteX678" fmla="*/ 8069 w 472886"/>
              <a:gd name="connsiteY678" fmla="*/ 0 h 22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Lst>
            <a:rect l="l" t="t" r="r" b="b"/>
            <a:pathLst>
              <a:path w="472886" h="22814">
                <a:moveTo>
                  <a:pt x="226252" y="2794"/>
                </a:moveTo>
                <a:lnTo>
                  <a:pt x="226252" y="11226"/>
                </a:lnTo>
                <a:lnTo>
                  <a:pt x="233597" y="11226"/>
                </a:lnTo>
                <a:cubicBezTo>
                  <a:pt x="234218" y="11174"/>
                  <a:pt x="234787" y="10967"/>
                  <a:pt x="235305" y="10605"/>
                </a:cubicBezTo>
                <a:cubicBezTo>
                  <a:pt x="235873" y="10243"/>
                  <a:pt x="236287" y="9674"/>
                  <a:pt x="236649" y="9002"/>
                </a:cubicBezTo>
                <a:cubicBezTo>
                  <a:pt x="237012" y="8329"/>
                  <a:pt x="237167" y="7553"/>
                  <a:pt x="237167" y="6674"/>
                </a:cubicBezTo>
                <a:cubicBezTo>
                  <a:pt x="237167" y="5536"/>
                  <a:pt x="236856" y="4604"/>
                  <a:pt x="236132" y="3880"/>
                </a:cubicBezTo>
                <a:cubicBezTo>
                  <a:pt x="235408" y="3156"/>
                  <a:pt x="234528" y="2794"/>
                  <a:pt x="233442" y="2794"/>
                </a:cubicBezTo>
                <a:close/>
                <a:moveTo>
                  <a:pt x="41588" y="2794"/>
                </a:moveTo>
                <a:lnTo>
                  <a:pt x="41588" y="11226"/>
                </a:lnTo>
                <a:lnTo>
                  <a:pt x="48933" y="11226"/>
                </a:lnTo>
                <a:cubicBezTo>
                  <a:pt x="49554" y="11174"/>
                  <a:pt x="50123" y="10967"/>
                  <a:pt x="50640" y="10605"/>
                </a:cubicBezTo>
                <a:cubicBezTo>
                  <a:pt x="51209" y="10243"/>
                  <a:pt x="51623" y="9674"/>
                  <a:pt x="51985" y="9002"/>
                </a:cubicBezTo>
                <a:cubicBezTo>
                  <a:pt x="52347" y="8329"/>
                  <a:pt x="52502" y="7553"/>
                  <a:pt x="52502" y="6674"/>
                </a:cubicBezTo>
                <a:cubicBezTo>
                  <a:pt x="52502" y="5536"/>
                  <a:pt x="52191" y="4604"/>
                  <a:pt x="51468" y="3880"/>
                </a:cubicBezTo>
                <a:cubicBezTo>
                  <a:pt x="50743" y="3156"/>
                  <a:pt x="49864" y="2794"/>
                  <a:pt x="48778" y="2794"/>
                </a:cubicBezTo>
                <a:close/>
                <a:moveTo>
                  <a:pt x="345483" y="2225"/>
                </a:moveTo>
                <a:lnTo>
                  <a:pt x="345483" y="11278"/>
                </a:lnTo>
                <a:lnTo>
                  <a:pt x="353087" y="11278"/>
                </a:lnTo>
                <a:cubicBezTo>
                  <a:pt x="353811" y="11226"/>
                  <a:pt x="354483" y="11019"/>
                  <a:pt x="355052" y="10605"/>
                </a:cubicBezTo>
                <a:cubicBezTo>
                  <a:pt x="355725" y="10191"/>
                  <a:pt x="356190" y="9622"/>
                  <a:pt x="356604" y="8898"/>
                </a:cubicBezTo>
                <a:cubicBezTo>
                  <a:pt x="356966" y="8174"/>
                  <a:pt x="357173" y="7346"/>
                  <a:pt x="357173" y="6415"/>
                </a:cubicBezTo>
                <a:cubicBezTo>
                  <a:pt x="357173" y="5173"/>
                  <a:pt x="356811" y="4190"/>
                  <a:pt x="355983" y="3414"/>
                </a:cubicBezTo>
                <a:cubicBezTo>
                  <a:pt x="355207" y="2638"/>
                  <a:pt x="354121" y="2225"/>
                  <a:pt x="352828" y="2225"/>
                </a:cubicBezTo>
                <a:close/>
                <a:moveTo>
                  <a:pt x="315688" y="2225"/>
                </a:moveTo>
                <a:lnTo>
                  <a:pt x="315688" y="11278"/>
                </a:lnTo>
                <a:lnTo>
                  <a:pt x="323292" y="11278"/>
                </a:lnTo>
                <a:cubicBezTo>
                  <a:pt x="324016" y="11226"/>
                  <a:pt x="324689" y="11019"/>
                  <a:pt x="325258" y="10605"/>
                </a:cubicBezTo>
                <a:cubicBezTo>
                  <a:pt x="325930" y="10191"/>
                  <a:pt x="326396" y="9622"/>
                  <a:pt x="326809" y="8898"/>
                </a:cubicBezTo>
                <a:cubicBezTo>
                  <a:pt x="327172" y="8174"/>
                  <a:pt x="327378" y="7346"/>
                  <a:pt x="327378" y="6415"/>
                </a:cubicBezTo>
                <a:cubicBezTo>
                  <a:pt x="327378" y="5173"/>
                  <a:pt x="327016" y="4190"/>
                  <a:pt x="326189" y="3414"/>
                </a:cubicBezTo>
                <a:cubicBezTo>
                  <a:pt x="325413" y="2638"/>
                  <a:pt x="324327" y="2225"/>
                  <a:pt x="323034" y="2225"/>
                </a:cubicBezTo>
                <a:close/>
                <a:moveTo>
                  <a:pt x="421573" y="1914"/>
                </a:moveTo>
                <a:cubicBezTo>
                  <a:pt x="419918" y="1914"/>
                  <a:pt x="418418" y="2328"/>
                  <a:pt x="417125" y="3104"/>
                </a:cubicBezTo>
                <a:cubicBezTo>
                  <a:pt x="415832" y="3880"/>
                  <a:pt x="414797" y="5018"/>
                  <a:pt x="414073" y="6415"/>
                </a:cubicBezTo>
                <a:cubicBezTo>
                  <a:pt x="413348" y="7863"/>
                  <a:pt x="412986" y="9519"/>
                  <a:pt x="412986" y="11381"/>
                </a:cubicBezTo>
                <a:cubicBezTo>
                  <a:pt x="412986" y="13295"/>
                  <a:pt x="413348" y="14951"/>
                  <a:pt x="414073" y="16347"/>
                </a:cubicBezTo>
                <a:cubicBezTo>
                  <a:pt x="414797" y="17744"/>
                  <a:pt x="415832" y="18882"/>
                  <a:pt x="417125" y="19658"/>
                </a:cubicBezTo>
                <a:cubicBezTo>
                  <a:pt x="418418" y="20434"/>
                  <a:pt x="419918" y="20848"/>
                  <a:pt x="421573" y="20848"/>
                </a:cubicBezTo>
                <a:cubicBezTo>
                  <a:pt x="423228" y="20848"/>
                  <a:pt x="424728" y="20434"/>
                  <a:pt x="426022" y="19658"/>
                </a:cubicBezTo>
                <a:cubicBezTo>
                  <a:pt x="427315" y="18882"/>
                  <a:pt x="428298" y="17744"/>
                  <a:pt x="429022" y="16347"/>
                </a:cubicBezTo>
                <a:cubicBezTo>
                  <a:pt x="429746" y="14951"/>
                  <a:pt x="430108" y="13295"/>
                  <a:pt x="430108" y="11381"/>
                </a:cubicBezTo>
                <a:cubicBezTo>
                  <a:pt x="430108" y="9467"/>
                  <a:pt x="429746" y="7812"/>
                  <a:pt x="429022" y="6415"/>
                </a:cubicBezTo>
                <a:cubicBezTo>
                  <a:pt x="428298" y="5018"/>
                  <a:pt x="427315" y="3880"/>
                  <a:pt x="426022" y="3104"/>
                </a:cubicBezTo>
                <a:cubicBezTo>
                  <a:pt x="424728" y="2328"/>
                  <a:pt x="423280" y="1914"/>
                  <a:pt x="421573" y="1914"/>
                </a:cubicBezTo>
                <a:close/>
                <a:moveTo>
                  <a:pt x="298670" y="1914"/>
                </a:moveTo>
                <a:cubicBezTo>
                  <a:pt x="297015" y="1914"/>
                  <a:pt x="295515" y="2328"/>
                  <a:pt x="294222" y="3104"/>
                </a:cubicBezTo>
                <a:cubicBezTo>
                  <a:pt x="292929" y="3880"/>
                  <a:pt x="291894" y="5018"/>
                  <a:pt x="291170" y="6415"/>
                </a:cubicBezTo>
                <a:cubicBezTo>
                  <a:pt x="290445" y="7863"/>
                  <a:pt x="290084" y="9519"/>
                  <a:pt x="290084" y="11381"/>
                </a:cubicBezTo>
                <a:cubicBezTo>
                  <a:pt x="290084" y="13295"/>
                  <a:pt x="290445" y="14951"/>
                  <a:pt x="291170" y="16347"/>
                </a:cubicBezTo>
                <a:cubicBezTo>
                  <a:pt x="291894" y="17744"/>
                  <a:pt x="292929" y="18882"/>
                  <a:pt x="294222" y="19658"/>
                </a:cubicBezTo>
                <a:cubicBezTo>
                  <a:pt x="295515" y="20434"/>
                  <a:pt x="297015" y="20848"/>
                  <a:pt x="298670" y="20848"/>
                </a:cubicBezTo>
                <a:cubicBezTo>
                  <a:pt x="300377" y="20848"/>
                  <a:pt x="301825" y="20434"/>
                  <a:pt x="303119" y="19658"/>
                </a:cubicBezTo>
                <a:cubicBezTo>
                  <a:pt x="304412" y="18882"/>
                  <a:pt x="305395" y="17744"/>
                  <a:pt x="306119" y="16347"/>
                </a:cubicBezTo>
                <a:cubicBezTo>
                  <a:pt x="306843" y="14951"/>
                  <a:pt x="307205" y="13295"/>
                  <a:pt x="307205" y="11381"/>
                </a:cubicBezTo>
                <a:cubicBezTo>
                  <a:pt x="307205" y="9467"/>
                  <a:pt x="306843" y="7812"/>
                  <a:pt x="306119" y="6415"/>
                </a:cubicBezTo>
                <a:cubicBezTo>
                  <a:pt x="305395" y="5018"/>
                  <a:pt x="304412" y="3880"/>
                  <a:pt x="303119" y="3104"/>
                </a:cubicBezTo>
                <a:cubicBezTo>
                  <a:pt x="301825" y="2328"/>
                  <a:pt x="300377" y="1914"/>
                  <a:pt x="298670" y="1914"/>
                </a:cubicBezTo>
                <a:close/>
                <a:moveTo>
                  <a:pt x="344448" y="414"/>
                </a:moveTo>
                <a:lnTo>
                  <a:pt x="352983" y="414"/>
                </a:lnTo>
                <a:cubicBezTo>
                  <a:pt x="354173" y="414"/>
                  <a:pt x="355259" y="673"/>
                  <a:pt x="356190" y="1190"/>
                </a:cubicBezTo>
                <a:cubicBezTo>
                  <a:pt x="357121" y="1707"/>
                  <a:pt x="357897" y="2432"/>
                  <a:pt x="358414" y="3311"/>
                </a:cubicBezTo>
                <a:cubicBezTo>
                  <a:pt x="358983" y="4190"/>
                  <a:pt x="359242" y="5225"/>
                  <a:pt x="359242" y="6363"/>
                </a:cubicBezTo>
                <a:cubicBezTo>
                  <a:pt x="359242" y="7242"/>
                  <a:pt x="359087" y="8122"/>
                  <a:pt x="358725" y="8898"/>
                </a:cubicBezTo>
                <a:cubicBezTo>
                  <a:pt x="358414" y="9674"/>
                  <a:pt x="357949" y="10346"/>
                  <a:pt x="357328" y="10864"/>
                </a:cubicBezTo>
                <a:cubicBezTo>
                  <a:pt x="356759" y="11381"/>
                  <a:pt x="356138" y="11743"/>
                  <a:pt x="355414" y="12002"/>
                </a:cubicBezTo>
                <a:cubicBezTo>
                  <a:pt x="355725" y="12105"/>
                  <a:pt x="356035" y="12260"/>
                  <a:pt x="356345" y="12467"/>
                </a:cubicBezTo>
                <a:cubicBezTo>
                  <a:pt x="357018" y="12881"/>
                  <a:pt x="357535" y="13502"/>
                  <a:pt x="357949" y="14226"/>
                </a:cubicBezTo>
                <a:cubicBezTo>
                  <a:pt x="358363" y="14950"/>
                  <a:pt x="358621" y="15882"/>
                  <a:pt x="358621" y="16916"/>
                </a:cubicBezTo>
                <a:cubicBezTo>
                  <a:pt x="358673" y="17847"/>
                  <a:pt x="358725" y="18520"/>
                  <a:pt x="358776" y="19037"/>
                </a:cubicBezTo>
                <a:cubicBezTo>
                  <a:pt x="358828" y="19555"/>
                  <a:pt x="358932" y="19917"/>
                  <a:pt x="359087" y="20175"/>
                </a:cubicBezTo>
                <a:cubicBezTo>
                  <a:pt x="359242" y="20434"/>
                  <a:pt x="359449" y="20641"/>
                  <a:pt x="359656" y="20796"/>
                </a:cubicBezTo>
                <a:cubicBezTo>
                  <a:pt x="359863" y="20900"/>
                  <a:pt x="360018" y="21055"/>
                  <a:pt x="360121" y="21365"/>
                </a:cubicBezTo>
                <a:cubicBezTo>
                  <a:pt x="360173" y="21624"/>
                  <a:pt x="360121" y="21831"/>
                  <a:pt x="360018" y="22038"/>
                </a:cubicBezTo>
                <a:cubicBezTo>
                  <a:pt x="359915" y="22193"/>
                  <a:pt x="359811" y="22348"/>
                  <a:pt x="359656" y="22400"/>
                </a:cubicBezTo>
                <a:cubicBezTo>
                  <a:pt x="359501" y="22451"/>
                  <a:pt x="359345" y="22503"/>
                  <a:pt x="359190" y="22503"/>
                </a:cubicBezTo>
                <a:cubicBezTo>
                  <a:pt x="359035" y="22503"/>
                  <a:pt x="358828" y="22503"/>
                  <a:pt x="358673" y="22400"/>
                </a:cubicBezTo>
                <a:cubicBezTo>
                  <a:pt x="358414" y="22245"/>
                  <a:pt x="358104" y="21986"/>
                  <a:pt x="357794" y="21624"/>
                </a:cubicBezTo>
                <a:cubicBezTo>
                  <a:pt x="357483" y="21262"/>
                  <a:pt x="357225" y="20693"/>
                  <a:pt x="357018" y="20020"/>
                </a:cubicBezTo>
                <a:cubicBezTo>
                  <a:pt x="356811" y="19348"/>
                  <a:pt x="356708" y="18365"/>
                  <a:pt x="356708" y="17123"/>
                </a:cubicBezTo>
                <a:cubicBezTo>
                  <a:pt x="356708" y="16295"/>
                  <a:pt x="356552" y="15623"/>
                  <a:pt x="356294" y="15106"/>
                </a:cubicBezTo>
                <a:cubicBezTo>
                  <a:pt x="355983" y="14537"/>
                  <a:pt x="355673" y="14123"/>
                  <a:pt x="355259" y="13864"/>
                </a:cubicBezTo>
                <a:cubicBezTo>
                  <a:pt x="354845" y="13554"/>
                  <a:pt x="354432" y="13347"/>
                  <a:pt x="353914" y="13243"/>
                </a:cubicBezTo>
                <a:cubicBezTo>
                  <a:pt x="353449" y="13140"/>
                  <a:pt x="352983" y="13088"/>
                  <a:pt x="352517" y="13088"/>
                </a:cubicBezTo>
                <a:lnTo>
                  <a:pt x="345534" y="13088"/>
                </a:lnTo>
                <a:lnTo>
                  <a:pt x="345534" y="21572"/>
                </a:lnTo>
                <a:cubicBezTo>
                  <a:pt x="345534" y="21831"/>
                  <a:pt x="345431" y="22038"/>
                  <a:pt x="345276" y="22245"/>
                </a:cubicBezTo>
                <a:cubicBezTo>
                  <a:pt x="345121" y="22451"/>
                  <a:pt x="344862" y="22555"/>
                  <a:pt x="344603" y="22555"/>
                </a:cubicBezTo>
                <a:cubicBezTo>
                  <a:pt x="344293" y="22555"/>
                  <a:pt x="344034" y="22451"/>
                  <a:pt x="343827" y="22245"/>
                </a:cubicBezTo>
                <a:cubicBezTo>
                  <a:pt x="343621" y="22038"/>
                  <a:pt x="343517" y="21831"/>
                  <a:pt x="343517" y="21572"/>
                </a:cubicBezTo>
                <a:lnTo>
                  <a:pt x="343517" y="1345"/>
                </a:lnTo>
                <a:cubicBezTo>
                  <a:pt x="343517" y="1087"/>
                  <a:pt x="343569" y="880"/>
                  <a:pt x="343776" y="673"/>
                </a:cubicBezTo>
                <a:cubicBezTo>
                  <a:pt x="343983" y="517"/>
                  <a:pt x="344189" y="414"/>
                  <a:pt x="344448" y="414"/>
                </a:cubicBezTo>
                <a:close/>
                <a:moveTo>
                  <a:pt x="314654" y="414"/>
                </a:moveTo>
                <a:lnTo>
                  <a:pt x="323189" y="414"/>
                </a:lnTo>
                <a:cubicBezTo>
                  <a:pt x="324378" y="414"/>
                  <a:pt x="325465" y="673"/>
                  <a:pt x="326396" y="1190"/>
                </a:cubicBezTo>
                <a:cubicBezTo>
                  <a:pt x="327327" y="1707"/>
                  <a:pt x="328103" y="2432"/>
                  <a:pt x="328620" y="3311"/>
                </a:cubicBezTo>
                <a:cubicBezTo>
                  <a:pt x="329189" y="4190"/>
                  <a:pt x="329448" y="5225"/>
                  <a:pt x="329448" y="6363"/>
                </a:cubicBezTo>
                <a:cubicBezTo>
                  <a:pt x="329448" y="7242"/>
                  <a:pt x="329240" y="8122"/>
                  <a:pt x="328930" y="8898"/>
                </a:cubicBezTo>
                <a:cubicBezTo>
                  <a:pt x="328620" y="9674"/>
                  <a:pt x="328154" y="10346"/>
                  <a:pt x="327534" y="10864"/>
                </a:cubicBezTo>
                <a:cubicBezTo>
                  <a:pt x="326965" y="11381"/>
                  <a:pt x="326344" y="11743"/>
                  <a:pt x="325620" y="12002"/>
                </a:cubicBezTo>
                <a:cubicBezTo>
                  <a:pt x="325930" y="12105"/>
                  <a:pt x="326241" y="12260"/>
                  <a:pt x="326551" y="12467"/>
                </a:cubicBezTo>
                <a:cubicBezTo>
                  <a:pt x="327223" y="12881"/>
                  <a:pt x="327741" y="13502"/>
                  <a:pt x="328154" y="14226"/>
                </a:cubicBezTo>
                <a:cubicBezTo>
                  <a:pt x="328568" y="14950"/>
                  <a:pt x="328827" y="15882"/>
                  <a:pt x="328827" y="16916"/>
                </a:cubicBezTo>
                <a:cubicBezTo>
                  <a:pt x="328879" y="17847"/>
                  <a:pt x="328930" y="18520"/>
                  <a:pt x="328982" y="19037"/>
                </a:cubicBezTo>
                <a:cubicBezTo>
                  <a:pt x="329034" y="19555"/>
                  <a:pt x="329137" y="19917"/>
                  <a:pt x="329292" y="20175"/>
                </a:cubicBezTo>
                <a:cubicBezTo>
                  <a:pt x="329448" y="20434"/>
                  <a:pt x="329654" y="20641"/>
                  <a:pt x="329862" y="20796"/>
                </a:cubicBezTo>
                <a:cubicBezTo>
                  <a:pt x="330068" y="20900"/>
                  <a:pt x="330223" y="21055"/>
                  <a:pt x="330327" y="21365"/>
                </a:cubicBezTo>
                <a:cubicBezTo>
                  <a:pt x="330379" y="21624"/>
                  <a:pt x="330327" y="21831"/>
                  <a:pt x="330223" y="22038"/>
                </a:cubicBezTo>
                <a:cubicBezTo>
                  <a:pt x="330120" y="22193"/>
                  <a:pt x="330017" y="22348"/>
                  <a:pt x="329862" y="22400"/>
                </a:cubicBezTo>
                <a:cubicBezTo>
                  <a:pt x="329706" y="22451"/>
                  <a:pt x="329551" y="22503"/>
                  <a:pt x="329396" y="22503"/>
                </a:cubicBezTo>
                <a:cubicBezTo>
                  <a:pt x="329189" y="22503"/>
                  <a:pt x="329034" y="22503"/>
                  <a:pt x="328879" y="22400"/>
                </a:cubicBezTo>
                <a:cubicBezTo>
                  <a:pt x="328620" y="22245"/>
                  <a:pt x="328309" y="21986"/>
                  <a:pt x="327999" y="21624"/>
                </a:cubicBezTo>
                <a:cubicBezTo>
                  <a:pt x="327689" y="21262"/>
                  <a:pt x="327430" y="20693"/>
                  <a:pt x="327223" y="20020"/>
                </a:cubicBezTo>
                <a:cubicBezTo>
                  <a:pt x="327016" y="19348"/>
                  <a:pt x="326913" y="18365"/>
                  <a:pt x="326913" y="17123"/>
                </a:cubicBezTo>
                <a:cubicBezTo>
                  <a:pt x="326913" y="16295"/>
                  <a:pt x="326758" y="15623"/>
                  <a:pt x="326499" y="15106"/>
                </a:cubicBezTo>
                <a:cubicBezTo>
                  <a:pt x="326189" y="14537"/>
                  <a:pt x="325878" y="14123"/>
                  <a:pt x="325465" y="13864"/>
                </a:cubicBezTo>
                <a:cubicBezTo>
                  <a:pt x="325051" y="13554"/>
                  <a:pt x="324637" y="13347"/>
                  <a:pt x="324120" y="13243"/>
                </a:cubicBezTo>
                <a:cubicBezTo>
                  <a:pt x="323654" y="13140"/>
                  <a:pt x="323189" y="13088"/>
                  <a:pt x="322723" y="13088"/>
                </a:cubicBezTo>
                <a:lnTo>
                  <a:pt x="315688" y="13088"/>
                </a:lnTo>
                <a:lnTo>
                  <a:pt x="315688" y="21572"/>
                </a:lnTo>
                <a:cubicBezTo>
                  <a:pt x="315688" y="21831"/>
                  <a:pt x="315585" y="22038"/>
                  <a:pt x="315430" y="22245"/>
                </a:cubicBezTo>
                <a:cubicBezTo>
                  <a:pt x="315275" y="22451"/>
                  <a:pt x="315016" y="22555"/>
                  <a:pt x="314757" y="22555"/>
                </a:cubicBezTo>
                <a:cubicBezTo>
                  <a:pt x="314447" y="22555"/>
                  <a:pt x="314188" y="22451"/>
                  <a:pt x="313981" y="22245"/>
                </a:cubicBezTo>
                <a:cubicBezTo>
                  <a:pt x="313774" y="22038"/>
                  <a:pt x="313671" y="21831"/>
                  <a:pt x="313671" y="21572"/>
                </a:cubicBezTo>
                <a:lnTo>
                  <a:pt x="313671" y="1345"/>
                </a:lnTo>
                <a:cubicBezTo>
                  <a:pt x="313671" y="1087"/>
                  <a:pt x="313774" y="880"/>
                  <a:pt x="313981" y="673"/>
                </a:cubicBezTo>
                <a:cubicBezTo>
                  <a:pt x="314188" y="517"/>
                  <a:pt x="314395" y="414"/>
                  <a:pt x="314654" y="414"/>
                </a:cubicBezTo>
                <a:close/>
                <a:moveTo>
                  <a:pt x="437556" y="362"/>
                </a:moveTo>
                <a:cubicBezTo>
                  <a:pt x="437712" y="362"/>
                  <a:pt x="437815" y="414"/>
                  <a:pt x="437970" y="465"/>
                </a:cubicBezTo>
                <a:cubicBezTo>
                  <a:pt x="438126" y="517"/>
                  <a:pt x="438229" y="621"/>
                  <a:pt x="438332" y="724"/>
                </a:cubicBezTo>
                <a:lnTo>
                  <a:pt x="451936" y="19037"/>
                </a:lnTo>
                <a:lnTo>
                  <a:pt x="451936" y="1241"/>
                </a:lnTo>
                <a:cubicBezTo>
                  <a:pt x="451936" y="983"/>
                  <a:pt x="452040" y="776"/>
                  <a:pt x="452195" y="621"/>
                </a:cubicBezTo>
                <a:cubicBezTo>
                  <a:pt x="452402" y="465"/>
                  <a:pt x="452609" y="362"/>
                  <a:pt x="452816" y="362"/>
                </a:cubicBezTo>
                <a:cubicBezTo>
                  <a:pt x="453074" y="362"/>
                  <a:pt x="453281" y="465"/>
                  <a:pt x="453540" y="724"/>
                </a:cubicBezTo>
                <a:cubicBezTo>
                  <a:pt x="453695" y="879"/>
                  <a:pt x="453799" y="1086"/>
                  <a:pt x="453799" y="1345"/>
                </a:cubicBezTo>
                <a:lnTo>
                  <a:pt x="453799" y="21572"/>
                </a:lnTo>
                <a:cubicBezTo>
                  <a:pt x="453799" y="21882"/>
                  <a:pt x="453695" y="22141"/>
                  <a:pt x="453488" y="22296"/>
                </a:cubicBezTo>
                <a:cubicBezTo>
                  <a:pt x="453281" y="22451"/>
                  <a:pt x="453074" y="22555"/>
                  <a:pt x="452816" y="22555"/>
                </a:cubicBezTo>
                <a:cubicBezTo>
                  <a:pt x="452661" y="22555"/>
                  <a:pt x="452557" y="22503"/>
                  <a:pt x="452402" y="22451"/>
                </a:cubicBezTo>
                <a:cubicBezTo>
                  <a:pt x="452247" y="22399"/>
                  <a:pt x="452143" y="22296"/>
                  <a:pt x="452040" y="22193"/>
                </a:cubicBezTo>
                <a:lnTo>
                  <a:pt x="438488" y="3931"/>
                </a:lnTo>
                <a:lnTo>
                  <a:pt x="438488" y="21675"/>
                </a:lnTo>
                <a:cubicBezTo>
                  <a:pt x="438488" y="21934"/>
                  <a:pt x="438384" y="22141"/>
                  <a:pt x="438229" y="22296"/>
                </a:cubicBezTo>
                <a:cubicBezTo>
                  <a:pt x="438074" y="22451"/>
                  <a:pt x="437867" y="22555"/>
                  <a:pt x="437608" y="22555"/>
                </a:cubicBezTo>
                <a:cubicBezTo>
                  <a:pt x="437298" y="22555"/>
                  <a:pt x="437091" y="22451"/>
                  <a:pt x="436936" y="22296"/>
                </a:cubicBezTo>
                <a:cubicBezTo>
                  <a:pt x="436781" y="22089"/>
                  <a:pt x="436677" y="21934"/>
                  <a:pt x="436677" y="21675"/>
                </a:cubicBezTo>
                <a:lnTo>
                  <a:pt x="436677" y="1345"/>
                </a:lnTo>
                <a:cubicBezTo>
                  <a:pt x="436677" y="1034"/>
                  <a:pt x="436729" y="776"/>
                  <a:pt x="436936" y="621"/>
                </a:cubicBezTo>
                <a:cubicBezTo>
                  <a:pt x="437091" y="465"/>
                  <a:pt x="437349" y="362"/>
                  <a:pt x="437556" y="362"/>
                </a:cubicBezTo>
                <a:close/>
                <a:moveTo>
                  <a:pt x="405538" y="362"/>
                </a:moveTo>
                <a:cubicBezTo>
                  <a:pt x="405796" y="362"/>
                  <a:pt x="406055" y="465"/>
                  <a:pt x="406210" y="672"/>
                </a:cubicBezTo>
                <a:cubicBezTo>
                  <a:pt x="406417" y="828"/>
                  <a:pt x="406520" y="1086"/>
                  <a:pt x="406520" y="1345"/>
                </a:cubicBezTo>
                <a:lnTo>
                  <a:pt x="406520" y="21468"/>
                </a:lnTo>
                <a:cubicBezTo>
                  <a:pt x="406520" y="21727"/>
                  <a:pt x="406417" y="21934"/>
                  <a:pt x="406210" y="22141"/>
                </a:cubicBezTo>
                <a:cubicBezTo>
                  <a:pt x="406003" y="22296"/>
                  <a:pt x="405796" y="22399"/>
                  <a:pt x="405538" y="22399"/>
                </a:cubicBezTo>
                <a:cubicBezTo>
                  <a:pt x="405227" y="22399"/>
                  <a:pt x="404969" y="22348"/>
                  <a:pt x="404814" y="22141"/>
                </a:cubicBezTo>
                <a:cubicBezTo>
                  <a:pt x="404658" y="21986"/>
                  <a:pt x="404555" y="21727"/>
                  <a:pt x="404555" y="21468"/>
                </a:cubicBezTo>
                <a:lnTo>
                  <a:pt x="404555" y="1345"/>
                </a:lnTo>
                <a:cubicBezTo>
                  <a:pt x="404555" y="1086"/>
                  <a:pt x="404606" y="879"/>
                  <a:pt x="404814" y="672"/>
                </a:cubicBezTo>
                <a:cubicBezTo>
                  <a:pt x="405020" y="465"/>
                  <a:pt x="405227" y="362"/>
                  <a:pt x="405538" y="362"/>
                </a:cubicBezTo>
                <a:close/>
                <a:moveTo>
                  <a:pt x="365605" y="362"/>
                </a:moveTo>
                <a:lnTo>
                  <a:pt x="377192" y="362"/>
                </a:lnTo>
                <a:cubicBezTo>
                  <a:pt x="377450" y="362"/>
                  <a:pt x="377657" y="465"/>
                  <a:pt x="377864" y="621"/>
                </a:cubicBezTo>
                <a:cubicBezTo>
                  <a:pt x="378020" y="776"/>
                  <a:pt x="378123" y="1034"/>
                  <a:pt x="378123" y="1293"/>
                </a:cubicBezTo>
                <a:cubicBezTo>
                  <a:pt x="378123" y="1552"/>
                  <a:pt x="378071" y="1810"/>
                  <a:pt x="377864" y="1966"/>
                </a:cubicBezTo>
                <a:cubicBezTo>
                  <a:pt x="377657" y="2121"/>
                  <a:pt x="377450" y="2224"/>
                  <a:pt x="377192" y="2224"/>
                </a:cubicBezTo>
                <a:lnTo>
                  <a:pt x="366640" y="2224"/>
                </a:lnTo>
                <a:lnTo>
                  <a:pt x="366640" y="10139"/>
                </a:lnTo>
                <a:lnTo>
                  <a:pt x="375744" y="10139"/>
                </a:lnTo>
                <a:cubicBezTo>
                  <a:pt x="376002" y="10139"/>
                  <a:pt x="376209" y="10191"/>
                  <a:pt x="376416" y="10398"/>
                </a:cubicBezTo>
                <a:cubicBezTo>
                  <a:pt x="376571" y="10605"/>
                  <a:pt x="376675" y="10812"/>
                  <a:pt x="376675" y="11070"/>
                </a:cubicBezTo>
                <a:cubicBezTo>
                  <a:pt x="376675" y="11329"/>
                  <a:pt x="376623" y="11588"/>
                  <a:pt x="376416" y="11743"/>
                </a:cubicBezTo>
                <a:cubicBezTo>
                  <a:pt x="376209" y="11898"/>
                  <a:pt x="376002" y="12001"/>
                  <a:pt x="375744" y="12001"/>
                </a:cubicBezTo>
                <a:lnTo>
                  <a:pt x="366640" y="12001"/>
                </a:lnTo>
                <a:lnTo>
                  <a:pt x="366640" y="20589"/>
                </a:lnTo>
                <a:lnTo>
                  <a:pt x="377192" y="20589"/>
                </a:lnTo>
                <a:cubicBezTo>
                  <a:pt x="377450" y="20589"/>
                  <a:pt x="377657" y="20641"/>
                  <a:pt x="377864" y="20847"/>
                </a:cubicBezTo>
                <a:cubicBezTo>
                  <a:pt x="378020" y="21054"/>
                  <a:pt x="378123" y="21261"/>
                  <a:pt x="378123" y="21520"/>
                </a:cubicBezTo>
                <a:cubicBezTo>
                  <a:pt x="378123" y="21779"/>
                  <a:pt x="378071" y="22037"/>
                  <a:pt x="377864" y="22193"/>
                </a:cubicBezTo>
                <a:cubicBezTo>
                  <a:pt x="377657" y="22348"/>
                  <a:pt x="377450" y="22451"/>
                  <a:pt x="377192" y="22451"/>
                </a:cubicBezTo>
                <a:lnTo>
                  <a:pt x="365605" y="22451"/>
                </a:lnTo>
                <a:cubicBezTo>
                  <a:pt x="365346" y="22451"/>
                  <a:pt x="365139" y="22399"/>
                  <a:pt x="364933" y="22193"/>
                </a:cubicBezTo>
                <a:cubicBezTo>
                  <a:pt x="364778" y="21986"/>
                  <a:pt x="364674" y="21779"/>
                  <a:pt x="364674" y="21520"/>
                </a:cubicBezTo>
                <a:lnTo>
                  <a:pt x="364674" y="1293"/>
                </a:lnTo>
                <a:cubicBezTo>
                  <a:pt x="364674" y="1034"/>
                  <a:pt x="364726" y="828"/>
                  <a:pt x="364933" y="621"/>
                </a:cubicBezTo>
                <a:cubicBezTo>
                  <a:pt x="365139" y="465"/>
                  <a:pt x="365346" y="362"/>
                  <a:pt x="365605" y="362"/>
                </a:cubicBezTo>
                <a:close/>
                <a:moveTo>
                  <a:pt x="272910" y="362"/>
                </a:moveTo>
                <a:lnTo>
                  <a:pt x="284393" y="362"/>
                </a:lnTo>
                <a:cubicBezTo>
                  <a:pt x="284652" y="362"/>
                  <a:pt x="284910" y="465"/>
                  <a:pt x="285014" y="621"/>
                </a:cubicBezTo>
                <a:cubicBezTo>
                  <a:pt x="285169" y="776"/>
                  <a:pt x="285272" y="1034"/>
                  <a:pt x="285272" y="1293"/>
                </a:cubicBezTo>
                <a:cubicBezTo>
                  <a:pt x="285272" y="1552"/>
                  <a:pt x="285169" y="1810"/>
                  <a:pt x="285014" y="1966"/>
                </a:cubicBezTo>
                <a:cubicBezTo>
                  <a:pt x="284859" y="2121"/>
                  <a:pt x="284600" y="2224"/>
                  <a:pt x="284341" y="2224"/>
                </a:cubicBezTo>
                <a:lnTo>
                  <a:pt x="273841" y="2224"/>
                </a:lnTo>
                <a:lnTo>
                  <a:pt x="273841" y="10139"/>
                </a:lnTo>
                <a:lnTo>
                  <a:pt x="282945" y="10139"/>
                </a:lnTo>
                <a:cubicBezTo>
                  <a:pt x="283203" y="10139"/>
                  <a:pt x="283462" y="10243"/>
                  <a:pt x="283617" y="10398"/>
                </a:cubicBezTo>
                <a:cubicBezTo>
                  <a:pt x="283772" y="10605"/>
                  <a:pt x="283876" y="10812"/>
                  <a:pt x="283876" y="11070"/>
                </a:cubicBezTo>
                <a:cubicBezTo>
                  <a:pt x="283876" y="11329"/>
                  <a:pt x="283772" y="11588"/>
                  <a:pt x="283617" y="11743"/>
                </a:cubicBezTo>
                <a:cubicBezTo>
                  <a:pt x="283462" y="11898"/>
                  <a:pt x="283203" y="12001"/>
                  <a:pt x="282945" y="12001"/>
                </a:cubicBezTo>
                <a:lnTo>
                  <a:pt x="273841" y="12001"/>
                </a:lnTo>
                <a:lnTo>
                  <a:pt x="273841" y="21520"/>
                </a:lnTo>
                <a:cubicBezTo>
                  <a:pt x="273841" y="21779"/>
                  <a:pt x="273737" y="21986"/>
                  <a:pt x="273582" y="22193"/>
                </a:cubicBezTo>
                <a:cubicBezTo>
                  <a:pt x="273427" y="22348"/>
                  <a:pt x="273168" y="22451"/>
                  <a:pt x="272910" y="22451"/>
                </a:cubicBezTo>
                <a:cubicBezTo>
                  <a:pt x="272599" y="22451"/>
                  <a:pt x="272341" y="22399"/>
                  <a:pt x="272186" y="22193"/>
                </a:cubicBezTo>
                <a:cubicBezTo>
                  <a:pt x="272030" y="21986"/>
                  <a:pt x="271927" y="21779"/>
                  <a:pt x="271927" y="21520"/>
                </a:cubicBezTo>
                <a:lnTo>
                  <a:pt x="271927" y="1293"/>
                </a:lnTo>
                <a:cubicBezTo>
                  <a:pt x="271927" y="1034"/>
                  <a:pt x="272030" y="828"/>
                  <a:pt x="272237" y="621"/>
                </a:cubicBezTo>
                <a:cubicBezTo>
                  <a:pt x="272444" y="465"/>
                  <a:pt x="272651" y="362"/>
                  <a:pt x="272910" y="362"/>
                </a:cubicBezTo>
                <a:close/>
                <a:moveTo>
                  <a:pt x="246270" y="362"/>
                </a:moveTo>
                <a:lnTo>
                  <a:pt x="257495" y="362"/>
                </a:lnTo>
                <a:cubicBezTo>
                  <a:pt x="257857" y="362"/>
                  <a:pt x="258167" y="517"/>
                  <a:pt x="258426" y="724"/>
                </a:cubicBezTo>
                <a:cubicBezTo>
                  <a:pt x="258685" y="931"/>
                  <a:pt x="258788" y="1241"/>
                  <a:pt x="258788" y="1604"/>
                </a:cubicBezTo>
                <a:cubicBezTo>
                  <a:pt x="258788" y="1966"/>
                  <a:pt x="258685" y="2276"/>
                  <a:pt x="258426" y="2483"/>
                </a:cubicBezTo>
                <a:cubicBezTo>
                  <a:pt x="258167" y="2690"/>
                  <a:pt x="257857" y="2793"/>
                  <a:pt x="257495" y="2793"/>
                </a:cubicBezTo>
                <a:lnTo>
                  <a:pt x="257495" y="2845"/>
                </a:lnTo>
                <a:lnTo>
                  <a:pt x="247615" y="2845"/>
                </a:lnTo>
                <a:lnTo>
                  <a:pt x="247615" y="9932"/>
                </a:lnTo>
                <a:lnTo>
                  <a:pt x="256099" y="9932"/>
                </a:lnTo>
                <a:cubicBezTo>
                  <a:pt x="256461" y="9932"/>
                  <a:pt x="256771" y="10087"/>
                  <a:pt x="257030" y="10294"/>
                </a:cubicBezTo>
                <a:cubicBezTo>
                  <a:pt x="257288" y="10501"/>
                  <a:pt x="257392" y="10812"/>
                  <a:pt x="257392" y="11174"/>
                </a:cubicBezTo>
                <a:cubicBezTo>
                  <a:pt x="257392" y="11536"/>
                  <a:pt x="257288" y="11846"/>
                  <a:pt x="257030" y="12053"/>
                </a:cubicBezTo>
                <a:cubicBezTo>
                  <a:pt x="256771" y="12260"/>
                  <a:pt x="256461" y="12364"/>
                  <a:pt x="256099" y="12364"/>
                </a:cubicBezTo>
                <a:lnTo>
                  <a:pt x="247615" y="12364"/>
                </a:lnTo>
                <a:lnTo>
                  <a:pt x="247615" y="20020"/>
                </a:lnTo>
                <a:lnTo>
                  <a:pt x="257495" y="20020"/>
                </a:lnTo>
                <a:cubicBezTo>
                  <a:pt x="257857" y="20020"/>
                  <a:pt x="258167" y="20123"/>
                  <a:pt x="258426" y="20382"/>
                </a:cubicBezTo>
                <a:cubicBezTo>
                  <a:pt x="258685" y="20589"/>
                  <a:pt x="258788" y="20899"/>
                  <a:pt x="258788" y="21210"/>
                </a:cubicBezTo>
                <a:cubicBezTo>
                  <a:pt x="258788" y="21572"/>
                  <a:pt x="258685" y="21882"/>
                  <a:pt x="258426" y="22089"/>
                </a:cubicBezTo>
                <a:cubicBezTo>
                  <a:pt x="258167" y="22348"/>
                  <a:pt x="257857" y="22451"/>
                  <a:pt x="257495" y="22451"/>
                </a:cubicBezTo>
                <a:lnTo>
                  <a:pt x="246270" y="22451"/>
                </a:lnTo>
                <a:cubicBezTo>
                  <a:pt x="245908" y="22451"/>
                  <a:pt x="245650" y="22348"/>
                  <a:pt x="245391" y="22089"/>
                </a:cubicBezTo>
                <a:cubicBezTo>
                  <a:pt x="245133" y="21830"/>
                  <a:pt x="245029" y="21520"/>
                  <a:pt x="245029" y="21158"/>
                </a:cubicBezTo>
                <a:lnTo>
                  <a:pt x="245029" y="1604"/>
                </a:lnTo>
                <a:cubicBezTo>
                  <a:pt x="245029" y="1241"/>
                  <a:pt x="245133" y="983"/>
                  <a:pt x="245391" y="724"/>
                </a:cubicBezTo>
                <a:cubicBezTo>
                  <a:pt x="245598" y="465"/>
                  <a:pt x="245908" y="362"/>
                  <a:pt x="246270" y="362"/>
                </a:cubicBezTo>
                <a:close/>
                <a:moveTo>
                  <a:pt x="202665" y="362"/>
                </a:moveTo>
                <a:cubicBezTo>
                  <a:pt x="202975" y="362"/>
                  <a:pt x="203286" y="465"/>
                  <a:pt x="203544" y="724"/>
                </a:cubicBezTo>
                <a:cubicBezTo>
                  <a:pt x="203803" y="983"/>
                  <a:pt x="203958" y="1293"/>
                  <a:pt x="203958" y="1655"/>
                </a:cubicBezTo>
                <a:lnTo>
                  <a:pt x="203958" y="14174"/>
                </a:lnTo>
                <a:cubicBezTo>
                  <a:pt x="203958" y="15364"/>
                  <a:pt x="204217" y="16399"/>
                  <a:pt x="204734" y="17278"/>
                </a:cubicBezTo>
                <a:cubicBezTo>
                  <a:pt x="205251" y="18157"/>
                  <a:pt x="205976" y="18882"/>
                  <a:pt x="206855" y="19399"/>
                </a:cubicBezTo>
                <a:cubicBezTo>
                  <a:pt x="207734" y="19916"/>
                  <a:pt x="208717" y="20175"/>
                  <a:pt x="209751" y="20175"/>
                </a:cubicBezTo>
                <a:cubicBezTo>
                  <a:pt x="210786" y="20175"/>
                  <a:pt x="211769" y="19916"/>
                  <a:pt x="212700" y="19399"/>
                </a:cubicBezTo>
                <a:cubicBezTo>
                  <a:pt x="213579" y="18882"/>
                  <a:pt x="214303" y="18209"/>
                  <a:pt x="214872" y="17278"/>
                </a:cubicBezTo>
                <a:cubicBezTo>
                  <a:pt x="215441" y="16347"/>
                  <a:pt x="215700" y="15312"/>
                  <a:pt x="215700" y="14174"/>
                </a:cubicBezTo>
                <a:lnTo>
                  <a:pt x="215700" y="1655"/>
                </a:lnTo>
                <a:cubicBezTo>
                  <a:pt x="215700" y="1293"/>
                  <a:pt x="215803" y="983"/>
                  <a:pt x="216011" y="724"/>
                </a:cubicBezTo>
                <a:cubicBezTo>
                  <a:pt x="216217" y="465"/>
                  <a:pt x="216528" y="362"/>
                  <a:pt x="216890" y="362"/>
                </a:cubicBezTo>
                <a:cubicBezTo>
                  <a:pt x="217252" y="362"/>
                  <a:pt x="217511" y="465"/>
                  <a:pt x="217821" y="724"/>
                </a:cubicBezTo>
                <a:cubicBezTo>
                  <a:pt x="218079" y="983"/>
                  <a:pt x="218183" y="1293"/>
                  <a:pt x="218183" y="1655"/>
                </a:cubicBezTo>
                <a:lnTo>
                  <a:pt x="218183" y="14174"/>
                </a:lnTo>
                <a:cubicBezTo>
                  <a:pt x="218183" y="15778"/>
                  <a:pt x="217769" y="17226"/>
                  <a:pt x="217045" y="18520"/>
                </a:cubicBezTo>
                <a:cubicBezTo>
                  <a:pt x="216321" y="19813"/>
                  <a:pt x="215286" y="20847"/>
                  <a:pt x="214045" y="21572"/>
                </a:cubicBezTo>
                <a:cubicBezTo>
                  <a:pt x="212804" y="22348"/>
                  <a:pt x="211355" y="22710"/>
                  <a:pt x="209751" y="22710"/>
                </a:cubicBezTo>
                <a:cubicBezTo>
                  <a:pt x="208148" y="22710"/>
                  <a:pt x="206700" y="22296"/>
                  <a:pt x="205407" y="21572"/>
                </a:cubicBezTo>
                <a:cubicBezTo>
                  <a:pt x="204165" y="20796"/>
                  <a:pt x="203131" y="19813"/>
                  <a:pt x="202406" y="18520"/>
                </a:cubicBezTo>
                <a:cubicBezTo>
                  <a:pt x="201682" y="17226"/>
                  <a:pt x="201320" y="15778"/>
                  <a:pt x="201320" y="14174"/>
                </a:cubicBezTo>
                <a:lnTo>
                  <a:pt x="201320" y="1655"/>
                </a:lnTo>
                <a:cubicBezTo>
                  <a:pt x="201320" y="1293"/>
                  <a:pt x="201424" y="983"/>
                  <a:pt x="201682" y="724"/>
                </a:cubicBezTo>
                <a:cubicBezTo>
                  <a:pt x="201941" y="465"/>
                  <a:pt x="202251" y="362"/>
                  <a:pt x="202665" y="362"/>
                </a:cubicBezTo>
                <a:close/>
                <a:moveTo>
                  <a:pt x="181458" y="362"/>
                </a:moveTo>
                <a:lnTo>
                  <a:pt x="196148" y="362"/>
                </a:lnTo>
                <a:cubicBezTo>
                  <a:pt x="196510" y="362"/>
                  <a:pt x="196820" y="465"/>
                  <a:pt x="197027" y="672"/>
                </a:cubicBezTo>
                <a:cubicBezTo>
                  <a:pt x="197286" y="879"/>
                  <a:pt x="197389" y="1190"/>
                  <a:pt x="197389" y="1552"/>
                </a:cubicBezTo>
                <a:cubicBezTo>
                  <a:pt x="197389" y="1914"/>
                  <a:pt x="197286" y="2224"/>
                  <a:pt x="197027" y="2431"/>
                </a:cubicBezTo>
                <a:cubicBezTo>
                  <a:pt x="196769" y="2638"/>
                  <a:pt x="196458" y="2742"/>
                  <a:pt x="196096" y="2742"/>
                </a:cubicBezTo>
                <a:lnTo>
                  <a:pt x="190096" y="2742"/>
                </a:lnTo>
                <a:lnTo>
                  <a:pt x="190096" y="21158"/>
                </a:lnTo>
                <a:cubicBezTo>
                  <a:pt x="190096" y="21520"/>
                  <a:pt x="189992" y="21830"/>
                  <a:pt x="189734" y="22089"/>
                </a:cubicBezTo>
                <a:cubicBezTo>
                  <a:pt x="189475" y="22348"/>
                  <a:pt x="189165" y="22451"/>
                  <a:pt x="188751" y="22451"/>
                </a:cubicBezTo>
                <a:cubicBezTo>
                  <a:pt x="188389" y="22451"/>
                  <a:pt x="188079" y="22348"/>
                  <a:pt x="187820" y="22089"/>
                </a:cubicBezTo>
                <a:cubicBezTo>
                  <a:pt x="187561" y="21830"/>
                  <a:pt x="187458" y="21520"/>
                  <a:pt x="187458" y="21158"/>
                </a:cubicBezTo>
                <a:lnTo>
                  <a:pt x="187458" y="2742"/>
                </a:lnTo>
                <a:lnTo>
                  <a:pt x="181458" y="2742"/>
                </a:lnTo>
                <a:cubicBezTo>
                  <a:pt x="181096" y="2742"/>
                  <a:pt x="180837" y="2638"/>
                  <a:pt x="180578" y="2431"/>
                </a:cubicBezTo>
                <a:cubicBezTo>
                  <a:pt x="180320" y="2173"/>
                  <a:pt x="180216" y="1914"/>
                  <a:pt x="180216" y="1552"/>
                </a:cubicBezTo>
                <a:cubicBezTo>
                  <a:pt x="180216" y="1190"/>
                  <a:pt x="180320" y="879"/>
                  <a:pt x="180578" y="672"/>
                </a:cubicBezTo>
                <a:cubicBezTo>
                  <a:pt x="180785" y="465"/>
                  <a:pt x="181096" y="362"/>
                  <a:pt x="181458" y="362"/>
                </a:cubicBezTo>
                <a:close/>
                <a:moveTo>
                  <a:pt x="168422" y="362"/>
                </a:moveTo>
                <a:cubicBezTo>
                  <a:pt x="168784" y="362"/>
                  <a:pt x="169095" y="465"/>
                  <a:pt x="169353" y="724"/>
                </a:cubicBezTo>
                <a:cubicBezTo>
                  <a:pt x="169612" y="931"/>
                  <a:pt x="169715" y="1241"/>
                  <a:pt x="169715" y="1604"/>
                </a:cubicBezTo>
                <a:lnTo>
                  <a:pt x="169715" y="19968"/>
                </a:lnTo>
                <a:lnTo>
                  <a:pt x="179285" y="19968"/>
                </a:lnTo>
                <a:cubicBezTo>
                  <a:pt x="179647" y="19968"/>
                  <a:pt x="179905" y="20123"/>
                  <a:pt x="180216" y="20330"/>
                </a:cubicBezTo>
                <a:cubicBezTo>
                  <a:pt x="180475" y="20537"/>
                  <a:pt x="180578" y="20847"/>
                  <a:pt x="180578" y="21210"/>
                </a:cubicBezTo>
                <a:cubicBezTo>
                  <a:pt x="180578" y="21572"/>
                  <a:pt x="180475" y="21882"/>
                  <a:pt x="180216" y="22089"/>
                </a:cubicBezTo>
                <a:cubicBezTo>
                  <a:pt x="179957" y="22348"/>
                  <a:pt x="179647" y="22451"/>
                  <a:pt x="179285" y="22451"/>
                </a:cubicBezTo>
                <a:lnTo>
                  <a:pt x="168370" y="22451"/>
                </a:lnTo>
                <a:cubicBezTo>
                  <a:pt x="168008" y="22451"/>
                  <a:pt x="167750" y="22348"/>
                  <a:pt x="167491" y="22089"/>
                </a:cubicBezTo>
                <a:cubicBezTo>
                  <a:pt x="167233" y="21830"/>
                  <a:pt x="167129" y="21520"/>
                  <a:pt x="167129" y="21158"/>
                </a:cubicBezTo>
                <a:lnTo>
                  <a:pt x="167129" y="1604"/>
                </a:lnTo>
                <a:cubicBezTo>
                  <a:pt x="167129" y="1241"/>
                  <a:pt x="167233" y="983"/>
                  <a:pt x="167491" y="724"/>
                </a:cubicBezTo>
                <a:cubicBezTo>
                  <a:pt x="167750" y="465"/>
                  <a:pt x="168060" y="362"/>
                  <a:pt x="168422" y="362"/>
                </a:cubicBezTo>
                <a:close/>
                <a:moveTo>
                  <a:pt x="146024" y="362"/>
                </a:moveTo>
                <a:cubicBezTo>
                  <a:pt x="146334" y="362"/>
                  <a:pt x="146645" y="465"/>
                  <a:pt x="146903" y="724"/>
                </a:cubicBezTo>
                <a:cubicBezTo>
                  <a:pt x="147162" y="983"/>
                  <a:pt x="147317" y="1293"/>
                  <a:pt x="147317" y="1655"/>
                </a:cubicBezTo>
                <a:lnTo>
                  <a:pt x="147317" y="14174"/>
                </a:lnTo>
                <a:cubicBezTo>
                  <a:pt x="147317" y="15364"/>
                  <a:pt x="147576" y="16399"/>
                  <a:pt x="148093" y="17278"/>
                </a:cubicBezTo>
                <a:cubicBezTo>
                  <a:pt x="148610" y="18157"/>
                  <a:pt x="149335" y="18882"/>
                  <a:pt x="150214" y="19399"/>
                </a:cubicBezTo>
                <a:cubicBezTo>
                  <a:pt x="151145" y="19916"/>
                  <a:pt x="152128" y="20175"/>
                  <a:pt x="153162" y="20175"/>
                </a:cubicBezTo>
                <a:cubicBezTo>
                  <a:pt x="154197" y="20175"/>
                  <a:pt x="155180" y="19916"/>
                  <a:pt x="156111" y="19399"/>
                </a:cubicBezTo>
                <a:cubicBezTo>
                  <a:pt x="156990" y="18882"/>
                  <a:pt x="157714" y="18209"/>
                  <a:pt x="158283" y="17278"/>
                </a:cubicBezTo>
                <a:cubicBezTo>
                  <a:pt x="158852" y="16347"/>
                  <a:pt x="159111" y="15312"/>
                  <a:pt x="159111" y="14174"/>
                </a:cubicBezTo>
                <a:lnTo>
                  <a:pt x="159111" y="1655"/>
                </a:lnTo>
                <a:cubicBezTo>
                  <a:pt x="159111" y="1293"/>
                  <a:pt x="159214" y="983"/>
                  <a:pt x="159421" y="724"/>
                </a:cubicBezTo>
                <a:cubicBezTo>
                  <a:pt x="159628" y="465"/>
                  <a:pt x="159938" y="362"/>
                  <a:pt x="160301" y="362"/>
                </a:cubicBezTo>
                <a:cubicBezTo>
                  <a:pt x="160663" y="362"/>
                  <a:pt x="160973" y="465"/>
                  <a:pt x="161180" y="724"/>
                </a:cubicBezTo>
                <a:cubicBezTo>
                  <a:pt x="161439" y="983"/>
                  <a:pt x="161542" y="1293"/>
                  <a:pt x="161542" y="1655"/>
                </a:cubicBezTo>
                <a:lnTo>
                  <a:pt x="161542" y="14174"/>
                </a:lnTo>
                <a:cubicBezTo>
                  <a:pt x="161542" y="15778"/>
                  <a:pt x="161128" y="17226"/>
                  <a:pt x="160404" y="18520"/>
                </a:cubicBezTo>
                <a:cubicBezTo>
                  <a:pt x="159680" y="19813"/>
                  <a:pt x="158645" y="20847"/>
                  <a:pt x="157404" y="21572"/>
                </a:cubicBezTo>
                <a:cubicBezTo>
                  <a:pt x="156163" y="22348"/>
                  <a:pt x="154714" y="22710"/>
                  <a:pt x="153110" y="22710"/>
                </a:cubicBezTo>
                <a:cubicBezTo>
                  <a:pt x="151507" y="22710"/>
                  <a:pt x="150059" y="22296"/>
                  <a:pt x="148766" y="21572"/>
                </a:cubicBezTo>
                <a:cubicBezTo>
                  <a:pt x="147524" y="20796"/>
                  <a:pt x="146490" y="19813"/>
                  <a:pt x="145765" y="18520"/>
                </a:cubicBezTo>
                <a:cubicBezTo>
                  <a:pt x="145041" y="17226"/>
                  <a:pt x="144679" y="15778"/>
                  <a:pt x="144679" y="14174"/>
                </a:cubicBezTo>
                <a:lnTo>
                  <a:pt x="144679" y="1655"/>
                </a:lnTo>
                <a:cubicBezTo>
                  <a:pt x="144679" y="1293"/>
                  <a:pt x="144783" y="983"/>
                  <a:pt x="145041" y="724"/>
                </a:cubicBezTo>
                <a:cubicBezTo>
                  <a:pt x="145300" y="465"/>
                  <a:pt x="145610" y="362"/>
                  <a:pt x="146024" y="362"/>
                </a:cubicBezTo>
                <a:close/>
                <a:moveTo>
                  <a:pt x="95849" y="362"/>
                </a:moveTo>
                <a:lnTo>
                  <a:pt x="110540" y="362"/>
                </a:lnTo>
                <a:cubicBezTo>
                  <a:pt x="110902" y="362"/>
                  <a:pt x="111212" y="465"/>
                  <a:pt x="111419" y="672"/>
                </a:cubicBezTo>
                <a:cubicBezTo>
                  <a:pt x="111678" y="879"/>
                  <a:pt x="111781" y="1190"/>
                  <a:pt x="111781" y="1552"/>
                </a:cubicBezTo>
                <a:cubicBezTo>
                  <a:pt x="111781" y="1914"/>
                  <a:pt x="111678" y="2224"/>
                  <a:pt x="111419" y="2431"/>
                </a:cubicBezTo>
                <a:cubicBezTo>
                  <a:pt x="111161" y="2638"/>
                  <a:pt x="110850" y="2742"/>
                  <a:pt x="110488" y="2742"/>
                </a:cubicBezTo>
                <a:lnTo>
                  <a:pt x="104488" y="2742"/>
                </a:lnTo>
                <a:lnTo>
                  <a:pt x="104488" y="21158"/>
                </a:lnTo>
                <a:cubicBezTo>
                  <a:pt x="104488" y="21520"/>
                  <a:pt x="104384" y="21830"/>
                  <a:pt x="104126" y="22089"/>
                </a:cubicBezTo>
                <a:cubicBezTo>
                  <a:pt x="103867" y="22348"/>
                  <a:pt x="103557" y="22451"/>
                  <a:pt x="103143" y="22451"/>
                </a:cubicBezTo>
                <a:cubicBezTo>
                  <a:pt x="102781" y="22451"/>
                  <a:pt x="102471" y="22348"/>
                  <a:pt x="102212" y="22089"/>
                </a:cubicBezTo>
                <a:cubicBezTo>
                  <a:pt x="101953" y="21830"/>
                  <a:pt x="101850" y="21520"/>
                  <a:pt x="101850" y="21158"/>
                </a:cubicBezTo>
                <a:lnTo>
                  <a:pt x="101850" y="2742"/>
                </a:lnTo>
                <a:lnTo>
                  <a:pt x="95849" y="2742"/>
                </a:lnTo>
                <a:cubicBezTo>
                  <a:pt x="95488" y="2742"/>
                  <a:pt x="95229" y="2638"/>
                  <a:pt x="94970" y="2431"/>
                </a:cubicBezTo>
                <a:cubicBezTo>
                  <a:pt x="94712" y="2173"/>
                  <a:pt x="94608" y="1914"/>
                  <a:pt x="94608" y="1552"/>
                </a:cubicBezTo>
                <a:cubicBezTo>
                  <a:pt x="94608" y="1190"/>
                  <a:pt x="94712" y="879"/>
                  <a:pt x="94970" y="672"/>
                </a:cubicBezTo>
                <a:cubicBezTo>
                  <a:pt x="95177" y="465"/>
                  <a:pt x="95488" y="362"/>
                  <a:pt x="95849" y="362"/>
                </a:cubicBezTo>
                <a:close/>
                <a:moveTo>
                  <a:pt x="79608" y="362"/>
                </a:moveTo>
                <a:lnTo>
                  <a:pt x="90832" y="362"/>
                </a:lnTo>
                <a:cubicBezTo>
                  <a:pt x="91194" y="362"/>
                  <a:pt x="91505" y="517"/>
                  <a:pt x="91763" y="724"/>
                </a:cubicBezTo>
                <a:cubicBezTo>
                  <a:pt x="92022" y="931"/>
                  <a:pt x="92125" y="1241"/>
                  <a:pt x="92125" y="1604"/>
                </a:cubicBezTo>
                <a:cubicBezTo>
                  <a:pt x="92125" y="1966"/>
                  <a:pt x="92022" y="2276"/>
                  <a:pt x="91763" y="2483"/>
                </a:cubicBezTo>
                <a:cubicBezTo>
                  <a:pt x="91505" y="2690"/>
                  <a:pt x="91194" y="2793"/>
                  <a:pt x="90832" y="2793"/>
                </a:cubicBezTo>
                <a:lnTo>
                  <a:pt x="90832" y="2845"/>
                </a:lnTo>
                <a:lnTo>
                  <a:pt x="80952" y="2845"/>
                </a:lnTo>
                <a:lnTo>
                  <a:pt x="80952" y="9932"/>
                </a:lnTo>
                <a:lnTo>
                  <a:pt x="89436" y="9932"/>
                </a:lnTo>
                <a:cubicBezTo>
                  <a:pt x="89798" y="9932"/>
                  <a:pt x="90108" y="10087"/>
                  <a:pt x="90367" y="10294"/>
                </a:cubicBezTo>
                <a:cubicBezTo>
                  <a:pt x="90626" y="10501"/>
                  <a:pt x="90729" y="10812"/>
                  <a:pt x="90729" y="11174"/>
                </a:cubicBezTo>
                <a:cubicBezTo>
                  <a:pt x="90729" y="11536"/>
                  <a:pt x="90626" y="11846"/>
                  <a:pt x="90367" y="12053"/>
                </a:cubicBezTo>
                <a:cubicBezTo>
                  <a:pt x="90108" y="12260"/>
                  <a:pt x="89798" y="12364"/>
                  <a:pt x="89436" y="12364"/>
                </a:cubicBezTo>
                <a:lnTo>
                  <a:pt x="80952" y="12364"/>
                </a:lnTo>
                <a:lnTo>
                  <a:pt x="80952" y="20020"/>
                </a:lnTo>
                <a:lnTo>
                  <a:pt x="90832" y="20020"/>
                </a:lnTo>
                <a:cubicBezTo>
                  <a:pt x="91194" y="20020"/>
                  <a:pt x="91505" y="20123"/>
                  <a:pt x="91763" y="20382"/>
                </a:cubicBezTo>
                <a:cubicBezTo>
                  <a:pt x="92022" y="20589"/>
                  <a:pt x="92125" y="20899"/>
                  <a:pt x="92125" y="21210"/>
                </a:cubicBezTo>
                <a:cubicBezTo>
                  <a:pt x="92125" y="21572"/>
                  <a:pt x="92022" y="21882"/>
                  <a:pt x="91763" y="22089"/>
                </a:cubicBezTo>
                <a:cubicBezTo>
                  <a:pt x="91505" y="22348"/>
                  <a:pt x="91194" y="22451"/>
                  <a:pt x="90832" y="22451"/>
                </a:cubicBezTo>
                <a:lnTo>
                  <a:pt x="79608" y="22451"/>
                </a:lnTo>
                <a:cubicBezTo>
                  <a:pt x="79246" y="22451"/>
                  <a:pt x="78987" y="22348"/>
                  <a:pt x="78728" y="22089"/>
                </a:cubicBezTo>
                <a:cubicBezTo>
                  <a:pt x="78470" y="21830"/>
                  <a:pt x="78366" y="21520"/>
                  <a:pt x="78366" y="21158"/>
                </a:cubicBezTo>
                <a:lnTo>
                  <a:pt x="78366" y="1604"/>
                </a:lnTo>
                <a:cubicBezTo>
                  <a:pt x="78366" y="1241"/>
                  <a:pt x="78470" y="983"/>
                  <a:pt x="78728" y="724"/>
                </a:cubicBezTo>
                <a:cubicBezTo>
                  <a:pt x="78935" y="465"/>
                  <a:pt x="79246" y="362"/>
                  <a:pt x="79608" y="362"/>
                </a:cubicBezTo>
                <a:close/>
                <a:moveTo>
                  <a:pt x="61606" y="362"/>
                </a:moveTo>
                <a:lnTo>
                  <a:pt x="72831" y="362"/>
                </a:lnTo>
                <a:cubicBezTo>
                  <a:pt x="73193" y="362"/>
                  <a:pt x="73504" y="517"/>
                  <a:pt x="73762" y="724"/>
                </a:cubicBezTo>
                <a:cubicBezTo>
                  <a:pt x="74021" y="931"/>
                  <a:pt x="74124" y="1241"/>
                  <a:pt x="74124" y="1604"/>
                </a:cubicBezTo>
                <a:cubicBezTo>
                  <a:pt x="74124" y="1966"/>
                  <a:pt x="74021" y="2276"/>
                  <a:pt x="73762" y="2483"/>
                </a:cubicBezTo>
                <a:cubicBezTo>
                  <a:pt x="73504" y="2690"/>
                  <a:pt x="73193" y="2793"/>
                  <a:pt x="72831" y="2793"/>
                </a:cubicBezTo>
                <a:lnTo>
                  <a:pt x="72831" y="2845"/>
                </a:lnTo>
                <a:lnTo>
                  <a:pt x="62951" y="2845"/>
                </a:lnTo>
                <a:lnTo>
                  <a:pt x="62951" y="9932"/>
                </a:lnTo>
                <a:lnTo>
                  <a:pt x="71435" y="9932"/>
                </a:lnTo>
                <a:cubicBezTo>
                  <a:pt x="71797" y="9932"/>
                  <a:pt x="72107" y="10087"/>
                  <a:pt x="72366" y="10294"/>
                </a:cubicBezTo>
                <a:cubicBezTo>
                  <a:pt x="72624" y="10501"/>
                  <a:pt x="72728" y="10812"/>
                  <a:pt x="72728" y="11174"/>
                </a:cubicBezTo>
                <a:cubicBezTo>
                  <a:pt x="72728" y="11536"/>
                  <a:pt x="72624" y="11846"/>
                  <a:pt x="72366" y="12053"/>
                </a:cubicBezTo>
                <a:cubicBezTo>
                  <a:pt x="72107" y="12260"/>
                  <a:pt x="71797" y="12364"/>
                  <a:pt x="71435" y="12364"/>
                </a:cubicBezTo>
                <a:lnTo>
                  <a:pt x="62951" y="12364"/>
                </a:lnTo>
                <a:lnTo>
                  <a:pt x="62951" y="20020"/>
                </a:lnTo>
                <a:lnTo>
                  <a:pt x="72831" y="20020"/>
                </a:lnTo>
                <a:cubicBezTo>
                  <a:pt x="73193" y="20020"/>
                  <a:pt x="73504" y="20123"/>
                  <a:pt x="73762" y="20382"/>
                </a:cubicBezTo>
                <a:cubicBezTo>
                  <a:pt x="74021" y="20589"/>
                  <a:pt x="74124" y="20899"/>
                  <a:pt x="74124" y="21210"/>
                </a:cubicBezTo>
                <a:cubicBezTo>
                  <a:pt x="74124" y="21572"/>
                  <a:pt x="74021" y="21882"/>
                  <a:pt x="73762" y="22089"/>
                </a:cubicBezTo>
                <a:cubicBezTo>
                  <a:pt x="73504" y="22348"/>
                  <a:pt x="73193" y="22451"/>
                  <a:pt x="72831" y="22451"/>
                </a:cubicBezTo>
                <a:lnTo>
                  <a:pt x="61606" y="22451"/>
                </a:lnTo>
                <a:cubicBezTo>
                  <a:pt x="61244" y="22451"/>
                  <a:pt x="60986" y="22348"/>
                  <a:pt x="60727" y="22089"/>
                </a:cubicBezTo>
                <a:cubicBezTo>
                  <a:pt x="60469" y="21830"/>
                  <a:pt x="60365" y="21520"/>
                  <a:pt x="60365" y="21158"/>
                </a:cubicBezTo>
                <a:lnTo>
                  <a:pt x="60365" y="1604"/>
                </a:lnTo>
                <a:cubicBezTo>
                  <a:pt x="60365" y="1241"/>
                  <a:pt x="60469" y="983"/>
                  <a:pt x="60727" y="724"/>
                </a:cubicBezTo>
                <a:cubicBezTo>
                  <a:pt x="60934" y="465"/>
                  <a:pt x="61244" y="362"/>
                  <a:pt x="61606" y="362"/>
                </a:cubicBezTo>
                <a:close/>
                <a:moveTo>
                  <a:pt x="19191" y="362"/>
                </a:moveTo>
                <a:lnTo>
                  <a:pt x="33881" y="362"/>
                </a:lnTo>
                <a:cubicBezTo>
                  <a:pt x="34243" y="362"/>
                  <a:pt x="34553" y="465"/>
                  <a:pt x="34760" y="672"/>
                </a:cubicBezTo>
                <a:cubicBezTo>
                  <a:pt x="35019" y="879"/>
                  <a:pt x="35122" y="1190"/>
                  <a:pt x="35122" y="1552"/>
                </a:cubicBezTo>
                <a:cubicBezTo>
                  <a:pt x="35122" y="1914"/>
                  <a:pt x="35019" y="2224"/>
                  <a:pt x="34760" y="2431"/>
                </a:cubicBezTo>
                <a:cubicBezTo>
                  <a:pt x="34502" y="2638"/>
                  <a:pt x="34191" y="2742"/>
                  <a:pt x="33829" y="2742"/>
                </a:cubicBezTo>
                <a:lnTo>
                  <a:pt x="27829" y="2742"/>
                </a:lnTo>
                <a:lnTo>
                  <a:pt x="27829" y="21158"/>
                </a:lnTo>
                <a:cubicBezTo>
                  <a:pt x="27829" y="21520"/>
                  <a:pt x="27725" y="21830"/>
                  <a:pt x="27467" y="22089"/>
                </a:cubicBezTo>
                <a:cubicBezTo>
                  <a:pt x="27208" y="22348"/>
                  <a:pt x="26898" y="22451"/>
                  <a:pt x="26484" y="22451"/>
                </a:cubicBezTo>
                <a:cubicBezTo>
                  <a:pt x="26122" y="22451"/>
                  <a:pt x="25812" y="22348"/>
                  <a:pt x="25553" y="22089"/>
                </a:cubicBezTo>
                <a:cubicBezTo>
                  <a:pt x="25294" y="21830"/>
                  <a:pt x="25191" y="21520"/>
                  <a:pt x="25191" y="21158"/>
                </a:cubicBezTo>
                <a:lnTo>
                  <a:pt x="25191" y="2742"/>
                </a:lnTo>
                <a:lnTo>
                  <a:pt x="19191" y="2742"/>
                </a:lnTo>
                <a:cubicBezTo>
                  <a:pt x="18829" y="2742"/>
                  <a:pt x="18570" y="2638"/>
                  <a:pt x="18311" y="2431"/>
                </a:cubicBezTo>
                <a:cubicBezTo>
                  <a:pt x="18053" y="2173"/>
                  <a:pt x="17949" y="1914"/>
                  <a:pt x="17949" y="1552"/>
                </a:cubicBezTo>
                <a:cubicBezTo>
                  <a:pt x="17949" y="1190"/>
                  <a:pt x="18053" y="879"/>
                  <a:pt x="18311" y="672"/>
                </a:cubicBezTo>
                <a:cubicBezTo>
                  <a:pt x="18518" y="465"/>
                  <a:pt x="18829" y="362"/>
                  <a:pt x="19191" y="362"/>
                </a:cubicBezTo>
                <a:close/>
                <a:moveTo>
                  <a:pt x="224907" y="259"/>
                </a:moveTo>
                <a:lnTo>
                  <a:pt x="233649" y="259"/>
                </a:lnTo>
                <a:cubicBezTo>
                  <a:pt x="234839" y="259"/>
                  <a:pt x="235925" y="569"/>
                  <a:pt x="236856" y="1087"/>
                </a:cubicBezTo>
                <a:cubicBezTo>
                  <a:pt x="237839" y="1656"/>
                  <a:pt x="238563" y="2380"/>
                  <a:pt x="239132" y="3311"/>
                </a:cubicBezTo>
                <a:cubicBezTo>
                  <a:pt x="239701" y="4294"/>
                  <a:pt x="239960" y="5329"/>
                  <a:pt x="239960" y="6570"/>
                </a:cubicBezTo>
                <a:cubicBezTo>
                  <a:pt x="239960" y="7450"/>
                  <a:pt x="239805" y="8277"/>
                  <a:pt x="239443" y="9053"/>
                </a:cubicBezTo>
                <a:cubicBezTo>
                  <a:pt x="239080" y="9778"/>
                  <a:pt x="238615" y="10450"/>
                  <a:pt x="238046" y="11019"/>
                </a:cubicBezTo>
                <a:cubicBezTo>
                  <a:pt x="237529" y="11536"/>
                  <a:pt x="236960" y="11898"/>
                  <a:pt x="236339" y="12157"/>
                </a:cubicBezTo>
                <a:cubicBezTo>
                  <a:pt x="236649" y="12312"/>
                  <a:pt x="236960" y="12519"/>
                  <a:pt x="237270" y="12726"/>
                </a:cubicBezTo>
                <a:cubicBezTo>
                  <a:pt x="237839" y="13192"/>
                  <a:pt x="238305" y="13709"/>
                  <a:pt x="238667" y="14382"/>
                </a:cubicBezTo>
                <a:cubicBezTo>
                  <a:pt x="239029" y="15054"/>
                  <a:pt x="239236" y="15830"/>
                  <a:pt x="239236" y="16709"/>
                </a:cubicBezTo>
                <a:cubicBezTo>
                  <a:pt x="239288" y="17485"/>
                  <a:pt x="239339" y="18106"/>
                  <a:pt x="239391" y="18572"/>
                </a:cubicBezTo>
                <a:cubicBezTo>
                  <a:pt x="239443" y="19037"/>
                  <a:pt x="239546" y="19400"/>
                  <a:pt x="239650" y="19658"/>
                </a:cubicBezTo>
                <a:cubicBezTo>
                  <a:pt x="239753" y="19917"/>
                  <a:pt x="239960" y="20124"/>
                  <a:pt x="240167" y="20279"/>
                </a:cubicBezTo>
                <a:cubicBezTo>
                  <a:pt x="240425" y="20486"/>
                  <a:pt x="240633" y="20744"/>
                  <a:pt x="240736" y="21003"/>
                </a:cubicBezTo>
                <a:cubicBezTo>
                  <a:pt x="240839" y="21314"/>
                  <a:pt x="240788" y="21624"/>
                  <a:pt x="240581" y="21934"/>
                </a:cubicBezTo>
                <a:cubicBezTo>
                  <a:pt x="240477" y="22141"/>
                  <a:pt x="240270" y="22296"/>
                  <a:pt x="240063" y="22348"/>
                </a:cubicBezTo>
                <a:cubicBezTo>
                  <a:pt x="239857" y="22452"/>
                  <a:pt x="239598" y="22452"/>
                  <a:pt x="239391" y="22452"/>
                </a:cubicBezTo>
                <a:cubicBezTo>
                  <a:pt x="239132" y="22400"/>
                  <a:pt x="238925" y="22348"/>
                  <a:pt x="238770" y="22245"/>
                </a:cubicBezTo>
                <a:cubicBezTo>
                  <a:pt x="238408" y="22090"/>
                  <a:pt x="238098" y="21779"/>
                  <a:pt x="237787" y="21417"/>
                </a:cubicBezTo>
                <a:cubicBezTo>
                  <a:pt x="237477" y="21055"/>
                  <a:pt x="237218" y="20486"/>
                  <a:pt x="237012" y="19813"/>
                </a:cubicBezTo>
                <a:cubicBezTo>
                  <a:pt x="236804" y="19141"/>
                  <a:pt x="236701" y="18158"/>
                  <a:pt x="236701" y="16968"/>
                </a:cubicBezTo>
                <a:cubicBezTo>
                  <a:pt x="236701" y="16296"/>
                  <a:pt x="236598" y="15778"/>
                  <a:pt x="236391" y="15313"/>
                </a:cubicBezTo>
                <a:cubicBezTo>
                  <a:pt x="236132" y="14847"/>
                  <a:pt x="235873" y="14485"/>
                  <a:pt x="235511" y="14226"/>
                </a:cubicBezTo>
                <a:cubicBezTo>
                  <a:pt x="235150" y="13968"/>
                  <a:pt x="234787" y="13761"/>
                  <a:pt x="234322" y="13657"/>
                </a:cubicBezTo>
                <a:cubicBezTo>
                  <a:pt x="233908" y="13554"/>
                  <a:pt x="233442" y="13502"/>
                  <a:pt x="232977" y="13502"/>
                </a:cubicBezTo>
                <a:lnTo>
                  <a:pt x="226304" y="13502"/>
                </a:lnTo>
                <a:lnTo>
                  <a:pt x="226304" y="21055"/>
                </a:lnTo>
                <a:cubicBezTo>
                  <a:pt x="226304" y="21417"/>
                  <a:pt x="226201" y="21727"/>
                  <a:pt x="225994" y="21986"/>
                </a:cubicBezTo>
                <a:cubicBezTo>
                  <a:pt x="225735" y="22245"/>
                  <a:pt x="225476" y="22348"/>
                  <a:pt x="225115" y="22348"/>
                </a:cubicBezTo>
                <a:cubicBezTo>
                  <a:pt x="224701" y="22348"/>
                  <a:pt x="224338" y="22245"/>
                  <a:pt x="224080" y="21986"/>
                </a:cubicBezTo>
                <a:cubicBezTo>
                  <a:pt x="223821" y="21727"/>
                  <a:pt x="223666" y="21417"/>
                  <a:pt x="223666" y="21055"/>
                </a:cubicBezTo>
                <a:lnTo>
                  <a:pt x="223666" y="1501"/>
                </a:lnTo>
                <a:cubicBezTo>
                  <a:pt x="223666" y="1138"/>
                  <a:pt x="223770" y="880"/>
                  <a:pt x="224028" y="621"/>
                </a:cubicBezTo>
                <a:cubicBezTo>
                  <a:pt x="224235" y="362"/>
                  <a:pt x="224545" y="259"/>
                  <a:pt x="224907" y="259"/>
                </a:cubicBezTo>
                <a:close/>
                <a:moveTo>
                  <a:pt x="40294" y="259"/>
                </a:moveTo>
                <a:lnTo>
                  <a:pt x="48984" y="259"/>
                </a:lnTo>
                <a:cubicBezTo>
                  <a:pt x="50174" y="259"/>
                  <a:pt x="51260" y="569"/>
                  <a:pt x="52191" y="1087"/>
                </a:cubicBezTo>
                <a:cubicBezTo>
                  <a:pt x="53174" y="1656"/>
                  <a:pt x="53899" y="2380"/>
                  <a:pt x="54467" y="3311"/>
                </a:cubicBezTo>
                <a:cubicBezTo>
                  <a:pt x="55037" y="4294"/>
                  <a:pt x="55295" y="5329"/>
                  <a:pt x="55295" y="6570"/>
                </a:cubicBezTo>
                <a:cubicBezTo>
                  <a:pt x="55295" y="7450"/>
                  <a:pt x="55140" y="8277"/>
                  <a:pt x="54778" y="9053"/>
                </a:cubicBezTo>
                <a:cubicBezTo>
                  <a:pt x="54416" y="9778"/>
                  <a:pt x="53950" y="10450"/>
                  <a:pt x="53381" y="11019"/>
                </a:cubicBezTo>
                <a:cubicBezTo>
                  <a:pt x="52864" y="11536"/>
                  <a:pt x="52295" y="11898"/>
                  <a:pt x="51674" y="12157"/>
                </a:cubicBezTo>
                <a:cubicBezTo>
                  <a:pt x="52036" y="12312"/>
                  <a:pt x="52295" y="12519"/>
                  <a:pt x="52605" y="12726"/>
                </a:cubicBezTo>
                <a:cubicBezTo>
                  <a:pt x="53174" y="13192"/>
                  <a:pt x="53640" y="13709"/>
                  <a:pt x="54002" y="14382"/>
                </a:cubicBezTo>
                <a:cubicBezTo>
                  <a:pt x="54364" y="15054"/>
                  <a:pt x="54571" y="15830"/>
                  <a:pt x="54571" y="16709"/>
                </a:cubicBezTo>
                <a:cubicBezTo>
                  <a:pt x="54623" y="17485"/>
                  <a:pt x="54675" y="18106"/>
                  <a:pt x="54726" y="18572"/>
                </a:cubicBezTo>
                <a:cubicBezTo>
                  <a:pt x="54778" y="19037"/>
                  <a:pt x="54881" y="19400"/>
                  <a:pt x="54985" y="19658"/>
                </a:cubicBezTo>
                <a:cubicBezTo>
                  <a:pt x="55088" y="19917"/>
                  <a:pt x="55295" y="20124"/>
                  <a:pt x="55502" y="20279"/>
                </a:cubicBezTo>
                <a:cubicBezTo>
                  <a:pt x="55761" y="20486"/>
                  <a:pt x="55968" y="20744"/>
                  <a:pt x="56123" y="21003"/>
                </a:cubicBezTo>
                <a:cubicBezTo>
                  <a:pt x="56226" y="21314"/>
                  <a:pt x="56175" y="21624"/>
                  <a:pt x="55968" y="21934"/>
                </a:cubicBezTo>
                <a:cubicBezTo>
                  <a:pt x="55864" y="22141"/>
                  <a:pt x="55657" y="22296"/>
                  <a:pt x="55450" y="22348"/>
                </a:cubicBezTo>
                <a:cubicBezTo>
                  <a:pt x="55244" y="22452"/>
                  <a:pt x="54985" y="22452"/>
                  <a:pt x="54778" y="22452"/>
                </a:cubicBezTo>
                <a:cubicBezTo>
                  <a:pt x="54519" y="22400"/>
                  <a:pt x="54312" y="22348"/>
                  <a:pt x="54157" y="22245"/>
                </a:cubicBezTo>
                <a:cubicBezTo>
                  <a:pt x="53795" y="22090"/>
                  <a:pt x="53485" y="21779"/>
                  <a:pt x="53174" y="21417"/>
                </a:cubicBezTo>
                <a:cubicBezTo>
                  <a:pt x="52864" y="21055"/>
                  <a:pt x="52605" y="20486"/>
                  <a:pt x="52399" y="19813"/>
                </a:cubicBezTo>
                <a:cubicBezTo>
                  <a:pt x="52191" y="19141"/>
                  <a:pt x="52088" y="18158"/>
                  <a:pt x="52088" y="16968"/>
                </a:cubicBezTo>
                <a:cubicBezTo>
                  <a:pt x="52088" y="16296"/>
                  <a:pt x="51985" y="15778"/>
                  <a:pt x="51778" y="15313"/>
                </a:cubicBezTo>
                <a:cubicBezTo>
                  <a:pt x="51519" y="14847"/>
                  <a:pt x="51260" y="14485"/>
                  <a:pt x="50898" y="14226"/>
                </a:cubicBezTo>
                <a:cubicBezTo>
                  <a:pt x="50537" y="13968"/>
                  <a:pt x="50174" y="13761"/>
                  <a:pt x="49709" y="13657"/>
                </a:cubicBezTo>
                <a:cubicBezTo>
                  <a:pt x="49295" y="13554"/>
                  <a:pt x="48829" y="13502"/>
                  <a:pt x="48364" y="13502"/>
                </a:cubicBezTo>
                <a:lnTo>
                  <a:pt x="41691" y="13502"/>
                </a:lnTo>
                <a:lnTo>
                  <a:pt x="41691" y="21055"/>
                </a:lnTo>
                <a:cubicBezTo>
                  <a:pt x="41691" y="21417"/>
                  <a:pt x="41588" y="21727"/>
                  <a:pt x="41381" y="21986"/>
                </a:cubicBezTo>
                <a:cubicBezTo>
                  <a:pt x="41122" y="22245"/>
                  <a:pt x="40863" y="22348"/>
                  <a:pt x="40502" y="22348"/>
                </a:cubicBezTo>
                <a:cubicBezTo>
                  <a:pt x="40088" y="22348"/>
                  <a:pt x="39777" y="22245"/>
                  <a:pt x="39467" y="21986"/>
                </a:cubicBezTo>
                <a:cubicBezTo>
                  <a:pt x="39208" y="21727"/>
                  <a:pt x="39053" y="21417"/>
                  <a:pt x="39053" y="21055"/>
                </a:cubicBezTo>
                <a:lnTo>
                  <a:pt x="39053" y="1501"/>
                </a:lnTo>
                <a:cubicBezTo>
                  <a:pt x="39053" y="1138"/>
                  <a:pt x="39157" y="880"/>
                  <a:pt x="39415" y="621"/>
                </a:cubicBezTo>
                <a:cubicBezTo>
                  <a:pt x="39622" y="362"/>
                  <a:pt x="39932" y="259"/>
                  <a:pt x="40294" y="259"/>
                </a:cubicBezTo>
                <a:close/>
                <a:moveTo>
                  <a:pt x="465800" y="104"/>
                </a:moveTo>
                <a:cubicBezTo>
                  <a:pt x="467041" y="104"/>
                  <a:pt x="468231" y="311"/>
                  <a:pt x="469369" y="725"/>
                </a:cubicBezTo>
                <a:cubicBezTo>
                  <a:pt x="470507" y="1139"/>
                  <a:pt x="471438" y="1759"/>
                  <a:pt x="472110" y="2587"/>
                </a:cubicBezTo>
                <a:cubicBezTo>
                  <a:pt x="472421" y="2949"/>
                  <a:pt x="472576" y="3260"/>
                  <a:pt x="472576" y="3518"/>
                </a:cubicBezTo>
                <a:cubicBezTo>
                  <a:pt x="472576" y="3725"/>
                  <a:pt x="472472" y="3932"/>
                  <a:pt x="472265" y="4139"/>
                </a:cubicBezTo>
                <a:cubicBezTo>
                  <a:pt x="472059" y="4346"/>
                  <a:pt x="471852" y="4449"/>
                  <a:pt x="471593" y="4449"/>
                </a:cubicBezTo>
                <a:cubicBezTo>
                  <a:pt x="471386" y="4449"/>
                  <a:pt x="471231" y="4398"/>
                  <a:pt x="471076" y="4242"/>
                </a:cubicBezTo>
                <a:cubicBezTo>
                  <a:pt x="470714" y="3777"/>
                  <a:pt x="470300" y="3415"/>
                  <a:pt x="469731" y="3053"/>
                </a:cubicBezTo>
                <a:cubicBezTo>
                  <a:pt x="469162" y="2691"/>
                  <a:pt x="468593" y="2432"/>
                  <a:pt x="467921" y="2225"/>
                </a:cubicBezTo>
                <a:cubicBezTo>
                  <a:pt x="467248" y="2070"/>
                  <a:pt x="466576" y="1966"/>
                  <a:pt x="465851" y="1966"/>
                </a:cubicBezTo>
                <a:cubicBezTo>
                  <a:pt x="464817" y="1966"/>
                  <a:pt x="463937" y="2122"/>
                  <a:pt x="463161" y="2432"/>
                </a:cubicBezTo>
                <a:cubicBezTo>
                  <a:pt x="462386" y="2742"/>
                  <a:pt x="461765" y="3156"/>
                  <a:pt x="461299" y="3725"/>
                </a:cubicBezTo>
                <a:cubicBezTo>
                  <a:pt x="460834" y="4294"/>
                  <a:pt x="460627" y="5018"/>
                  <a:pt x="460627" y="5794"/>
                </a:cubicBezTo>
                <a:cubicBezTo>
                  <a:pt x="460627" y="6674"/>
                  <a:pt x="460885" y="7398"/>
                  <a:pt x="461403" y="7967"/>
                </a:cubicBezTo>
                <a:cubicBezTo>
                  <a:pt x="461868" y="8536"/>
                  <a:pt x="462541" y="9002"/>
                  <a:pt x="463369" y="9364"/>
                </a:cubicBezTo>
                <a:cubicBezTo>
                  <a:pt x="464196" y="9726"/>
                  <a:pt x="465075" y="10088"/>
                  <a:pt x="466006" y="10398"/>
                </a:cubicBezTo>
                <a:cubicBezTo>
                  <a:pt x="466886" y="10657"/>
                  <a:pt x="467765" y="10968"/>
                  <a:pt x="468593" y="11278"/>
                </a:cubicBezTo>
                <a:cubicBezTo>
                  <a:pt x="469421" y="11588"/>
                  <a:pt x="470196" y="12002"/>
                  <a:pt x="470817" y="12468"/>
                </a:cubicBezTo>
                <a:cubicBezTo>
                  <a:pt x="471438" y="12933"/>
                  <a:pt x="471955" y="13554"/>
                  <a:pt x="472317" y="14278"/>
                </a:cubicBezTo>
                <a:cubicBezTo>
                  <a:pt x="472679" y="15003"/>
                  <a:pt x="472886" y="15934"/>
                  <a:pt x="472886" y="17072"/>
                </a:cubicBezTo>
                <a:cubicBezTo>
                  <a:pt x="472886" y="18158"/>
                  <a:pt x="472576" y="19089"/>
                  <a:pt x="471955" y="19969"/>
                </a:cubicBezTo>
                <a:cubicBezTo>
                  <a:pt x="471334" y="20848"/>
                  <a:pt x="470507" y="21521"/>
                  <a:pt x="469421" y="22038"/>
                </a:cubicBezTo>
                <a:cubicBezTo>
                  <a:pt x="468386" y="22555"/>
                  <a:pt x="467145" y="22814"/>
                  <a:pt x="465696" y="22814"/>
                </a:cubicBezTo>
                <a:cubicBezTo>
                  <a:pt x="464093" y="22814"/>
                  <a:pt x="462696" y="22555"/>
                  <a:pt x="461506" y="22038"/>
                </a:cubicBezTo>
                <a:cubicBezTo>
                  <a:pt x="460317" y="21521"/>
                  <a:pt x="459230" y="20693"/>
                  <a:pt x="458144" y="19658"/>
                </a:cubicBezTo>
                <a:cubicBezTo>
                  <a:pt x="458041" y="19555"/>
                  <a:pt x="457937" y="19451"/>
                  <a:pt x="457886" y="19348"/>
                </a:cubicBezTo>
                <a:cubicBezTo>
                  <a:pt x="457834" y="19193"/>
                  <a:pt x="457782" y="19038"/>
                  <a:pt x="457782" y="18882"/>
                </a:cubicBezTo>
                <a:cubicBezTo>
                  <a:pt x="457782" y="18675"/>
                  <a:pt x="457886" y="18417"/>
                  <a:pt x="458092" y="18210"/>
                </a:cubicBezTo>
                <a:cubicBezTo>
                  <a:pt x="458299" y="18003"/>
                  <a:pt x="458506" y="17899"/>
                  <a:pt x="458765" y="17899"/>
                </a:cubicBezTo>
                <a:cubicBezTo>
                  <a:pt x="458972" y="17899"/>
                  <a:pt x="459230" y="18003"/>
                  <a:pt x="459437" y="18210"/>
                </a:cubicBezTo>
                <a:cubicBezTo>
                  <a:pt x="460265" y="19089"/>
                  <a:pt x="461196" y="19762"/>
                  <a:pt x="462230" y="20227"/>
                </a:cubicBezTo>
                <a:cubicBezTo>
                  <a:pt x="463265" y="20693"/>
                  <a:pt x="464403" y="20900"/>
                  <a:pt x="465593" y="20900"/>
                </a:cubicBezTo>
                <a:cubicBezTo>
                  <a:pt x="466576" y="20900"/>
                  <a:pt x="467507" y="20745"/>
                  <a:pt x="468282" y="20434"/>
                </a:cubicBezTo>
                <a:cubicBezTo>
                  <a:pt x="469058" y="20124"/>
                  <a:pt x="469679" y="19658"/>
                  <a:pt x="470145" y="19089"/>
                </a:cubicBezTo>
                <a:cubicBezTo>
                  <a:pt x="470558" y="18469"/>
                  <a:pt x="470817" y="17796"/>
                  <a:pt x="470817" y="17020"/>
                </a:cubicBezTo>
                <a:cubicBezTo>
                  <a:pt x="470817" y="16089"/>
                  <a:pt x="470558" y="15313"/>
                  <a:pt x="470041" y="14692"/>
                </a:cubicBezTo>
                <a:cubicBezTo>
                  <a:pt x="469524" y="14071"/>
                  <a:pt x="468852" y="13606"/>
                  <a:pt x="467972" y="13192"/>
                </a:cubicBezTo>
                <a:cubicBezTo>
                  <a:pt x="467093" y="12830"/>
                  <a:pt x="466110" y="12468"/>
                  <a:pt x="465075" y="12157"/>
                </a:cubicBezTo>
                <a:cubicBezTo>
                  <a:pt x="464196" y="11899"/>
                  <a:pt x="463369" y="11588"/>
                  <a:pt x="462593" y="11278"/>
                </a:cubicBezTo>
                <a:cubicBezTo>
                  <a:pt x="461817" y="10968"/>
                  <a:pt x="461144" y="10554"/>
                  <a:pt x="460523" y="10088"/>
                </a:cubicBezTo>
                <a:cubicBezTo>
                  <a:pt x="459954" y="9623"/>
                  <a:pt x="459489" y="9002"/>
                  <a:pt x="459127" y="8329"/>
                </a:cubicBezTo>
                <a:cubicBezTo>
                  <a:pt x="458765" y="7605"/>
                  <a:pt x="458609" y="6777"/>
                  <a:pt x="458609" y="5794"/>
                </a:cubicBezTo>
                <a:cubicBezTo>
                  <a:pt x="458609" y="4708"/>
                  <a:pt x="458920" y="3725"/>
                  <a:pt x="459489" y="2846"/>
                </a:cubicBezTo>
                <a:cubicBezTo>
                  <a:pt x="460110" y="2018"/>
                  <a:pt x="460937" y="1346"/>
                  <a:pt x="462024" y="828"/>
                </a:cubicBezTo>
                <a:cubicBezTo>
                  <a:pt x="463110" y="363"/>
                  <a:pt x="464351" y="104"/>
                  <a:pt x="465800" y="104"/>
                </a:cubicBezTo>
                <a:close/>
                <a:moveTo>
                  <a:pt x="392502" y="104"/>
                </a:moveTo>
                <a:cubicBezTo>
                  <a:pt x="393640" y="104"/>
                  <a:pt x="394726" y="259"/>
                  <a:pt x="395761" y="518"/>
                </a:cubicBezTo>
                <a:cubicBezTo>
                  <a:pt x="396796" y="776"/>
                  <a:pt x="397727" y="1190"/>
                  <a:pt x="398554" y="1708"/>
                </a:cubicBezTo>
                <a:cubicBezTo>
                  <a:pt x="398658" y="1811"/>
                  <a:pt x="398813" y="1915"/>
                  <a:pt x="398864" y="2070"/>
                </a:cubicBezTo>
                <a:cubicBezTo>
                  <a:pt x="398916" y="2173"/>
                  <a:pt x="398968" y="2328"/>
                  <a:pt x="398968" y="2484"/>
                </a:cubicBezTo>
                <a:cubicBezTo>
                  <a:pt x="398968" y="2794"/>
                  <a:pt x="398916" y="3053"/>
                  <a:pt x="398709" y="3208"/>
                </a:cubicBezTo>
                <a:cubicBezTo>
                  <a:pt x="398502" y="3363"/>
                  <a:pt x="398296" y="3467"/>
                  <a:pt x="398089" y="3467"/>
                </a:cubicBezTo>
                <a:cubicBezTo>
                  <a:pt x="397985" y="3467"/>
                  <a:pt x="397882" y="3415"/>
                  <a:pt x="397778" y="3415"/>
                </a:cubicBezTo>
                <a:cubicBezTo>
                  <a:pt x="397675" y="3415"/>
                  <a:pt x="397623" y="3363"/>
                  <a:pt x="397520" y="3311"/>
                </a:cubicBezTo>
                <a:cubicBezTo>
                  <a:pt x="396796" y="2949"/>
                  <a:pt x="396020" y="2587"/>
                  <a:pt x="395192" y="2380"/>
                </a:cubicBezTo>
                <a:cubicBezTo>
                  <a:pt x="394364" y="2122"/>
                  <a:pt x="393433" y="2018"/>
                  <a:pt x="392502" y="2018"/>
                </a:cubicBezTo>
                <a:cubicBezTo>
                  <a:pt x="390692" y="2018"/>
                  <a:pt x="389088" y="2432"/>
                  <a:pt x="387692" y="3260"/>
                </a:cubicBezTo>
                <a:cubicBezTo>
                  <a:pt x="386295" y="4087"/>
                  <a:pt x="385157" y="5174"/>
                  <a:pt x="384381" y="6622"/>
                </a:cubicBezTo>
                <a:cubicBezTo>
                  <a:pt x="383605" y="8071"/>
                  <a:pt x="383191" y="9674"/>
                  <a:pt x="383191" y="11485"/>
                </a:cubicBezTo>
                <a:cubicBezTo>
                  <a:pt x="383191" y="13295"/>
                  <a:pt x="383605" y="14899"/>
                  <a:pt x="384381" y="16348"/>
                </a:cubicBezTo>
                <a:cubicBezTo>
                  <a:pt x="385157" y="17744"/>
                  <a:pt x="386295" y="18882"/>
                  <a:pt x="387692" y="19710"/>
                </a:cubicBezTo>
                <a:cubicBezTo>
                  <a:pt x="389088" y="20538"/>
                  <a:pt x="390692" y="20952"/>
                  <a:pt x="392502" y="20952"/>
                </a:cubicBezTo>
                <a:cubicBezTo>
                  <a:pt x="393433" y="20952"/>
                  <a:pt x="394364" y="20796"/>
                  <a:pt x="395347" y="20538"/>
                </a:cubicBezTo>
                <a:cubicBezTo>
                  <a:pt x="396226" y="20279"/>
                  <a:pt x="397002" y="19917"/>
                  <a:pt x="397675" y="19503"/>
                </a:cubicBezTo>
                <a:lnTo>
                  <a:pt x="397675" y="13244"/>
                </a:lnTo>
                <a:lnTo>
                  <a:pt x="392709" y="13244"/>
                </a:lnTo>
                <a:cubicBezTo>
                  <a:pt x="392450" y="13244"/>
                  <a:pt x="392244" y="13140"/>
                  <a:pt x="392036" y="12933"/>
                </a:cubicBezTo>
                <a:cubicBezTo>
                  <a:pt x="391830" y="12726"/>
                  <a:pt x="391726" y="12519"/>
                  <a:pt x="391726" y="12261"/>
                </a:cubicBezTo>
                <a:cubicBezTo>
                  <a:pt x="391726" y="12002"/>
                  <a:pt x="391830" y="11743"/>
                  <a:pt x="392036" y="11588"/>
                </a:cubicBezTo>
                <a:cubicBezTo>
                  <a:pt x="392192" y="11433"/>
                  <a:pt x="392450" y="11330"/>
                  <a:pt x="392709" y="11330"/>
                </a:cubicBezTo>
                <a:lnTo>
                  <a:pt x="398761" y="11330"/>
                </a:lnTo>
                <a:cubicBezTo>
                  <a:pt x="399020" y="11330"/>
                  <a:pt x="399227" y="11433"/>
                  <a:pt x="399382" y="11640"/>
                </a:cubicBezTo>
                <a:cubicBezTo>
                  <a:pt x="399537" y="11795"/>
                  <a:pt x="399640" y="12054"/>
                  <a:pt x="399640" y="12313"/>
                </a:cubicBezTo>
                <a:lnTo>
                  <a:pt x="399640" y="19917"/>
                </a:lnTo>
                <a:cubicBezTo>
                  <a:pt x="399640" y="20072"/>
                  <a:pt x="399640" y="20227"/>
                  <a:pt x="399537" y="20383"/>
                </a:cubicBezTo>
                <a:cubicBezTo>
                  <a:pt x="399433" y="20538"/>
                  <a:pt x="399330" y="20641"/>
                  <a:pt x="399175" y="20745"/>
                </a:cubicBezTo>
                <a:cubicBezTo>
                  <a:pt x="398244" y="21365"/>
                  <a:pt x="397209" y="21883"/>
                  <a:pt x="396071" y="22245"/>
                </a:cubicBezTo>
                <a:cubicBezTo>
                  <a:pt x="394933" y="22607"/>
                  <a:pt x="393744" y="22814"/>
                  <a:pt x="392502" y="22814"/>
                </a:cubicBezTo>
                <a:cubicBezTo>
                  <a:pt x="390899" y="22814"/>
                  <a:pt x="389398" y="22555"/>
                  <a:pt x="388002" y="21986"/>
                </a:cubicBezTo>
                <a:cubicBezTo>
                  <a:pt x="386605" y="21417"/>
                  <a:pt x="385416" y="20641"/>
                  <a:pt x="384381" y="19607"/>
                </a:cubicBezTo>
                <a:cubicBezTo>
                  <a:pt x="383346" y="18572"/>
                  <a:pt x="382571" y="17382"/>
                  <a:pt x="382001" y="15985"/>
                </a:cubicBezTo>
                <a:cubicBezTo>
                  <a:pt x="381433" y="14589"/>
                  <a:pt x="381174" y="13089"/>
                  <a:pt x="381174" y="11485"/>
                </a:cubicBezTo>
                <a:cubicBezTo>
                  <a:pt x="381174" y="9881"/>
                  <a:pt x="381433" y="8381"/>
                  <a:pt x="382001" y="6984"/>
                </a:cubicBezTo>
                <a:cubicBezTo>
                  <a:pt x="382571" y="5587"/>
                  <a:pt x="383346" y="4398"/>
                  <a:pt x="384381" y="3363"/>
                </a:cubicBezTo>
                <a:cubicBezTo>
                  <a:pt x="385416" y="2328"/>
                  <a:pt x="386605" y="1552"/>
                  <a:pt x="388002" y="983"/>
                </a:cubicBezTo>
                <a:cubicBezTo>
                  <a:pt x="389398" y="414"/>
                  <a:pt x="390899" y="104"/>
                  <a:pt x="392502" y="104"/>
                </a:cubicBezTo>
                <a:close/>
                <a:moveTo>
                  <a:pt x="134179" y="104"/>
                </a:moveTo>
                <a:cubicBezTo>
                  <a:pt x="135265" y="104"/>
                  <a:pt x="136352" y="259"/>
                  <a:pt x="137386" y="570"/>
                </a:cubicBezTo>
                <a:cubicBezTo>
                  <a:pt x="138421" y="828"/>
                  <a:pt x="139352" y="1242"/>
                  <a:pt x="140231" y="1811"/>
                </a:cubicBezTo>
                <a:cubicBezTo>
                  <a:pt x="140593" y="1966"/>
                  <a:pt x="140800" y="2277"/>
                  <a:pt x="140852" y="2639"/>
                </a:cubicBezTo>
                <a:cubicBezTo>
                  <a:pt x="140904" y="3001"/>
                  <a:pt x="140800" y="3363"/>
                  <a:pt x="140541" y="3673"/>
                </a:cubicBezTo>
                <a:cubicBezTo>
                  <a:pt x="140335" y="3984"/>
                  <a:pt x="140128" y="4139"/>
                  <a:pt x="139817" y="4139"/>
                </a:cubicBezTo>
                <a:cubicBezTo>
                  <a:pt x="139507" y="4139"/>
                  <a:pt x="139248" y="4087"/>
                  <a:pt x="138938" y="3932"/>
                </a:cubicBezTo>
                <a:cubicBezTo>
                  <a:pt x="138265" y="3518"/>
                  <a:pt x="137490" y="3208"/>
                  <a:pt x="136714" y="2949"/>
                </a:cubicBezTo>
                <a:cubicBezTo>
                  <a:pt x="135886" y="2691"/>
                  <a:pt x="135058" y="2587"/>
                  <a:pt x="134179" y="2587"/>
                </a:cubicBezTo>
                <a:cubicBezTo>
                  <a:pt x="132938" y="2587"/>
                  <a:pt x="131800" y="2846"/>
                  <a:pt x="130765" y="3260"/>
                </a:cubicBezTo>
                <a:cubicBezTo>
                  <a:pt x="129731" y="3673"/>
                  <a:pt x="128851" y="4294"/>
                  <a:pt x="128075" y="5070"/>
                </a:cubicBezTo>
                <a:cubicBezTo>
                  <a:pt x="127351" y="5846"/>
                  <a:pt x="126730" y="6777"/>
                  <a:pt x="126317" y="7864"/>
                </a:cubicBezTo>
                <a:cubicBezTo>
                  <a:pt x="125903" y="8950"/>
                  <a:pt x="125696" y="10140"/>
                  <a:pt x="125696" y="11433"/>
                </a:cubicBezTo>
                <a:cubicBezTo>
                  <a:pt x="125696" y="12830"/>
                  <a:pt x="125903" y="14071"/>
                  <a:pt x="126368" y="15158"/>
                </a:cubicBezTo>
                <a:cubicBezTo>
                  <a:pt x="126782" y="16244"/>
                  <a:pt x="127403" y="17175"/>
                  <a:pt x="128179" y="17951"/>
                </a:cubicBezTo>
                <a:cubicBezTo>
                  <a:pt x="128955" y="18727"/>
                  <a:pt x="129834" y="19296"/>
                  <a:pt x="130869" y="19710"/>
                </a:cubicBezTo>
                <a:cubicBezTo>
                  <a:pt x="131851" y="20124"/>
                  <a:pt x="132990" y="20331"/>
                  <a:pt x="134179" y="20331"/>
                </a:cubicBezTo>
                <a:cubicBezTo>
                  <a:pt x="135007" y="20331"/>
                  <a:pt x="135886" y="20227"/>
                  <a:pt x="136662" y="19969"/>
                </a:cubicBezTo>
                <a:cubicBezTo>
                  <a:pt x="137438" y="19710"/>
                  <a:pt x="138214" y="19400"/>
                  <a:pt x="138938" y="18934"/>
                </a:cubicBezTo>
                <a:cubicBezTo>
                  <a:pt x="139248" y="18779"/>
                  <a:pt x="139507" y="18727"/>
                  <a:pt x="139817" y="18779"/>
                </a:cubicBezTo>
                <a:cubicBezTo>
                  <a:pt x="140076" y="18831"/>
                  <a:pt x="140335" y="18986"/>
                  <a:pt x="140645" y="19141"/>
                </a:cubicBezTo>
                <a:cubicBezTo>
                  <a:pt x="140852" y="19451"/>
                  <a:pt x="140955" y="19814"/>
                  <a:pt x="140904" y="20176"/>
                </a:cubicBezTo>
                <a:cubicBezTo>
                  <a:pt x="140800" y="20589"/>
                  <a:pt x="140645" y="20848"/>
                  <a:pt x="140283" y="21003"/>
                </a:cubicBezTo>
                <a:cubicBezTo>
                  <a:pt x="139766" y="21314"/>
                  <a:pt x="139145" y="21624"/>
                  <a:pt x="138473" y="21883"/>
                </a:cubicBezTo>
                <a:cubicBezTo>
                  <a:pt x="137800" y="22141"/>
                  <a:pt x="137076" y="22348"/>
                  <a:pt x="136352" y="22504"/>
                </a:cubicBezTo>
                <a:cubicBezTo>
                  <a:pt x="135627" y="22659"/>
                  <a:pt x="134903" y="22710"/>
                  <a:pt x="134179" y="22710"/>
                </a:cubicBezTo>
                <a:cubicBezTo>
                  <a:pt x="132679" y="22710"/>
                  <a:pt x="131231" y="22452"/>
                  <a:pt x="129886" y="21935"/>
                </a:cubicBezTo>
                <a:cubicBezTo>
                  <a:pt x="128541" y="21417"/>
                  <a:pt x="127351" y="20641"/>
                  <a:pt x="126317" y="19658"/>
                </a:cubicBezTo>
                <a:cubicBezTo>
                  <a:pt x="125282" y="18675"/>
                  <a:pt x="124506" y="17486"/>
                  <a:pt x="123886" y="16089"/>
                </a:cubicBezTo>
                <a:cubicBezTo>
                  <a:pt x="123316" y="14692"/>
                  <a:pt x="123006" y="13140"/>
                  <a:pt x="123006" y="11381"/>
                </a:cubicBezTo>
                <a:cubicBezTo>
                  <a:pt x="123006" y="9778"/>
                  <a:pt x="123265" y="8226"/>
                  <a:pt x="123834" y="6881"/>
                </a:cubicBezTo>
                <a:cubicBezTo>
                  <a:pt x="124403" y="5536"/>
                  <a:pt x="125179" y="4346"/>
                  <a:pt x="126213" y="3311"/>
                </a:cubicBezTo>
                <a:cubicBezTo>
                  <a:pt x="127248" y="2277"/>
                  <a:pt x="128438" y="1501"/>
                  <a:pt x="129782" y="932"/>
                </a:cubicBezTo>
                <a:cubicBezTo>
                  <a:pt x="131127" y="363"/>
                  <a:pt x="132576" y="104"/>
                  <a:pt x="134179" y="104"/>
                </a:cubicBezTo>
                <a:close/>
                <a:moveTo>
                  <a:pt x="421573" y="52"/>
                </a:moveTo>
                <a:cubicBezTo>
                  <a:pt x="423125" y="52"/>
                  <a:pt x="424522" y="311"/>
                  <a:pt x="425815" y="880"/>
                </a:cubicBezTo>
                <a:cubicBezTo>
                  <a:pt x="427108" y="1449"/>
                  <a:pt x="428246" y="2225"/>
                  <a:pt x="429177" y="3259"/>
                </a:cubicBezTo>
                <a:cubicBezTo>
                  <a:pt x="430108" y="4294"/>
                  <a:pt x="430884" y="5484"/>
                  <a:pt x="431350" y="6880"/>
                </a:cubicBezTo>
                <a:cubicBezTo>
                  <a:pt x="431867" y="8226"/>
                  <a:pt x="432125" y="9777"/>
                  <a:pt x="432125" y="11433"/>
                </a:cubicBezTo>
                <a:cubicBezTo>
                  <a:pt x="432125" y="13088"/>
                  <a:pt x="431867" y="14588"/>
                  <a:pt x="431350" y="15985"/>
                </a:cubicBezTo>
                <a:cubicBezTo>
                  <a:pt x="430832" y="17382"/>
                  <a:pt x="430108" y="18572"/>
                  <a:pt x="429177" y="19606"/>
                </a:cubicBezTo>
                <a:cubicBezTo>
                  <a:pt x="428246" y="20641"/>
                  <a:pt x="427108" y="21417"/>
                  <a:pt x="425815" y="21986"/>
                </a:cubicBezTo>
                <a:cubicBezTo>
                  <a:pt x="424522" y="22555"/>
                  <a:pt x="423125" y="22814"/>
                  <a:pt x="421573" y="22814"/>
                </a:cubicBezTo>
                <a:cubicBezTo>
                  <a:pt x="420021" y="22814"/>
                  <a:pt x="418625" y="22555"/>
                  <a:pt x="417332" y="21986"/>
                </a:cubicBezTo>
                <a:cubicBezTo>
                  <a:pt x="416038" y="21417"/>
                  <a:pt x="414901" y="20641"/>
                  <a:pt x="413969" y="19606"/>
                </a:cubicBezTo>
                <a:cubicBezTo>
                  <a:pt x="413038" y="18572"/>
                  <a:pt x="412314" y="17330"/>
                  <a:pt x="411797" y="15985"/>
                </a:cubicBezTo>
                <a:cubicBezTo>
                  <a:pt x="411280" y="14640"/>
                  <a:pt x="411021" y="13088"/>
                  <a:pt x="411021" y="11433"/>
                </a:cubicBezTo>
                <a:cubicBezTo>
                  <a:pt x="411021" y="9777"/>
                  <a:pt x="411280" y="8277"/>
                  <a:pt x="411797" y="6880"/>
                </a:cubicBezTo>
                <a:cubicBezTo>
                  <a:pt x="412262" y="5484"/>
                  <a:pt x="413038" y="4294"/>
                  <a:pt x="413969" y="3259"/>
                </a:cubicBezTo>
                <a:cubicBezTo>
                  <a:pt x="414901" y="2225"/>
                  <a:pt x="416038" y="1449"/>
                  <a:pt x="417332" y="880"/>
                </a:cubicBezTo>
                <a:cubicBezTo>
                  <a:pt x="418625" y="311"/>
                  <a:pt x="420021" y="52"/>
                  <a:pt x="421573" y="52"/>
                </a:cubicBezTo>
                <a:close/>
                <a:moveTo>
                  <a:pt x="298670" y="52"/>
                </a:moveTo>
                <a:cubicBezTo>
                  <a:pt x="300222" y="52"/>
                  <a:pt x="301619" y="311"/>
                  <a:pt x="302912" y="880"/>
                </a:cubicBezTo>
                <a:cubicBezTo>
                  <a:pt x="304205" y="1449"/>
                  <a:pt x="305343" y="2225"/>
                  <a:pt x="306274" y="3259"/>
                </a:cubicBezTo>
                <a:cubicBezTo>
                  <a:pt x="307205" y="4294"/>
                  <a:pt x="307981" y="5484"/>
                  <a:pt x="308447" y="6880"/>
                </a:cubicBezTo>
                <a:cubicBezTo>
                  <a:pt x="308964" y="8226"/>
                  <a:pt x="309222" y="9777"/>
                  <a:pt x="309222" y="11433"/>
                </a:cubicBezTo>
                <a:cubicBezTo>
                  <a:pt x="309222" y="13088"/>
                  <a:pt x="308964" y="14588"/>
                  <a:pt x="308447" y="15985"/>
                </a:cubicBezTo>
                <a:cubicBezTo>
                  <a:pt x="307929" y="17382"/>
                  <a:pt x="307205" y="18572"/>
                  <a:pt x="306274" y="19606"/>
                </a:cubicBezTo>
                <a:cubicBezTo>
                  <a:pt x="305343" y="20641"/>
                  <a:pt x="304205" y="21417"/>
                  <a:pt x="302912" y="21986"/>
                </a:cubicBezTo>
                <a:cubicBezTo>
                  <a:pt x="301619" y="22555"/>
                  <a:pt x="300222" y="22814"/>
                  <a:pt x="298670" y="22814"/>
                </a:cubicBezTo>
                <a:cubicBezTo>
                  <a:pt x="297118" y="22814"/>
                  <a:pt x="295722" y="22555"/>
                  <a:pt x="294429" y="21986"/>
                </a:cubicBezTo>
                <a:cubicBezTo>
                  <a:pt x="293135" y="21417"/>
                  <a:pt x="291998" y="20641"/>
                  <a:pt x="291066" y="19606"/>
                </a:cubicBezTo>
                <a:cubicBezTo>
                  <a:pt x="290135" y="18572"/>
                  <a:pt x="289411" y="17382"/>
                  <a:pt x="288894" y="15985"/>
                </a:cubicBezTo>
                <a:cubicBezTo>
                  <a:pt x="288377" y="14640"/>
                  <a:pt x="288118" y="13088"/>
                  <a:pt x="288118" y="11433"/>
                </a:cubicBezTo>
                <a:cubicBezTo>
                  <a:pt x="288118" y="9777"/>
                  <a:pt x="288377" y="8277"/>
                  <a:pt x="288894" y="6880"/>
                </a:cubicBezTo>
                <a:cubicBezTo>
                  <a:pt x="289411" y="5484"/>
                  <a:pt x="290135" y="4294"/>
                  <a:pt x="291066" y="3259"/>
                </a:cubicBezTo>
                <a:cubicBezTo>
                  <a:pt x="291998" y="2225"/>
                  <a:pt x="293135" y="1449"/>
                  <a:pt x="294429" y="880"/>
                </a:cubicBezTo>
                <a:cubicBezTo>
                  <a:pt x="295722" y="311"/>
                  <a:pt x="297118" y="52"/>
                  <a:pt x="298670" y="52"/>
                </a:cubicBezTo>
                <a:close/>
                <a:moveTo>
                  <a:pt x="8069" y="0"/>
                </a:moveTo>
                <a:cubicBezTo>
                  <a:pt x="9363" y="0"/>
                  <a:pt x="10604" y="207"/>
                  <a:pt x="11742" y="621"/>
                </a:cubicBezTo>
                <a:cubicBezTo>
                  <a:pt x="12880" y="1086"/>
                  <a:pt x="13811" y="1655"/>
                  <a:pt x="14483" y="2380"/>
                </a:cubicBezTo>
                <a:cubicBezTo>
                  <a:pt x="14897" y="2793"/>
                  <a:pt x="15104" y="3207"/>
                  <a:pt x="15104" y="3569"/>
                </a:cubicBezTo>
                <a:cubicBezTo>
                  <a:pt x="15104" y="3880"/>
                  <a:pt x="14949" y="4190"/>
                  <a:pt x="14690" y="4449"/>
                </a:cubicBezTo>
                <a:cubicBezTo>
                  <a:pt x="14432" y="4708"/>
                  <a:pt x="14121" y="4863"/>
                  <a:pt x="13811" y="4863"/>
                </a:cubicBezTo>
                <a:cubicBezTo>
                  <a:pt x="13604" y="4863"/>
                  <a:pt x="13397" y="4759"/>
                  <a:pt x="13190" y="4604"/>
                </a:cubicBezTo>
                <a:cubicBezTo>
                  <a:pt x="12828" y="4190"/>
                  <a:pt x="12414" y="3828"/>
                  <a:pt x="11845" y="3518"/>
                </a:cubicBezTo>
                <a:cubicBezTo>
                  <a:pt x="11276" y="3207"/>
                  <a:pt x="10707" y="2949"/>
                  <a:pt x="10035" y="2742"/>
                </a:cubicBezTo>
                <a:cubicBezTo>
                  <a:pt x="9363" y="2587"/>
                  <a:pt x="8742" y="2483"/>
                  <a:pt x="8069" y="2483"/>
                </a:cubicBezTo>
                <a:cubicBezTo>
                  <a:pt x="7138" y="2483"/>
                  <a:pt x="6259" y="2638"/>
                  <a:pt x="5535" y="2897"/>
                </a:cubicBezTo>
                <a:cubicBezTo>
                  <a:pt x="4811" y="3156"/>
                  <a:pt x="4242" y="3569"/>
                  <a:pt x="3828" y="4087"/>
                </a:cubicBezTo>
                <a:cubicBezTo>
                  <a:pt x="3414" y="4604"/>
                  <a:pt x="3207" y="5225"/>
                  <a:pt x="3207" y="5949"/>
                </a:cubicBezTo>
                <a:cubicBezTo>
                  <a:pt x="3207" y="6725"/>
                  <a:pt x="3414" y="7398"/>
                  <a:pt x="3880" y="7915"/>
                </a:cubicBezTo>
                <a:cubicBezTo>
                  <a:pt x="4345" y="8432"/>
                  <a:pt x="4966" y="8846"/>
                  <a:pt x="5742" y="9156"/>
                </a:cubicBezTo>
                <a:cubicBezTo>
                  <a:pt x="6518" y="9518"/>
                  <a:pt x="7397" y="9777"/>
                  <a:pt x="8328" y="10036"/>
                </a:cubicBezTo>
                <a:cubicBezTo>
                  <a:pt x="9363" y="10294"/>
                  <a:pt x="10294" y="10605"/>
                  <a:pt x="11173" y="10915"/>
                </a:cubicBezTo>
                <a:cubicBezTo>
                  <a:pt x="12052" y="11277"/>
                  <a:pt x="12828" y="11691"/>
                  <a:pt x="13449" y="12157"/>
                </a:cubicBezTo>
                <a:cubicBezTo>
                  <a:pt x="14070" y="12622"/>
                  <a:pt x="14587" y="13243"/>
                  <a:pt x="15001" y="13916"/>
                </a:cubicBezTo>
                <a:cubicBezTo>
                  <a:pt x="15363" y="14640"/>
                  <a:pt x="15518" y="15571"/>
                  <a:pt x="15518" y="16657"/>
                </a:cubicBezTo>
                <a:cubicBezTo>
                  <a:pt x="15518" y="17847"/>
                  <a:pt x="15208" y="18882"/>
                  <a:pt x="14535" y="19761"/>
                </a:cubicBezTo>
                <a:cubicBezTo>
                  <a:pt x="13863" y="20641"/>
                  <a:pt x="12983" y="21365"/>
                  <a:pt x="11845" y="21882"/>
                </a:cubicBezTo>
                <a:cubicBezTo>
                  <a:pt x="10707" y="22400"/>
                  <a:pt x="9414" y="22710"/>
                  <a:pt x="8018" y="22710"/>
                </a:cubicBezTo>
                <a:cubicBezTo>
                  <a:pt x="6466" y="22710"/>
                  <a:pt x="5121" y="22503"/>
                  <a:pt x="3931" y="22037"/>
                </a:cubicBezTo>
                <a:cubicBezTo>
                  <a:pt x="2741" y="21572"/>
                  <a:pt x="1604" y="20848"/>
                  <a:pt x="517" y="19813"/>
                </a:cubicBezTo>
                <a:cubicBezTo>
                  <a:pt x="362" y="19710"/>
                  <a:pt x="259" y="19503"/>
                  <a:pt x="155" y="19347"/>
                </a:cubicBezTo>
                <a:cubicBezTo>
                  <a:pt x="52" y="19192"/>
                  <a:pt x="0" y="18985"/>
                  <a:pt x="0" y="18778"/>
                </a:cubicBezTo>
                <a:cubicBezTo>
                  <a:pt x="0" y="18468"/>
                  <a:pt x="104" y="18158"/>
                  <a:pt x="362" y="17899"/>
                </a:cubicBezTo>
                <a:cubicBezTo>
                  <a:pt x="569" y="17640"/>
                  <a:pt x="879" y="17485"/>
                  <a:pt x="1241" y="17485"/>
                </a:cubicBezTo>
                <a:cubicBezTo>
                  <a:pt x="1500" y="17485"/>
                  <a:pt x="1810" y="17640"/>
                  <a:pt x="2017" y="17847"/>
                </a:cubicBezTo>
                <a:cubicBezTo>
                  <a:pt x="2845" y="18623"/>
                  <a:pt x="3724" y="19244"/>
                  <a:pt x="4707" y="19658"/>
                </a:cubicBezTo>
                <a:cubicBezTo>
                  <a:pt x="5690" y="20072"/>
                  <a:pt x="6776" y="20279"/>
                  <a:pt x="7966" y="20279"/>
                </a:cubicBezTo>
                <a:cubicBezTo>
                  <a:pt x="8897" y="20279"/>
                  <a:pt x="9776" y="20123"/>
                  <a:pt x="10500" y="19813"/>
                </a:cubicBezTo>
                <a:cubicBezTo>
                  <a:pt x="11225" y="19503"/>
                  <a:pt x="11794" y="19089"/>
                  <a:pt x="12259" y="18571"/>
                </a:cubicBezTo>
                <a:cubicBezTo>
                  <a:pt x="12725" y="18054"/>
                  <a:pt x="12932" y="17433"/>
                  <a:pt x="12932" y="16761"/>
                </a:cubicBezTo>
                <a:cubicBezTo>
                  <a:pt x="12932" y="15933"/>
                  <a:pt x="12673" y="15261"/>
                  <a:pt x="12207" y="14692"/>
                </a:cubicBezTo>
                <a:cubicBezTo>
                  <a:pt x="11742" y="14123"/>
                  <a:pt x="11070" y="13657"/>
                  <a:pt x="10242" y="13295"/>
                </a:cubicBezTo>
                <a:cubicBezTo>
                  <a:pt x="9414" y="12933"/>
                  <a:pt x="8431" y="12622"/>
                  <a:pt x="7345" y="12364"/>
                </a:cubicBezTo>
                <a:cubicBezTo>
                  <a:pt x="6362" y="12157"/>
                  <a:pt x="5483" y="11898"/>
                  <a:pt x="4655" y="11536"/>
                </a:cubicBezTo>
                <a:cubicBezTo>
                  <a:pt x="3828" y="11226"/>
                  <a:pt x="3103" y="10812"/>
                  <a:pt x="2535" y="10294"/>
                </a:cubicBezTo>
                <a:cubicBezTo>
                  <a:pt x="1914" y="9777"/>
                  <a:pt x="1448" y="9208"/>
                  <a:pt x="1138" y="8484"/>
                </a:cubicBezTo>
                <a:cubicBezTo>
                  <a:pt x="827" y="7760"/>
                  <a:pt x="672" y="6932"/>
                  <a:pt x="672" y="6001"/>
                </a:cubicBezTo>
                <a:cubicBezTo>
                  <a:pt x="672" y="4811"/>
                  <a:pt x="983" y="3776"/>
                  <a:pt x="1604" y="2845"/>
                </a:cubicBezTo>
                <a:cubicBezTo>
                  <a:pt x="2276" y="1914"/>
                  <a:pt x="3103" y="1242"/>
                  <a:pt x="4242" y="724"/>
                </a:cubicBezTo>
                <a:cubicBezTo>
                  <a:pt x="5328" y="259"/>
                  <a:pt x="6621" y="0"/>
                  <a:pt x="8069" y="0"/>
                </a:cubicBezTo>
                <a:close/>
              </a:path>
            </a:pathLst>
          </a:custGeom>
          <a:solidFill>
            <a:schemeClr val="bg1"/>
          </a:solidFill>
          <a:ln w="5173" cap="flat">
            <a:noFill/>
            <a:prstDash val="solid"/>
            <a:miter/>
          </a:ln>
        </p:spPr>
        <p:txBody>
          <a:bodyPr rtlCol="0" anchor="ctr"/>
          <a:lstStyle/>
          <a:p>
            <a:endParaRPr lang="en-US" sz="1800"/>
          </a:p>
        </p:txBody>
      </p:sp>
      <p:grpSp>
        <p:nvGrpSpPr>
          <p:cNvPr id="123" name="Group 122">
            <a:extLst>
              <a:ext uri="{FF2B5EF4-FFF2-40B4-BE49-F238E27FC236}">
                <a16:creationId xmlns:a16="http://schemas.microsoft.com/office/drawing/2014/main" id="{2974A8F4-8C45-6C42-AD3B-D522FADBD45F}"/>
              </a:ext>
            </a:extLst>
          </p:cNvPr>
          <p:cNvGrpSpPr/>
          <p:nvPr userDrawn="1"/>
        </p:nvGrpSpPr>
        <p:grpSpPr>
          <a:xfrm>
            <a:off x="791228" y="3034841"/>
            <a:ext cx="4278713" cy="3004079"/>
            <a:chOff x="195319" y="2097486"/>
            <a:chExt cx="4278713" cy="3004079"/>
          </a:xfrm>
        </p:grpSpPr>
        <p:cxnSp>
          <p:nvCxnSpPr>
            <p:cNvPr id="124" name="Straight Connector 123">
              <a:extLst>
                <a:ext uri="{FF2B5EF4-FFF2-40B4-BE49-F238E27FC236}">
                  <a16:creationId xmlns:a16="http://schemas.microsoft.com/office/drawing/2014/main" id="{BEE9EF6E-13CB-B548-BD2F-AB006C3DC800}"/>
                </a:ext>
              </a:extLst>
            </p:cNvPr>
            <p:cNvCxnSpPr>
              <a:cxnSpLocks/>
            </p:cNvCxnSpPr>
            <p:nvPr userDrawn="1"/>
          </p:nvCxnSpPr>
          <p:spPr>
            <a:xfrm flipH="1">
              <a:off x="195319" y="2097486"/>
              <a:ext cx="4278713" cy="0"/>
            </a:xfrm>
            <a:prstGeom prst="line">
              <a:avLst/>
            </a:prstGeom>
            <a:ln w="9525">
              <a:solidFill>
                <a:srgbClr val="84BA4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7498D56D-C854-1444-A529-D727D8FA8A77}"/>
                </a:ext>
              </a:extLst>
            </p:cNvPr>
            <p:cNvCxnSpPr>
              <a:cxnSpLocks/>
            </p:cNvCxnSpPr>
            <p:nvPr userDrawn="1"/>
          </p:nvCxnSpPr>
          <p:spPr>
            <a:xfrm flipH="1">
              <a:off x="195319" y="2592736"/>
              <a:ext cx="4278713" cy="0"/>
            </a:xfrm>
            <a:prstGeom prst="line">
              <a:avLst/>
            </a:prstGeom>
            <a:ln w="9525">
              <a:solidFill>
                <a:srgbClr val="84BA4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3233DDD2-A876-B442-9F45-C932FF5A265D}"/>
                </a:ext>
              </a:extLst>
            </p:cNvPr>
            <p:cNvCxnSpPr>
              <a:cxnSpLocks/>
            </p:cNvCxnSpPr>
            <p:nvPr userDrawn="1"/>
          </p:nvCxnSpPr>
          <p:spPr>
            <a:xfrm flipH="1">
              <a:off x="195319" y="3089885"/>
              <a:ext cx="4278713" cy="0"/>
            </a:xfrm>
            <a:prstGeom prst="line">
              <a:avLst/>
            </a:prstGeom>
            <a:ln w="9525">
              <a:solidFill>
                <a:srgbClr val="84BA4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03CBD230-236C-5144-A38B-97FAF5CECBEC}"/>
                </a:ext>
              </a:extLst>
            </p:cNvPr>
            <p:cNvCxnSpPr>
              <a:cxnSpLocks/>
            </p:cNvCxnSpPr>
            <p:nvPr userDrawn="1"/>
          </p:nvCxnSpPr>
          <p:spPr>
            <a:xfrm flipH="1">
              <a:off x="195319" y="3585135"/>
              <a:ext cx="4278713" cy="0"/>
            </a:xfrm>
            <a:prstGeom prst="line">
              <a:avLst/>
            </a:prstGeom>
            <a:ln w="9525">
              <a:solidFill>
                <a:srgbClr val="84BA4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FD54CE24-2062-2742-A79D-ACD57F7D39B7}"/>
                </a:ext>
              </a:extLst>
            </p:cNvPr>
            <p:cNvCxnSpPr>
              <a:cxnSpLocks/>
            </p:cNvCxnSpPr>
            <p:nvPr userDrawn="1"/>
          </p:nvCxnSpPr>
          <p:spPr>
            <a:xfrm flipH="1">
              <a:off x="195319" y="4109166"/>
              <a:ext cx="4278713" cy="0"/>
            </a:xfrm>
            <a:prstGeom prst="line">
              <a:avLst/>
            </a:prstGeom>
            <a:ln w="9525">
              <a:solidFill>
                <a:srgbClr val="84BA4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6B124B75-2E34-6C47-9990-2B82D0BB13D4}"/>
                </a:ext>
              </a:extLst>
            </p:cNvPr>
            <p:cNvCxnSpPr>
              <a:cxnSpLocks/>
            </p:cNvCxnSpPr>
            <p:nvPr userDrawn="1"/>
          </p:nvCxnSpPr>
          <p:spPr>
            <a:xfrm flipH="1">
              <a:off x="195319" y="4604416"/>
              <a:ext cx="4278713" cy="0"/>
            </a:xfrm>
            <a:prstGeom prst="line">
              <a:avLst/>
            </a:prstGeom>
            <a:ln w="9525">
              <a:solidFill>
                <a:srgbClr val="84BA4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F3D6C0F0-DDFB-794C-A7CB-E15919B52122}"/>
                </a:ext>
              </a:extLst>
            </p:cNvPr>
            <p:cNvCxnSpPr>
              <a:cxnSpLocks/>
            </p:cNvCxnSpPr>
            <p:nvPr userDrawn="1"/>
          </p:nvCxnSpPr>
          <p:spPr>
            <a:xfrm flipH="1">
              <a:off x="195319" y="5101565"/>
              <a:ext cx="4278713" cy="0"/>
            </a:xfrm>
            <a:prstGeom prst="line">
              <a:avLst/>
            </a:prstGeom>
            <a:ln w="9525">
              <a:solidFill>
                <a:srgbClr val="84BA41"/>
              </a:solidFill>
            </a:ln>
          </p:spPr>
          <p:style>
            <a:lnRef idx="1">
              <a:schemeClr val="accent1"/>
            </a:lnRef>
            <a:fillRef idx="0">
              <a:schemeClr val="accent1"/>
            </a:fillRef>
            <a:effectRef idx="0">
              <a:schemeClr val="accent1"/>
            </a:effectRef>
            <a:fontRef idx="minor">
              <a:schemeClr val="tx1"/>
            </a:fontRef>
          </p:style>
        </p:cxnSp>
      </p:grpSp>
      <p:sp>
        <p:nvSpPr>
          <p:cNvPr id="180" name="Slide Number Placeholder 5">
            <a:extLst>
              <a:ext uri="{FF2B5EF4-FFF2-40B4-BE49-F238E27FC236}">
                <a16:creationId xmlns:a16="http://schemas.microsoft.com/office/drawing/2014/main" id="{4C3ABA0F-C1A3-B84D-8DC1-0D3F094B795F}"/>
              </a:ext>
            </a:extLst>
          </p:cNvPr>
          <p:cNvSpPr>
            <a:spLocks noGrp="1"/>
          </p:cNvSpPr>
          <p:nvPr>
            <p:ph type="sldNum" sz="quarter" idx="4"/>
          </p:nvPr>
        </p:nvSpPr>
        <p:spPr>
          <a:xfrm>
            <a:off x="6246356" y="10158647"/>
            <a:ext cx="988834" cy="465822"/>
          </a:xfrm>
          <a:prstGeom prst="rect">
            <a:avLst/>
          </a:prstGeom>
        </p:spPr>
        <p:txBody>
          <a:bodyPr vert="horz" lIns="91440" tIns="45720" rIns="91440" bIns="45720" rtlCol="0" anchor="ctr"/>
          <a:lstStyle>
            <a:lvl1pPr algn="r">
              <a:defRPr sz="700" b="0" i="0">
                <a:solidFill>
                  <a:srgbClr val="297239"/>
                </a:solidFill>
                <a:latin typeface="Avenir" panose="02000503020000020003" pitchFamily="2" charset="0"/>
              </a:defRPr>
            </a:lvl1pPr>
          </a:lstStyle>
          <a:p>
            <a:fld id="{CB2079F2-58AF-ED44-82D7-E04B2F6FD686}" type="slidenum">
              <a:rPr lang="en-US" smtClean="0"/>
              <a:pPr/>
              <a:t>‹#›</a:t>
            </a:fld>
            <a:endParaRPr lang="en-US" dirty="0"/>
          </a:p>
        </p:txBody>
      </p:sp>
      <p:sp>
        <p:nvSpPr>
          <p:cNvPr id="181" name="Text Box 5">
            <a:extLst>
              <a:ext uri="{FF2B5EF4-FFF2-40B4-BE49-F238E27FC236}">
                <a16:creationId xmlns:a16="http://schemas.microsoft.com/office/drawing/2014/main" id="{C5249730-6EC0-AC4C-AFE5-AB2D73E9824D}"/>
              </a:ext>
            </a:extLst>
          </p:cNvPr>
          <p:cNvSpPr txBox="1"/>
          <p:nvPr userDrawn="1"/>
        </p:nvSpPr>
        <p:spPr>
          <a:xfrm>
            <a:off x="3925305" y="10203275"/>
            <a:ext cx="2966985" cy="37438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a:r>
              <a:rPr lang="en-IE" sz="500" b="1" i="0" spc="170" baseline="0" dirty="0">
                <a:solidFill>
                  <a:srgbClr val="297239"/>
                </a:solidFill>
                <a:effectLst/>
                <a:latin typeface="Avenir Black" panose="02000503020000020003" pitchFamily="2" charset="0"/>
                <a:ea typeface="Times New Roman" panose="02020603050405020304" pitchFamily="18" charset="0"/>
                <a:cs typeface="Times New Roman" panose="02020603050405020304" pitchFamily="18" charset="0"/>
              </a:rPr>
              <a:t>SUSTAINABLE</a:t>
            </a:r>
            <a:r>
              <a:rPr lang="en-IE" sz="500" spc="170" baseline="0" dirty="0">
                <a:solidFill>
                  <a:srgbClr val="297239"/>
                </a:solidFill>
                <a:effectLst/>
                <a:latin typeface="Avenir Book" panose="02000503020000020003" pitchFamily="2" charset="0"/>
                <a:ea typeface="Times New Roman" panose="02020603050405020304" pitchFamily="18" charset="0"/>
                <a:cs typeface="Times New Roman" panose="02020603050405020304" pitchFamily="18" charset="0"/>
              </a:rPr>
              <a:t> FUTURES FOR ENTERPRISE CENTRES</a:t>
            </a:r>
            <a:endParaRPr lang="en-IE" sz="500" spc="170" baseline="0" dirty="0">
              <a:solidFill>
                <a:srgbClr val="297239"/>
              </a:solidFill>
              <a:effectLst/>
              <a:latin typeface="Avenir Book" panose="02000503020000020003" pitchFamily="2" charset="0"/>
              <a:ea typeface="Calibri" panose="020F0502020204030204" pitchFamily="34" charset="0"/>
              <a:cs typeface="Times New Roman" panose="02020603050405020304" pitchFamily="18" charset="0"/>
            </a:endParaRPr>
          </a:p>
        </p:txBody>
      </p:sp>
      <p:cxnSp>
        <p:nvCxnSpPr>
          <p:cNvPr id="182" name="Straight Connector 181">
            <a:extLst>
              <a:ext uri="{FF2B5EF4-FFF2-40B4-BE49-F238E27FC236}">
                <a16:creationId xmlns:a16="http://schemas.microsoft.com/office/drawing/2014/main" id="{869410A8-F0E5-FB43-ACFF-2A2C9566CFDA}"/>
              </a:ext>
            </a:extLst>
          </p:cNvPr>
          <p:cNvCxnSpPr>
            <a:cxnSpLocks/>
          </p:cNvCxnSpPr>
          <p:nvPr userDrawn="1"/>
        </p:nvCxnSpPr>
        <p:spPr>
          <a:xfrm>
            <a:off x="0" y="10391558"/>
            <a:ext cx="3944983" cy="0"/>
          </a:xfrm>
          <a:prstGeom prst="line">
            <a:avLst/>
          </a:prstGeom>
          <a:ln w="19050">
            <a:solidFill>
              <a:srgbClr val="84BA41"/>
            </a:solidFill>
          </a:ln>
        </p:spPr>
        <p:style>
          <a:lnRef idx="1">
            <a:schemeClr val="accent1"/>
          </a:lnRef>
          <a:fillRef idx="0">
            <a:schemeClr val="accent1"/>
          </a:fillRef>
          <a:effectRef idx="0">
            <a:schemeClr val="accent1"/>
          </a:effectRef>
          <a:fontRef idx="minor">
            <a:schemeClr val="tx1"/>
          </a:fontRef>
        </p:style>
      </p:cxnSp>
      <p:pic>
        <p:nvPicPr>
          <p:cNvPr id="183" name="Picture 182" descr="Logo&#10;&#10;Description automatically generated">
            <a:extLst>
              <a:ext uri="{FF2B5EF4-FFF2-40B4-BE49-F238E27FC236}">
                <a16:creationId xmlns:a16="http://schemas.microsoft.com/office/drawing/2014/main" id="{5EB1A371-F6F7-0244-9B83-17B91014DDC3}"/>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3910009" y="7993423"/>
            <a:ext cx="3225386" cy="2062911"/>
          </a:xfrm>
          <a:prstGeom prst="rect">
            <a:avLst/>
          </a:prstGeom>
        </p:spPr>
      </p:pic>
      <p:sp>
        <p:nvSpPr>
          <p:cNvPr id="184" name="Text Placeholder 32">
            <a:extLst>
              <a:ext uri="{FF2B5EF4-FFF2-40B4-BE49-F238E27FC236}">
                <a16:creationId xmlns:a16="http://schemas.microsoft.com/office/drawing/2014/main" id="{E06027D6-8CE4-984C-B777-32D6AFC6B575}"/>
              </a:ext>
            </a:extLst>
          </p:cNvPr>
          <p:cNvSpPr>
            <a:spLocks noGrp="1"/>
          </p:cNvSpPr>
          <p:nvPr>
            <p:ph type="body" sz="quarter" idx="47" hasCustomPrompt="1"/>
          </p:nvPr>
        </p:nvSpPr>
        <p:spPr>
          <a:xfrm>
            <a:off x="954672" y="828987"/>
            <a:ext cx="4746695" cy="2285787"/>
          </a:xfrm>
        </p:spPr>
        <p:txBody>
          <a:bodyPr>
            <a:noAutofit/>
          </a:bodyPr>
          <a:lstStyle>
            <a:lvl1pPr marL="0" indent="0" algn="l">
              <a:buNone/>
              <a:defRPr sz="6000" b="0" i="0">
                <a:solidFill>
                  <a:srgbClr val="297239"/>
                </a:solidFill>
                <a:latin typeface="Poppins" pitchFamily="2" charset="77"/>
                <a:cs typeface="Poppins"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a:t>
            </a:r>
            <a:endParaRPr lang="en-US" dirty="0"/>
          </a:p>
        </p:txBody>
      </p:sp>
      <p:sp>
        <p:nvSpPr>
          <p:cNvPr id="185" name="Graphic 4">
            <a:extLst>
              <a:ext uri="{FF2B5EF4-FFF2-40B4-BE49-F238E27FC236}">
                <a16:creationId xmlns:a16="http://schemas.microsoft.com/office/drawing/2014/main" id="{A34D5F72-C918-F64D-BB96-26DB3278F50D}"/>
              </a:ext>
            </a:extLst>
          </p:cNvPr>
          <p:cNvSpPr/>
          <p:nvPr userDrawn="1"/>
        </p:nvSpPr>
        <p:spPr>
          <a:xfrm rot="5400000">
            <a:off x="1282333" y="1002509"/>
            <a:ext cx="79103" cy="1685648"/>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84BA41"/>
          </a:solidFill>
          <a:ln w="2370" cap="flat">
            <a:noFill/>
            <a:prstDash val="solid"/>
            <a:miter/>
          </a:ln>
        </p:spPr>
        <p:txBody>
          <a:bodyPr rtlCol="0" anchor="ctr"/>
          <a:lstStyle/>
          <a:p>
            <a:endParaRPr lang="en-US"/>
          </a:p>
        </p:txBody>
      </p:sp>
    </p:spTree>
    <p:extLst>
      <p:ext uri="{BB962C8B-B14F-4D97-AF65-F5344CB8AC3E}">
        <p14:creationId xmlns:p14="http://schemas.microsoft.com/office/powerpoint/2010/main" val="20475721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Quote Slide with photo">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9C47B67A-F850-A040-84D0-7A439AA42AE6}"/>
              </a:ext>
            </a:extLst>
          </p:cNvPr>
          <p:cNvSpPr/>
          <p:nvPr userDrawn="1"/>
        </p:nvSpPr>
        <p:spPr>
          <a:xfrm>
            <a:off x="312554" y="6594760"/>
            <a:ext cx="2392081" cy="307777"/>
          </a:xfrm>
          <a:prstGeom prst="rect">
            <a:avLst/>
          </a:prstGeom>
        </p:spPr>
        <p:txBody>
          <a:bodyPr wrap="square">
            <a:spAutoFit/>
          </a:bodyPr>
          <a:lstStyle/>
          <a:p>
            <a:pPr algn="l"/>
            <a:r>
              <a:rPr lang="en-US" sz="1400" dirty="0">
                <a:solidFill>
                  <a:schemeClr val="bg1"/>
                </a:solidFill>
                <a:latin typeface="Poppins" pitchFamily="2" charset="77"/>
                <a:cs typeface="Poppins" pitchFamily="2" charset="77"/>
              </a:rPr>
              <a:t>www.</a:t>
            </a:r>
            <a:r>
              <a:rPr lang="en-US" sz="1400" b="1" dirty="0">
                <a:solidFill>
                  <a:schemeClr val="bg1"/>
                </a:solidFill>
                <a:latin typeface="Poppins" pitchFamily="2" charset="77"/>
                <a:cs typeface="Poppins" pitchFamily="2" charset="77"/>
              </a:rPr>
              <a:t>revalorise</a:t>
            </a:r>
            <a:r>
              <a:rPr lang="en-US" sz="1400" dirty="0">
                <a:solidFill>
                  <a:schemeClr val="bg1"/>
                </a:solidFill>
                <a:latin typeface="Poppins" pitchFamily="2" charset="77"/>
                <a:cs typeface="Poppins" pitchFamily="2" charset="77"/>
              </a:rPr>
              <a:t>.eu</a:t>
            </a:r>
          </a:p>
        </p:txBody>
      </p:sp>
      <p:sp>
        <p:nvSpPr>
          <p:cNvPr id="52" name="Rectangle 51">
            <a:extLst>
              <a:ext uri="{FF2B5EF4-FFF2-40B4-BE49-F238E27FC236}">
                <a16:creationId xmlns:a16="http://schemas.microsoft.com/office/drawing/2014/main" id="{20ECD36C-3D23-EA46-831C-7D8DA38730C6}"/>
              </a:ext>
            </a:extLst>
          </p:cNvPr>
          <p:cNvSpPr/>
          <p:nvPr userDrawn="1"/>
        </p:nvSpPr>
        <p:spPr>
          <a:xfrm>
            <a:off x="311774" y="300254"/>
            <a:ext cx="3820839" cy="9746675"/>
          </a:xfrm>
          <a:prstGeom prst="rect">
            <a:avLst/>
          </a:prstGeom>
          <a:solidFill>
            <a:srgbClr val="2972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a:p>
        </p:txBody>
      </p:sp>
      <p:sp>
        <p:nvSpPr>
          <p:cNvPr id="161" name="Freeform 160">
            <a:extLst>
              <a:ext uri="{FF2B5EF4-FFF2-40B4-BE49-F238E27FC236}">
                <a16:creationId xmlns:a16="http://schemas.microsoft.com/office/drawing/2014/main" id="{1D34B3EB-3CAC-9649-AAEB-A0101E8FB45C}"/>
              </a:ext>
            </a:extLst>
          </p:cNvPr>
          <p:cNvSpPr>
            <a:spLocks noGrp="1"/>
          </p:cNvSpPr>
          <p:nvPr>
            <p:ph type="pic" sz="quarter" idx="41"/>
          </p:nvPr>
        </p:nvSpPr>
        <p:spPr>
          <a:xfrm>
            <a:off x="-46829" y="4139626"/>
            <a:ext cx="6505378" cy="5218044"/>
          </a:xfrm>
          <a:custGeom>
            <a:avLst/>
            <a:gdLst>
              <a:gd name="connsiteX0" fmla="*/ 0 w 6505378"/>
              <a:gd name="connsiteY0" fmla="*/ 0 h 5218044"/>
              <a:gd name="connsiteX1" fmla="*/ 6502047 w 6505378"/>
              <a:gd name="connsiteY1" fmla="*/ 0 h 5218044"/>
              <a:gd name="connsiteX2" fmla="*/ 6502047 w 6505378"/>
              <a:gd name="connsiteY2" fmla="*/ 606777 h 5218044"/>
              <a:gd name="connsiteX3" fmla="*/ 6405870 w 6505378"/>
              <a:gd name="connsiteY3" fmla="*/ 606777 h 5218044"/>
              <a:gd name="connsiteX4" fmla="*/ 6405870 w 6505378"/>
              <a:gd name="connsiteY4" fmla="*/ 2292425 h 5218044"/>
              <a:gd name="connsiteX5" fmla="*/ 6505378 w 6505378"/>
              <a:gd name="connsiteY5" fmla="*/ 2292425 h 5218044"/>
              <a:gd name="connsiteX6" fmla="*/ 6505378 w 6505378"/>
              <a:gd name="connsiteY6" fmla="*/ 5025870 h 5218044"/>
              <a:gd name="connsiteX7" fmla="*/ 6502047 w 6505378"/>
              <a:gd name="connsiteY7" fmla="*/ 5025870 h 5218044"/>
              <a:gd name="connsiteX8" fmla="*/ 6502047 w 6505378"/>
              <a:gd name="connsiteY8" fmla="*/ 5218044 h 5218044"/>
              <a:gd name="connsiteX9" fmla="*/ 0 w 6505378"/>
              <a:gd name="connsiteY9" fmla="*/ 5218044 h 5218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05378" h="5218044">
                <a:moveTo>
                  <a:pt x="0" y="0"/>
                </a:moveTo>
                <a:lnTo>
                  <a:pt x="6502047" y="0"/>
                </a:lnTo>
                <a:lnTo>
                  <a:pt x="6502047" y="606777"/>
                </a:lnTo>
                <a:lnTo>
                  <a:pt x="6405870" y="606777"/>
                </a:lnTo>
                <a:lnTo>
                  <a:pt x="6405870" y="2292425"/>
                </a:lnTo>
                <a:lnTo>
                  <a:pt x="6505378" y="2292425"/>
                </a:lnTo>
                <a:lnTo>
                  <a:pt x="6505378" y="5025870"/>
                </a:lnTo>
                <a:lnTo>
                  <a:pt x="6502047" y="5025870"/>
                </a:lnTo>
                <a:lnTo>
                  <a:pt x="6502047" y="5218044"/>
                </a:lnTo>
                <a:lnTo>
                  <a:pt x="0" y="5218044"/>
                </a:lnTo>
                <a:close/>
              </a:path>
            </a:pathLst>
          </a:custGeom>
          <a:solidFill>
            <a:schemeClr val="bg1">
              <a:lumMod val="85000"/>
            </a:schemeClr>
          </a:solidFill>
          <a:ln>
            <a:noFill/>
          </a:ln>
        </p:spPr>
        <p:txBody>
          <a:bodyPr wrap="square">
            <a:noAutofit/>
          </a:bodyPr>
          <a:lstStyle>
            <a:lvl1pPr marL="0" indent="0">
              <a:buNone/>
              <a:defRPr sz="800"/>
            </a:lvl1pPr>
          </a:lstStyle>
          <a:p>
            <a:endParaRPr lang="en-US" dirty="0"/>
          </a:p>
        </p:txBody>
      </p:sp>
      <p:sp>
        <p:nvSpPr>
          <p:cNvPr id="156" name="Slide Number Placeholder 5">
            <a:extLst>
              <a:ext uri="{FF2B5EF4-FFF2-40B4-BE49-F238E27FC236}">
                <a16:creationId xmlns:a16="http://schemas.microsoft.com/office/drawing/2014/main" id="{10FCBF50-D159-4B46-ACA6-F3FCADA6E351}"/>
              </a:ext>
            </a:extLst>
          </p:cNvPr>
          <p:cNvSpPr>
            <a:spLocks noGrp="1"/>
          </p:cNvSpPr>
          <p:nvPr>
            <p:ph type="sldNum" sz="quarter" idx="4"/>
          </p:nvPr>
        </p:nvSpPr>
        <p:spPr>
          <a:xfrm>
            <a:off x="6246356" y="10158647"/>
            <a:ext cx="988834" cy="465822"/>
          </a:xfrm>
          <a:prstGeom prst="rect">
            <a:avLst/>
          </a:prstGeom>
        </p:spPr>
        <p:txBody>
          <a:bodyPr vert="horz" lIns="91440" tIns="45720" rIns="91440" bIns="45720" rtlCol="0" anchor="ctr"/>
          <a:lstStyle>
            <a:lvl1pPr algn="r">
              <a:defRPr sz="700" b="0" i="0">
                <a:solidFill>
                  <a:srgbClr val="297239"/>
                </a:solidFill>
                <a:latin typeface="Avenir" panose="02000503020000020003" pitchFamily="2" charset="0"/>
              </a:defRPr>
            </a:lvl1pPr>
          </a:lstStyle>
          <a:p>
            <a:fld id="{CB2079F2-58AF-ED44-82D7-E04B2F6FD686}" type="slidenum">
              <a:rPr lang="en-US" smtClean="0"/>
              <a:pPr/>
              <a:t>‹#›</a:t>
            </a:fld>
            <a:endParaRPr lang="en-US" dirty="0"/>
          </a:p>
        </p:txBody>
      </p:sp>
      <p:sp>
        <p:nvSpPr>
          <p:cNvPr id="155" name="Text Box 5">
            <a:extLst>
              <a:ext uri="{FF2B5EF4-FFF2-40B4-BE49-F238E27FC236}">
                <a16:creationId xmlns:a16="http://schemas.microsoft.com/office/drawing/2014/main" id="{63CAF91C-67D8-FB43-9B1A-2863BD8FE31E}"/>
              </a:ext>
            </a:extLst>
          </p:cNvPr>
          <p:cNvSpPr txBox="1"/>
          <p:nvPr userDrawn="1"/>
        </p:nvSpPr>
        <p:spPr>
          <a:xfrm>
            <a:off x="3925305" y="10203275"/>
            <a:ext cx="2966985" cy="37438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a:r>
              <a:rPr lang="en-IE" sz="500" b="1" i="0" spc="170" baseline="0" dirty="0">
                <a:solidFill>
                  <a:srgbClr val="297239"/>
                </a:solidFill>
                <a:effectLst/>
                <a:latin typeface="Avenir Black" panose="02000503020000020003" pitchFamily="2" charset="0"/>
                <a:ea typeface="Times New Roman" panose="02020603050405020304" pitchFamily="18" charset="0"/>
                <a:cs typeface="Times New Roman" panose="02020603050405020304" pitchFamily="18" charset="0"/>
              </a:rPr>
              <a:t>SUSTAINABLE</a:t>
            </a:r>
            <a:r>
              <a:rPr lang="en-IE" sz="500" spc="170" baseline="0" dirty="0">
                <a:solidFill>
                  <a:srgbClr val="297239"/>
                </a:solidFill>
                <a:effectLst/>
                <a:latin typeface="Avenir Book" panose="02000503020000020003" pitchFamily="2" charset="0"/>
                <a:ea typeface="Times New Roman" panose="02020603050405020304" pitchFamily="18" charset="0"/>
                <a:cs typeface="Times New Roman" panose="02020603050405020304" pitchFamily="18" charset="0"/>
              </a:rPr>
              <a:t> FUTURES FOR ENTERPRISE CENTRES</a:t>
            </a:r>
            <a:endParaRPr lang="en-IE" sz="500" spc="170" baseline="0" dirty="0">
              <a:solidFill>
                <a:srgbClr val="297239"/>
              </a:solidFill>
              <a:effectLst/>
              <a:latin typeface="Avenir Book" panose="02000503020000020003" pitchFamily="2" charset="0"/>
              <a:ea typeface="Calibri" panose="020F0502020204030204" pitchFamily="34" charset="0"/>
              <a:cs typeface="Times New Roman" panose="02020603050405020304" pitchFamily="18" charset="0"/>
            </a:endParaRPr>
          </a:p>
        </p:txBody>
      </p:sp>
      <p:cxnSp>
        <p:nvCxnSpPr>
          <p:cNvPr id="5" name="Straight Connector 4">
            <a:extLst>
              <a:ext uri="{FF2B5EF4-FFF2-40B4-BE49-F238E27FC236}">
                <a16:creationId xmlns:a16="http://schemas.microsoft.com/office/drawing/2014/main" id="{AA99FA60-5BB6-6C44-A41F-22EE5F9D6676}"/>
              </a:ext>
            </a:extLst>
          </p:cNvPr>
          <p:cNvCxnSpPr>
            <a:cxnSpLocks/>
          </p:cNvCxnSpPr>
          <p:nvPr userDrawn="1"/>
        </p:nvCxnSpPr>
        <p:spPr>
          <a:xfrm>
            <a:off x="0" y="10391558"/>
            <a:ext cx="3944983" cy="0"/>
          </a:xfrm>
          <a:prstGeom prst="line">
            <a:avLst/>
          </a:prstGeom>
          <a:ln w="19050">
            <a:solidFill>
              <a:srgbClr val="84BA41"/>
            </a:solidFill>
          </a:ln>
        </p:spPr>
        <p:style>
          <a:lnRef idx="1">
            <a:schemeClr val="accent1"/>
          </a:lnRef>
          <a:fillRef idx="0">
            <a:schemeClr val="accent1"/>
          </a:fillRef>
          <a:effectRef idx="0">
            <a:schemeClr val="accent1"/>
          </a:effectRef>
          <a:fontRef idx="minor">
            <a:schemeClr val="tx1"/>
          </a:fontRef>
        </p:style>
      </p:cxnSp>
      <p:sp>
        <p:nvSpPr>
          <p:cNvPr id="157" name="Text Placeholder 23">
            <a:extLst>
              <a:ext uri="{FF2B5EF4-FFF2-40B4-BE49-F238E27FC236}">
                <a16:creationId xmlns:a16="http://schemas.microsoft.com/office/drawing/2014/main" id="{B4F316CB-86CF-7F4A-91F4-085580AC0238}"/>
              </a:ext>
            </a:extLst>
          </p:cNvPr>
          <p:cNvSpPr>
            <a:spLocks noGrp="1"/>
          </p:cNvSpPr>
          <p:nvPr>
            <p:ph type="body" sz="quarter" idx="14" hasCustomPrompt="1"/>
          </p:nvPr>
        </p:nvSpPr>
        <p:spPr>
          <a:xfrm>
            <a:off x="3128102" y="2738011"/>
            <a:ext cx="785328" cy="1056986"/>
          </a:xfrm>
        </p:spPr>
        <p:txBody>
          <a:bodyPr anchor="t">
            <a:normAutofit/>
          </a:bodyPr>
          <a:lstStyle>
            <a:lvl1pPr marL="0" indent="0" algn="r">
              <a:buNone/>
              <a:defRPr sz="9600" b="1" i="0" baseline="0">
                <a:solidFill>
                  <a:srgbClr val="84BA41"/>
                </a:solidFill>
                <a:latin typeface="Helvetica" pitchFamily="2" charset="0"/>
                <a:ea typeface="Helvetica" pitchFamily="2" charset="0"/>
                <a:cs typeface="Times New Roman" charset="0"/>
              </a:defRPr>
            </a:lvl1pPr>
          </a:lstStyle>
          <a:p>
            <a:pPr lvl="0"/>
            <a:r>
              <a:rPr lang="en-US" dirty="0"/>
              <a:t>”</a:t>
            </a:r>
          </a:p>
        </p:txBody>
      </p:sp>
      <p:sp>
        <p:nvSpPr>
          <p:cNvPr id="159" name="Text Placeholder 23">
            <a:extLst>
              <a:ext uri="{FF2B5EF4-FFF2-40B4-BE49-F238E27FC236}">
                <a16:creationId xmlns:a16="http://schemas.microsoft.com/office/drawing/2014/main" id="{2721C86B-EEB5-7B40-A3F2-6FA45780492F}"/>
              </a:ext>
            </a:extLst>
          </p:cNvPr>
          <p:cNvSpPr>
            <a:spLocks noGrp="1"/>
          </p:cNvSpPr>
          <p:nvPr>
            <p:ph type="body" sz="quarter" idx="15" hasCustomPrompt="1"/>
          </p:nvPr>
        </p:nvSpPr>
        <p:spPr>
          <a:xfrm>
            <a:off x="615910" y="805650"/>
            <a:ext cx="2003444" cy="936605"/>
          </a:xfrm>
        </p:spPr>
        <p:txBody>
          <a:bodyPr anchor="t">
            <a:normAutofit/>
          </a:bodyPr>
          <a:lstStyle>
            <a:lvl1pPr marL="0" indent="0" algn="l">
              <a:buNone/>
              <a:defRPr sz="9600" b="1" i="0" baseline="0">
                <a:solidFill>
                  <a:srgbClr val="84BA41"/>
                </a:solidFill>
                <a:latin typeface="Helvetica" pitchFamily="2" charset="0"/>
                <a:ea typeface="Helvetica" pitchFamily="2" charset="0"/>
                <a:cs typeface="Times New Roman" charset="0"/>
              </a:defRPr>
            </a:lvl1pPr>
          </a:lstStyle>
          <a:p>
            <a:pPr lvl="0"/>
            <a:r>
              <a:rPr lang="en-US" dirty="0"/>
              <a:t>“</a:t>
            </a:r>
          </a:p>
        </p:txBody>
      </p:sp>
      <p:sp>
        <p:nvSpPr>
          <p:cNvPr id="162" name="Graphic 4">
            <a:extLst>
              <a:ext uri="{FF2B5EF4-FFF2-40B4-BE49-F238E27FC236}">
                <a16:creationId xmlns:a16="http://schemas.microsoft.com/office/drawing/2014/main" id="{8651239F-6A02-274B-8E95-70812F67D8A8}"/>
              </a:ext>
            </a:extLst>
          </p:cNvPr>
          <p:cNvSpPr/>
          <p:nvPr userDrawn="1"/>
        </p:nvSpPr>
        <p:spPr>
          <a:xfrm rot="10800000">
            <a:off x="6359047" y="4746403"/>
            <a:ext cx="199003" cy="1685648"/>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84BA41"/>
          </a:solidFill>
          <a:ln w="2370" cap="flat">
            <a:noFill/>
            <a:prstDash val="solid"/>
            <a:miter/>
          </a:ln>
        </p:spPr>
        <p:txBody>
          <a:bodyPr rtlCol="0" anchor="ctr"/>
          <a:lstStyle/>
          <a:p>
            <a:endParaRPr lang="en-US"/>
          </a:p>
        </p:txBody>
      </p:sp>
      <p:sp>
        <p:nvSpPr>
          <p:cNvPr id="164" name="Text Placeholder 23">
            <a:extLst>
              <a:ext uri="{FF2B5EF4-FFF2-40B4-BE49-F238E27FC236}">
                <a16:creationId xmlns:a16="http://schemas.microsoft.com/office/drawing/2014/main" id="{58A93ACD-1987-2441-9CBB-AA1A4196A0E5}"/>
              </a:ext>
            </a:extLst>
          </p:cNvPr>
          <p:cNvSpPr>
            <a:spLocks noGrp="1"/>
          </p:cNvSpPr>
          <p:nvPr>
            <p:ph type="body" sz="quarter" idx="42" hasCustomPrompt="1"/>
          </p:nvPr>
        </p:nvSpPr>
        <p:spPr>
          <a:xfrm>
            <a:off x="615910" y="803767"/>
            <a:ext cx="3288612" cy="2623117"/>
          </a:xfrm>
        </p:spPr>
        <p:txBody>
          <a:bodyPr anchor="ctr">
            <a:normAutofit/>
          </a:bodyPr>
          <a:lstStyle>
            <a:lvl1pPr marL="0" indent="0" algn="ctr">
              <a:lnSpc>
                <a:spcPts val="1760"/>
              </a:lnSpc>
              <a:spcBef>
                <a:spcPts val="0"/>
              </a:spcBef>
              <a:buNone/>
              <a:defRPr sz="1600" b="0" i="1" baseline="0">
                <a:solidFill>
                  <a:schemeClr val="bg1"/>
                </a:solidFill>
                <a:latin typeface="Poppins" pitchFamily="2" charset="77"/>
                <a:cs typeface="Poppins" pitchFamily="2" charset="77"/>
              </a:defRPr>
            </a:lvl1pPr>
          </a:lstStyle>
          <a:p>
            <a:pPr lvl="0"/>
            <a:r>
              <a:rPr lang="en-US" dirty="0"/>
              <a:t>Quote Slide</a:t>
            </a:r>
          </a:p>
        </p:txBody>
      </p:sp>
    </p:spTree>
    <p:extLst>
      <p:ext uri="{BB962C8B-B14F-4D97-AF65-F5344CB8AC3E}">
        <p14:creationId xmlns:p14="http://schemas.microsoft.com/office/powerpoint/2010/main" val="38461249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Welcome Slide">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4AFCFF33-1BEB-704C-9B08-F13EF1961FC3}"/>
              </a:ext>
            </a:extLst>
          </p:cNvPr>
          <p:cNvSpPr/>
          <p:nvPr userDrawn="1"/>
        </p:nvSpPr>
        <p:spPr>
          <a:xfrm rot="16200000" flipH="1">
            <a:off x="-1548799" y="5719501"/>
            <a:ext cx="6521117" cy="3423518"/>
          </a:xfrm>
          <a:custGeom>
            <a:avLst/>
            <a:gdLst>
              <a:gd name="connsiteX0" fmla="*/ 0 w 6521117"/>
              <a:gd name="connsiteY0" fmla="*/ 0 h 3423518"/>
              <a:gd name="connsiteX1" fmla="*/ 537 w 6521117"/>
              <a:gd name="connsiteY1" fmla="*/ 83518 h 3423518"/>
              <a:gd name="connsiteX2" fmla="*/ 25059 w 6521117"/>
              <a:gd name="connsiteY2" fmla="*/ 359128 h 3423518"/>
              <a:gd name="connsiteX3" fmla="*/ 372325 w 6521117"/>
              <a:gd name="connsiteY3" fmla="*/ 1481791 h 3423518"/>
              <a:gd name="connsiteX4" fmla="*/ 1080908 w 6521117"/>
              <a:gd name="connsiteY4" fmla="*/ 2428528 h 3423518"/>
              <a:gd name="connsiteX5" fmla="*/ 1507130 w 6521117"/>
              <a:gd name="connsiteY5" fmla="*/ 2775312 h 3423518"/>
              <a:gd name="connsiteX6" fmla="*/ 1721549 w 6521117"/>
              <a:gd name="connsiteY6" fmla="*/ 2914137 h 3423518"/>
              <a:gd name="connsiteX7" fmla="*/ 1827594 w 6521117"/>
              <a:gd name="connsiteY7" fmla="*/ 2973989 h 3423518"/>
              <a:gd name="connsiteX8" fmla="*/ 1879458 w 6521117"/>
              <a:gd name="connsiteY8" fmla="*/ 3002686 h 3423518"/>
              <a:gd name="connsiteX9" fmla="*/ 1931470 w 6521117"/>
              <a:gd name="connsiteY9" fmla="*/ 3028768 h 3423518"/>
              <a:gd name="connsiteX10" fmla="*/ 2480401 w 6521117"/>
              <a:gd name="connsiteY10" fmla="*/ 3253246 h 3423518"/>
              <a:gd name="connsiteX11" fmla="*/ 2578337 w 6521117"/>
              <a:gd name="connsiteY11" fmla="*/ 3282518 h 3423518"/>
              <a:gd name="connsiteX12" fmla="*/ 2623975 w 6521117"/>
              <a:gd name="connsiteY12" fmla="*/ 3295125 h 3423518"/>
              <a:gd name="connsiteX13" fmla="*/ 2675118 w 6521117"/>
              <a:gd name="connsiteY13" fmla="*/ 3309180 h 3423518"/>
              <a:gd name="connsiteX14" fmla="*/ 2676853 w 6521117"/>
              <a:gd name="connsiteY14" fmla="*/ 3309614 h 3423518"/>
              <a:gd name="connsiteX15" fmla="*/ 2677000 w 6521117"/>
              <a:gd name="connsiteY15" fmla="*/ 3309614 h 3423518"/>
              <a:gd name="connsiteX16" fmla="*/ 2685403 w 6521117"/>
              <a:gd name="connsiteY16" fmla="*/ 3311936 h 3423518"/>
              <a:gd name="connsiteX17" fmla="*/ 2718867 w 6521117"/>
              <a:gd name="connsiteY17" fmla="*/ 3319759 h 3423518"/>
              <a:gd name="connsiteX18" fmla="*/ 2822162 w 6521117"/>
              <a:gd name="connsiteY18" fmla="*/ 3342944 h 3423518"/>
              <a:gd name="connsiteX19" fmla="*/ 2826654 w 6521117"/>
              <a:gd name="connsiteY19" fmla="*/ 3343958 h 3423518"/>
              <a:gd name="connsiteX20" fmla="*/ 2880401 w 6521117"/>
              <a:gd name="connsiteY20" fmla="*/ 3355264 h 3423518"/>
              <a:gd name="connsiteX21" fmla="*/ 2898948 w 6521117"/>
              <a:gd name="connsiteY21" fmla="*/ 3358454 h 3423518"/>
              <a:gd name="connsiteX22" fmla="*/ 2901698 w 6521117"/>
              <a:gd name="connsiteY22" fmla="*/ 3358741 h 3423518"/>
              <a:gd name="connsiteX23" fmla="*/ 3412240 w 6521117"/>
              <a:gd name="connsiteY23" fmla="*/ 3419173 h 3423518"/>
              <a:gd name="connsiteX24" fmla="*/ 3530024 w 6521117"/>
              <a:gd name="connsiteY24" fmla="*/ 3422217 h 3423518"/>
              <a:gd name="connsiteX25" fmla="*/ 3590725 w 6521117"/>
              <a:gd name="connsiteY25" fmla="*/ 3423518 h 3423518"/>
              <a:gd name="connsiteX26" fmla="*/ 3652441 w 6521117"/>
              <a:gd name="connsiteY26" fmla="*/ 3422070 h 3423518"/>
              <a:gd name="connsiteX27" fmla="*/ 3779062 w 6521117"/>
              <a:gd name="connsiteY27" fmla="*/ 3418593 h 3423518"/>
              <a:gd name="connsiteX28" fmla="*/ 3909307 w 6521117"/>
              <a:gd name="connsiteY28" fmla="*/ 3409029 h 3423518"/>
              <a:gd name="connsiteX29" fmla="*/ 4457078 w 6521117"/>
              <a:gd name="connsiteY29" fmla="*/ 3319905 h 3423518"/>
              <a:gd name="connsiteX30" fmla="*/ 5558852 w 6521117"/>
              <a:gd name="connsiteY30" fmla="*/ 2849360 h 3423518"/>
              <a:gd name="connsiteX31" fmla="*/ 6439260 w 6521117"/>
              <a:gd name="connsiteY31" fmla="*/ 2051457 h 3423518"/>
              <a:gd name="connsiteX32" fmla="*/ 6521117 w 6521117"/>
              <a:gd name="connsiteY32" fmla="*/ 1942919 h 3423518"/>
              <a:gd name="connsiteX33" fmla="*/ 6521117 w 6521117"/>
              <a:gd name="connsiteY33" fmla="*/ 764169 h 3423518"/>
              <a:gd name="connsiteX34" fmla="*/ 6449110 w 6521117"/>
              <a:gd name="connsiteY34" fmla="*/ 972849 h 3423518"/>
              <a:gd name="connsiteX35" fmla="*/ 6273228 w 6521117"/>
              <a:gd name="connsiteY35" fmla="*/ 1348472 h 3423518"/>
              <a:gd name="connsiteX36" fmla="*/ 6014774 w 6521117"/>
              <a:gd name="connsiteY36" fmla="*/ 1734239 h 3423518"/>
              <a:gd name="connsiteX37" fmla="*/ 5265050 w 6521117"/>
              <a:gd name="connsiteY37" fmla="*/ 2413605 h 3423518"/>
              <a:gd name="connsiteX38" fmla="*/ 4328428 w 6521117"/>
              <a:gd name="connsiteY38" fmla="*/ 2813714 h 3423518"/>
              <a:gd name="connsiteX39" fmla="*/ 3862368 w 6521117"/>
              <a:gd name="connsiteY39" fmla="*/ 2889503 h 3423518"/>
              <a:gd name="connsiteX40" fmla="*/ 3751391 w 6521117"/>
              <a:gd name="connsiteY40" fmla="*/ 2897766 h 3423518"/>
              <a:gd name="connsiteX41" fmla="*/ 3643458 w 6521117"/>
              <a:gd name="connsiteY41" fmla="*/ 2900662 h 3423518"/>
              <a:gd name="connsiteX42" fmla="*/ 3590725 w 6521117"/>
              <a:gd name="connsiteY42" fmla="*/ 2901970 h 3423518"/>
              <a:gd name="connsiteX43" fmla="*/ 3539007 w 6521117"/>
              <a:gd name="connsiteY43" fmla="*/ 2900662 h 3423518"/>
              <a:gd name="connsiteX44" fmla="*/ 3438462 w 6521117"/>
              <a:gd name="connsiteY44" fmla="*/ 2898199 h 3423518"/>
              <a:gd name="connsiteX45" fmla="*/ 2935889 w 6521117"/>
              <a:gd name="connsiteY45" fmla="*/ 2833135 h 3423518"/>
              <a:gd name="connsiteX46" fmla="*/ 2866492 w 6521117"/>
              <a:gd name="connsiteY46" fmla="*/ 2817485 h 3423518"/>
              <a:gd name="connsiteX47" fmla="*/ 2846936 w 6521117"/>
              <a:gd name="connsiteY47" fmla="*/ 2813134 h 3423518"/>
              <a:gd name="connsiteX48" fmla="*/ 2812745 w 6521117"/>
              <a:gd name="connsiteY48" fmla="*/ 2804878 h 3423518"/>
              <a:gd name="connsiteX49" fmla="*/ 2809848 w 6521117"/>
              <a:gd name="connsiteY49" fmla="*/ 2804004 h 3423518"/>
              <a:gd name="connsiteX50" fmla="*/ 2728718 w 6521117"/>
              <a:gd name="connsiteY50" fmla="*/ 2781546 h 3423518"/>
              <a:gd name="connsiteX51" fmla="*/ 2645125 w 6521117"/>
              <a:gd name="connsiteY51" fmla="*/ 2756618 h 3423518"/>
              <a:gd name="connsiteX52" fmla="*/ 2642082 w 6521117"/>
              <a:gd name="connsiteY52" fmla="*/ 2755604 h 3423518"/>
              <a:gd name="connsiteX53" fmla="*/ 2582542 w 6521117"/>
              <a:gd name="connsiteY53" fmla="*/ 2735896 h 3423518"/>
              <a:gd name="connsiteX54" fmla="*/ 2580219 w 6521117"/>
              <a:gd name="connsiteY54" fmla="*/ 2735315 h 3423518"/>
              <a:gd name="connsiteX55" fmla="*/ 2178919 w 6521117"/>
              <a:gd name="connsiteY55" fmla="*/ 2565911 h 3423518"/>
              <a:gd name="connsiteX56" fmla="*/ 2134583 w 6521117"/>
              <a:gd name="connsiteY56" fmla="*/ 2543880 h 3423518"/>
              <a:gd name="connsiteX57" fmla="*/ 2090540 w 6521117"/>
              <a:gd name="connsiteY57" fmla="*/ 2519387 h 3423518"/>
              <a:gd name="connsiteX58" fmla="*/ 2000140 w 6521117"/>
              <a:gd name="connsiteY58" fmla="*/ 2468525 h 3423518"/>
              <a:gd name="connsiteX59" fmla="*/ 1817743 w 6521117"/>
              <a:gd name="connsiteY59" fmla="*/ 2350276 h 3423518"/>
              <a:gd name="connsiteX60" fmla="*/ 1454832 w 6521117"/>
              <a:gd name="connsiteY60" fmla="*/ 2054935 h 3423518"/>
              <a:gd name="connsiteX61" fmla="*/ 851573 w 6521117"/>
              <a:gd name="connsiteY61" fmla="*/ 1249057 h 3423518"/>
              <a:gd name="connsiteX62" fmla="*/ 556464 w 6521117"/>
              <a:gd name="connsiteY62" fmla="*/ 294644 h 3423518"/>
              <a:gd name="connsiteX63" fmla="*/ 535527 w 6521117"/>
              <a:gd name="connsiteY63" fmla="*/ 59971 h 3423518"/>
              <a:gd name="connsiteX64" fmla="*/ 535162 w 6521117"/>
              <a:gd name="connsiteY64" fmla="*/ 0 h 342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6521117" h="3423518">
                <a:moveTo>
                  <a:pt x="0" y="0"/>
                </a:moveTo>
                <a:lnTo>
                  <a:pt x="537" y="83518"/>
                </a:lnTo>
                <a:cubicBezTo>
                  <a:pt x="4920" y="173783"/>
                  <a:pt x="13105" y="265876"/>
                  <a:pt x="25059" y="359128"/>
                </a:cubicBezTo>
                <a:cubicBezTo>
                  <a:pt x="69969" y="732581"/>
                  <a:pt x="189055" y="1122693"/>
                  <a:pt x="372325" y="1481791"/>
                </a:cubicBezTo>
                <a:cubicBezTo>
                  <a:pt x="553854" y="1842196"/>
                  <a:pt x="805648" y="2166229"/>
                  <a:pt x="1080908" y="2428528"/>
                </a:cubicBezTo>
                <a:cubicBezTo>
                  <a:pt x="1218108" y="2560545"/>
                  <a:pt x="1363123" y="2675464"/>
                  <a:pt x="1507130" y="2775312"/>
                </a:cubicBezTo>
                <a:cubicBezTo>
                  <a:pt x="1578122" y="2826615"/>
                  <a:pt x="1651571" y="2870229"/>
                  <a:pt x="1721549" y="2914137"/>
                </a:cubicBezTo>
                <a:cubicBezTo>
                  <a:pt x="1757622" y="2934426"/>
                  <a:pt x="1792969" y="2954427"/>
                  <a:pt x="1827594" y="2973989"/>
                </a:cubicBezTo>
                <a:cubicBezTo>
                  <a:pt x="1844980" y="2983699"/>
                  <a:pt x="1862219" y="2993263"/>
                  <a:pt x="1879458" y="3002686"/>
                </a:cubicBezTo>
                <a:cubicBezTo>
                  <a:pt x="1896991" y="3011382"/>
                  <a:pt x="1914230" y="3020072"/>
                  <a:pt x="1931470" y="3028768"/>
                </a:cubicBezTo>
                <a:cubicBezTo>
                  <a:pt x="2136612" y="3132821"/>
                  <a:pt x="2325529" y="3204406"/>
                  <a:pt x="2480401" y="3253246"/>
                </a:cubicBezTo>
                <a:cubicBezTo>
                  <a:pt x="2506190" y="3262376"/>
                  <a:pt x="2539220" y="3271793"/>
                  <a:pt x="2578337" y="3282518"/>
                </a:cubicBezTo>
                <a:cubicBezTo>
                  <a:pt x="2593981" y="3287009"/>
                  <a:pt x="2609339" y="3291214"/>
                  <a:pt x="2623975" y="3295125"/>
                </a:cubicBezTo>
                <a:cubicBezTo>
                  <a:pt x="2641941" y="3300050"/>
                  <a:pt x="2658746" y="3304689"/>
                  <a:pt x="2675118" y="3309180"/>
                </a:cubicBezTo>
                <a:cubicBezTo>
                  <a:pt x="2675692" y="3309327"/>
                  <a:pt x="2676273" y="3309468"/>
                  <a:pt x="2676853" y="3309614"/>
                </a:cubicBezTo>
                <a:cubicBezTo>
                  <a:pt x="2676853" y="3309614"/>
                  <a:pt x="2677000" y="3309614"/>
                  <a:pt x="2677000" y="3309614"/>
                </a:cubicBezTo>
                <a:cubicBezTo>
                  <a:pt x="2679750" y="3310341"/>
                  <a:pt x="2682793" y="3311209"/>
                  <a:pt x="2685403" y="3311936"/>
                </a:cubicBezTo>
                <a:cubicBezTo>
                  <a:pt x="2696989" y="3314833"/>
                  <a:pt x="2708148" y="3317443"/>
                  <a:pt x="2718867" y="3319759"/>
                </a:cubicBezTo>
                <a:cubicBezTo>
                  <a:pt x="2751029" y="3327440"/>
                  <a:pt x="2785508" y="3335268"/>
                  <a:pt x="2822162" y="3342944"/>
                </a:cubicBezTo>
                <a:cubicBezTo>
                  <a:pt x="2823610" y="3343237"/>
                  <a:pt x="2825205" y="3343671"/>
                  <a:pt x="2826654" y="3343958"/>
                </a:cubicBezTo>
                <a:cubicBezTo>
                  <a:pt x="2850126" y="3349177"/>
                  <a:pt x="2868087" y="3353382"/>
                  <a:pt x="2880401" y="3355264"/>
                </a:cubicBezTo>
                <a:cubicBezTo>
                  <a:pt x="2892720" y="3357439"/>
                  <a:pt x="2898948" y="3358454"/>
                  <a:pt x="2898948" y="3358454"/>
                </a:cubicBezTo>
                <a:cubicBezTo>
                  <a:pt x="2899815" y="3358594"/>
                  <a:pt x="2900830" y="3358594"/>
                  <a:pt x="2901698" y="3358741"/>
                </a:cubicBezTo>
                <a:cubicBezTo>
                  <a:pt x="3046138" y="3385984"/>
                  <a:pt x="3218250" y="3409750"/>
                  <a:pt x="3412240" y="3419173"/>
                </a:cubicBezTo>
                <a:cubicBezTo>
                  <a:pt x="3450776" y="3420188"/>
                  <a:pt x="3490039" y="3421055"/>
                  <a:pt x="3530024" y="3422217"/>
                </a:cubicBezTo>
                <a:cubicBezTo>
                  <a:pt x="3550013" y="3422650"/>
                  <a:pt x="3570296" y="3423084"/>
                  <a:pt x="3590725" y="3423518"/>
                </a:cubicBezTo>
                <a:cubicBezTo>
                  <a:pt x="3611155" y="3423084"/>
                  <a:pt x="3631724" y="3422504"/>
                  <a:pt x="3652441" y="3422070"/>
                </a:cubicBezTo>
                <a:cubicBezTo>
                  <a:pt x="3694020" y="3420909"/>
                  <a:pt x="3736181" y="3419754"/>
                  <a:pt x="3779062" y="3418593"/>
                </a:cubicBezTo>
                <a:cubicBezTo>
                  <a:pt x="3821803" y="3415403"/>
                  <a:pt x="3865264" y="3412219"/>
                  <a:pt x="3909307" y="3409029"/>
                </a:cubicBezTo>
                <a:cubicBezTo>
                  <a:pt x="4085042" y="3392505"/>
                  <a:pt x="4270189" y="3366569"/>
                  <a:pt x="4457078" y="3319905"/>
                </a:cubicBezTo>
                <a:cubicBezTo>
                  <a:pt x="4831000" y="3228466"/>
                  <a:pt x="5216224" y="3071955"/>
                  <a:pt x="5558852" y="2849360"/>
                </a:cubicBezTo>
                <a:cubicBezTo>
                  <a:pt x="5902208" y="2628659"/>
                  <a:pt x="6206300" y="2350997"/>
                  <a:pt x="6439260" y="2051457"/>
                </a:cubicBezTo>
                <a:cubicBezTo>
                  <a:pt x="6467364" y="2015518"/>
                  <a:pt x="6494748" y="1979292"/>
                  <a:pt x="6521117" y="1942919"/>
                </a:cubicBezTo>
                <a:lnTo>
                  <a:pt x="6521117" y="764169"/>
                </a:lnTo>
                <a:cubicBezTo>
                  <a:pt x="6501262" y="830394"/>
                  <a:pt x="6477508" y="900244"/>
                  <a:pt x="6449110" y="972849"/>
                </a:cubicBezTo>
                <a:cubicBezTo>
                  <a:pt x="6403766" y="1093274"/>
                  <a:pt x="6343786" y="1219058"/>
                  <a:pt x="6273228" y="1348472"/>
                </a:cubicBezTo>
                <a:cubicBezTo>
                  <a:pt x="6200647" y="1476865"/>
                  <a:pt x="6114304" y="1607000"/>
                  <a:pt x="6014774" y="1734239"/>
                </a:cubicBezTo>
                <a:cubicBezTo>
                  <a:pt x="5816586" y="1989436"/>
                  <a:pt x="5557116" y="2225788"/>
                  <a:pt x="5265050" y="2413605"/>
                </a:cubicBezTo>
                <a:cubicBezTo>
                  <a:pt x="4973560" y="2603298"/>
                  <a:pt x="4645994" y="2735896"/>
                  <a:pt x="4328428" y="2813714"/>
                </a:cubicBezTo>
                <a:cubicBezTo>
                  <a:pt x="4169503" y="2853711"/>
                  <a:pt x="4012021" y="2875301"/>
                  <a:pt x="3862368" y="2889503"/>
                </a:cubicBezTo>
                <a:cubicBezTo>
                  <a:pt x="3824840" y="2892260"/>
                  <a:pt x="3787905" y="2895010"/>
                  <a:pt x="3751391" y="2897766"/>
                </a:cubicBezTo>
                <a:cubicBezTo>
                  <a:pt x="3714884" y="2898780"/>
                  <a:pt x="3678810" y="2899648"/>
                  <a:pt x="3643458" y="2900662"/>
                </a:cubicBezTo>
                <a:cubicBezTo>
                  <a:pt x="3625784" y="2901096"/>
                  <a:pt x="3608252" y="2901530"/>
                  <a:pt x="3590725" y="2901970"/>
                </a:cubicBezTo>
                <a:cubicBezTo>
                  <a:pt x="3573339" y="2901530"/>
                  <a:pt x="3556100" y="2901096"/>
                  <a:pt x="3539007" y="2900662"/>
                </a:cubicBezTo>
                <a:cubicBezTo>
                  <a:pt x="3504816" y="2899794"/>
                  <a:pt x="3471346" y="2899067"/>
                  <a:pt x="3438462" y="2898199"/>
                </a:cubicBezTo>
                <a:cubicBezTo>
                  <a:pt x="3241430" y="2888489"/>
                  <a:pt x="3071206" y="2861539"/>
                  <a:pt x="2935889" y="2833135"/>
                </a:cubicBezTo>
                <a:cubicBezTo>
                  <a:pt x="2916621" y="2828784"/>
                  <a:pt x="2893442" y="2823565"/>
                  <a:pt x="2866492" y="2817485"/>
                </a:cubicBezTo>
                <a:cubicBezTo>
                  <a:pt x="2860265" y="2816036"/>
                  <a:pt x="2853597" y="2814582"/>
                  <a:pt x="2846936" y="2813134"/>
                </a:cubicBezTo>
                <a:cubicBezTo>
                  <a:pt x="2835203" y="2810384"/>
                  <a:pt x="2823757" y="2807627"/>
                  <a:pt x="2812745" y="2804878"/>
                </a:cubicBezTo>
                <a:cubicBezTo>
                  <a:pt x="2811731" y="2804584"/>
                  <a:pt x="2810863" y="2804297"/>
                  <a:pt x="2809848" y="2804004"/>
                </a:cubicBezTo>
                <a:cubicBezTo>
                  <a:pt x="2780149" y="2795601"/>
                  <a:pt x="2753058" y="2788207"/>
                  <a:pt x="2728718" y="2781546"/>
                </a:cubicBezTo>
                <a:cubicBezTo>
                  <a:pt x="2702349" y="2774151"/>
                  <a:pt x="2674537" y="2765889"/>
                  <a:pt x="2645125" y="2756618"/>
                </a:cubicBezTo>
                <a:cubicBezTo>
                  <a:pt x="2644110" y="2756325"/>
                  <a:pt x="2643096" y="2755891"/>
                  <a:pt x="2642082" y="2755604"/>
                </a:cubicBezTo>
                <a:cubicBezTo>
                  <a:pt x="2603258" y="2742850"/>
                  <a:pt x="2582542" y="2735896"/>
                  <a:pt x="2582542" y="2735896"/>
                </a:cubicBezTo>
                <a:cubicBezTo>
                  <a:pt x="2581814" y="2735603"/>
                  <a:pt x="2580947" y="2735462"/>
                  <a:pt x="2580219" y="2735315"/>
                </a:cubicBezTo>
                <a:cubicBezTo>
                  <a:pt x="2462294" y="2695025"/>
                  <a:pt x="2325529" y="2640252"/>
                  <a:pt x="2178919" y="2565911"/>
                </a:cubicBezTo>
                <a:cubicBezTo>
                  <a:pt x="2164283" y="2558663"/>
                  <a:pt x="2149506" y="2551275"/>
                  <a:pt x="2134583" y="2543880"/>
                </a:cubicBezTo>
                <a:cubicBezTo>
                  <a:pt x="2120100" y="2535765"/>
                  <a:pt x="2105464" y="2527649"/>
                  <a:pt x="2090540" y="2519387"/>
                </a:cubicBezTo>
                <a:cubicBezTo>
                  <a:pt x="2060987" y="2502728"/>
                  <a:pt x="2030854" y="2485770"/>
                  <a:pt x="2000140" y="2468525"/>
                </a:cubicBezTo>
                <a:cubicBezTo>
                  <a:pt x="1940887" y="2430844"/>
                  <a:pt x="1878157" y="2394037"/>
                  <a:pt x="1817743" y="2350276"/>
                </a:cubicBezTo>
                <a:cubicBezTo>
                  <a:pt x="1695326" y="2265351"/>
                  <a:pt x="1571602" y="2167678"/>
                  <a:pt x="1454832" y="2054935"/>
                </a:cubicBezTo>
                <a:cubicBezTo>
                  <a:pt x="1220424" y="1831331"/>
                  <a:pt x="1005718" y="1555557"/>
                  <a:pt x="851573" y="1249057"/>
                </a:cubicBezTo>
                <a:cubicBezTo>
                  <a:pt x="695979" y="943718"/>
                  <a:pt x="594420" y="612444"/>
                  <a:pt x="556464" y="294644"/>
                </a:cubicBezTo>
                <a:cubicBezTo>
                  <a:pt x="546323" y="215375"/>
                  <a:pt x="539295" y="136939"/>
                  <a:pt x="535527" y="59971"/>
                </a:cubicBezTo>
                <a:lnTo>
                  <a:pt x="535162" y="0"/>
                </a:lnTo>
                <a:close/>
              </a:path>
            </a:pathLst>
          </a:custGeom>
          <a:solidFill>
            <a:srgbClr val="F1F2F2">
              <a:alpha val="41973"/>
            </a:srgbClr>
          </a:solidFill>
          <a:ln w="2370" cap="flat">
            <a:noFill/>
            <a:prstDash val="solid"/>
            <a:miter/>
          </a:ln>
        </p:spPr>
        <p:txBody>
          <a:bodyPr wrap="square" rtlCol="0" anchor="ctr">
            <a:noAutofit/>
          </a:bodyPr>
          <a:lstStyle/>
          <a:p>
            <a:endParaRPr lang="en-US"/>
          </a:p>
        </p:txBody>
      </p:sp>
      <p:sp>
        <p:nvSpPr>
          <p:cNvPr id="156" name="Slide Number Placeholder 5">
            <a:extLst>
              <a:ext uri="{FF2B5EF4-FFF2-40B4-BE49-F238E27FC236}">
                <a16:creationId xmlns:a16="http://schemas.microsoft.com/office/drawing/2014/main" id="{10FCBF50-D159-4B46-ACA6-F3FCADA6E351}"/>
              </a:ext>
            </a:extLst>
          </p:cNvPr>
          <p:cNvSpPr>
            <a:spLocks noGrp="1"/>
          </p:cNvSpPr>
          <p:nvPr>
            <p:ph type="sldNum" sz="quarter" idx="4"/>
          </p:nvPr>
        </p:nvSpPr>
        <p:spPr>
          <a:xfrm>
            <a:off x="6246356" y="10158647"/>
            <a:ext cx="988834" cy="465822"/>
          </a:xfrm>
          <a:prstGeom prst="rect">
            <a:avLst/>
          </a:prstGeom>
        </p:spPr>
        <p:txBody>
          <a:bodyPr vert="horz" lIns="91440" tIns="45720" rIns="91440" bIns="45720" rtlCol="0" anchor="ctr"/>
          <a:lstStyle>
            <a:lvl1pPr algn="r">
              <a:defRPr sz="700" b="0" i="0">
                <a:solidFill>
                  <a:srgbClr val="297239"/>
                </a:solidFill>
                <a:latin typeface="Avenir" panose="02000503020000020003" pitchFamily="2" charset="0"/>
              </a:defRPr>
            </a:lvl1pPr>
          </a:lstStyle>
          <a:p>
            <a:fld id="{CB2079F2-58AF-ED44-82D7-E04B2F6FD686}" type="slidenum">
              <a:rPr lang="en-US" smtClean="0"/>
              <a:pPr/>
              <a:t>‹#›</a:t>
            </a:fld>
            <a:endParaRPr lang="en-US" dirty="0"/>
          </a:p>
        </p:txBody>
      </p:sp>
      <p:sp>
        <p:nvSpPr>
          <p:cNvPr id="155" name="Text Box 5">
            <a:extLst>
              <a:ext uri="{FF2B5EF4-FFF2-40B4-BE49-F238E27FC236}">
                <a16:creationId xmlns:a16="http://schemas.microsoft.com/office/drawing/2014/main" id="{63CAF91C-67D8-FB43-9B1A-2863BD8FE31E}"/>
              </a:ext>
            </a:extLst>
          </p:cNvPr>
          <p:cNvSpPr txBox="1"/>
          <p:nvPr userDrawn="1"/>
        </p:nvSpPr>
        <p:spPr>
          <a:xfrm>
            <a:off x="3925305" y="10203275"/>
            <a:ext cx="2966985" cy="37438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a:r>
              <a:rPr lang="en-IE" sz="500" b="1" i="0" spc="170" baseline="0" dirty="0">
                <a:solidFill>
                  <a:srgbClr val="297239"/>
                </a:solidFill>
                <a:effectLst/>
                <a:latin typeface="Avenir Black" panose="02000503020000020003" pitchFamily="2" charset="0"/>
                <a:ea typeface="Times New Roman" panose="02020603050405020304" pitchFamily="18" charset="0"/>
                <a:cs typeface="Times New Roman" panose="02020603050405020304" pitchFamily="18" charset="0"/>
              </a:rPr>
              <a:t>SUSTAINABLE</a:t>
            </a:r>
            <a:r>
              <a:rPr lang="en-IE" sz="500" spc="170" baseline="0" dirty="0">
                <a:solidFill>
                  <a:srgbClr val="297239"/>
                </a:solidFill>
                <a:effectLst/>
                <a:latin typeface="Avenir Book" panose="02000503020000020003" pitchFamily="2" charset="0"/>
                <a:ea typeface="Times New Roman" panose="02020603050405020304" pitchFamily="18" charset="0"/>
                <a:cs typeface="Times New Roman" panose="02020603050405020304" pitchFamily="18" charset="0"/>
              </a:rPr>
              <a:t> FUTURES FOR ENTERPRISE CENTRES</a:t>
            </a:r>
            <a:endParaRPr lang="en-IE" sz="500" spc="170" baseline="0" dirty="0">
              <a:solidFill>
                <a:srgbClr val="297239"/>
              </a:solidFill>
              <a:effectLst/>
              <a:latin typeface="Avenir Book" panose="02000503020000020003" pitchFamily="2" charset="0"/>
              <a:ea typeface="Calibri" panose="020F0502020204030204" pitchFamily="34" charset="0"/>
              <a:cs typeface="Times New Roman" panose="02020603050405020304" pitchFamily="18" charset="0"/>
            </a:endParaRPr>
          </a:p>
        </p:txBody>
      </p:sp>
      <p:cxnSp>
        <p:nvCxnSpPr>
          <p:cNvPr id="5" name="Straight Connector 4">
            <a:extLst>
              <a:ext uri="{FF2B5EF4-FFF2-40B4-BE49-F238E27FC236}">
                <a16:creationId xmlns:a16="http://schemas.microsoft.com/office/drawing/2014/main" id="{AA99FA60-5BB6-6C44-A41F-22EE5F9D6676}"/>
              </a:ext>
            </a:extLst>
          </p:cNvPr>
          <p:cNvCxnSpPr>
            <a:cxnSpLocks/>
          </p:cNvCxnSpPr>
          <p:nvPr userDrawn="1"/>
        </p:nvCxnSpPr>
        <p:spPr>
          <a:xfrm>
            <a:off x="0" y="10391558"/>
            <a:ext cx="3944983" cy="0"/>
          </a:xfrm>
          <a:prstGeom prst="line">
            <a:avLst/>
          </a:prstGeom>
          <a:ln w="19050">
            <a:solidFill>
              <a:srgbClr val="84BA4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B201A821-40E1-8441-93FB-5C903B43F64A}"/>
              </a:ext>
            </a:extLst>
          </p:cNvPr>
          <p:cNvSpPr/>
          <p:nvPr userDrawn="1"/>
        </p:nvSpPr>
        <p:spPr>
          <a:xfrm>
            <a:off x="5222" y="3185059"/>
            <a:ext cx="3779836" cy="5324850"/>
          </a:xfrm>
          <a:prstGeom prst="rect">
            <a:avLst/>
          </a:prstGeom>
          <a:solidFill>
            <a:srgbClr val="2972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a:p>
        </p:txBody>
      </p:sp>
      <p:sp>
        <p:nvSpPr>
          <p:cNvPr id="14" name="Text Placeholder 23">
            <a:extLst>
              <a:ext uri="{FF2B5EF4-FFF2-40B4-BE49-F238E27FC236}">
                <a16:creationId xmlns:a16="http://schemas.microsoft.com/office/drawing/2014/main" id="{3EAF5DB5-4F46-5D48-9AEF-51ADADA987EE}"/>
              </a:ext>
            </a:extLst>
          </p:cNvPr>
          <p:cNvSpPr>
            <a:spLocks noGrp="1"/>
          </p:cNvSpPr>
          <p:nvPr>
            <p:ph type="body" sz="quarter" idx="14" hasCustomPrompt="1"/>
          </p:nvPr>
        </p:nvSpPr>
        <p:spPr>
          <a:xfrm>
            <a:off x="2652175" y="7203581"/>
            <a:ext cx="785328" cy="1056986"/>
          </a:xfrm>
        </p:spPr>
        <p:txBody>
          <a:bodyPr anchor="t">
            <a:normAutofit/>
          </a:bodyPr>
          <a:lstStyle>
            <a:lvl1pPr marL="0" indent="0" algn="r">
              <a:buNone/>
              <a:defRPr sz="9600" b="1" i="0" baseline="0">
                <a:solidFill>
                  <a:srgbClr val="84BA41"/>
                </a:solidFill>
                <a:latin typeface="Helvetica" pitchFamily="2" charset="0"/>
                <a:ea typeface="Helvetica" pitchFamily="2" charset="0"/>
                <a:cs typeface="Times New Roman" charset="0"/>
              </a:defRPr>
            </a:lvl1pPr>
          </a:lstStyle>
          <a:p>
            <a:pPr lvl="0"/>
            <a:r>
              <a:rPr lang="en-US" dirty="0"/>
              <a:t>”</a:t>
            </a:r>
          </a:p>
        </p:txBody>
      </p:sp>
      <p:sp>
        <p:nvSpPr>
          <p:cNvPr id="15" name="Text Placeholder 23">
            <a:extLst>
              <a:ext uri="{FF2B5EF4-FFF2-40B4-BE49-F238E27FC236}">
                <a16:creationId xmlns:a16="http://schemas.microsoft.com/office/drawing/2014/main" id="{C248726D-08DE-0747-9112-A0440727F88C}"/>
              </a:ext>
            </a:extLst>
          </p:cNvPr>
          <p:cNvSpPr>
            <a:spLocks noGrp="1"/>
          </p:cNvSpPr>
          <p:nvPr>
            <p:ph type="body" sz="quarter" idx="13" hasCustomPrompt="1"/>
          </p:nvPr>
        </p:nvSpPr>
        <p:spPr>
          <a:xfrm>
            <a:off x="414032" y="3448303"/>
            <a:ext cx="2846197" cy="4380243"/>
          </a:xfrm>
        </p:spPr>
        <p:txBody>
          <a:bodyPr anchor="ctr">
            <a:normAutofit/>
          </a:bodyPr>
          <a:lstStyle>
            <a:lvl1pPr marL="0" indent="0" algn="ctr">
              <a:lnSpc>
                <a:spcPts val="1960"/>
              </a:lnSpc>
              <a:spcBef>
                <a:spcPts val="0"/>
              </a:spcBef>
              <a:buNone/>
              <a:defRPr sz="1800" b="0" i="1" baseline="0">
                <a:solidFill>
                  <a:schemeClr val="bg1"/>
                </a:solidFill>
                <a:latin typeface="Poppins" pitchFamily="2" charset="77"/>
                <a:cs typeface="Poppins" pitchFamily="2" charset="77"/>
              </a:defRPr>
            </a:lvl1pPr>
          </a:lstStyle>
          <a:p>
            <a:pPr lvl="0"/>
            <a:r>
              <a:rPr lang="en-US" dirty="0"/>
              <a:t>Quote Slide</a:t>
            </a:r>
          </a:p>
        </p:txBody>
      </p:sp>
      <p:sp>
        <p:nvSpPr>
          <p:cNvPr id="16" name="Text Placeholder 23">
            <a:extLst>
              <a:ext uri="{FF2B5EF4-FFF2-40B4-BE49-F238E27FC236}">
                <a16:creationId xmlns:a16="http://schemas.microsoft.com/office/drawing/2014/main" id="{4F85B246-3A35-9649-AB5E-58603396DCC1}"/>
              </a:ext>
            </a:extLst>
          </p:cNvPr>
          <p:cNvSpPr>
            <a:spLocks noGrp="1"/>
          </p:cNvSpPr>
          <p:nvPr>
            <p:ph type="body" sz="quarter" idx="15" hasCustomPrompt="1"/>
          </p:nvPr>
        </p:nvSpPr>
        <p:spPr>
          <a:xfrm>
            <a:off x="405124" y="3422283"/>
            <a:ext cx="2003444" cy="936605"/>
          </a:xfrm>
        </p:spPr>
        <p:txBody>
          <a:bodyPr anchor="t">
            <a:normAutofit/>
          </a:bodyPr>
          <a:lstStyle>
            <a:lvl1pPr marL="0" indent="0" algn="l">
              <a:buNone/>
              <a:defRPr sz="9600" b="1" i="0" baseline="0">
                <a:solidFill>
                  <a:srgbClr val="84BA41"/>
                </a:solidFill>
                <a:latin typeface="Helvetica" pitchFamily="2" charset="0"/>
                <a:ea typeface="Helvetica" pitchFamily="2" charset="0"/>
                <a:cs typeface="Times New Roman" charset="0"/>
              </a:defRPr>
            </a:lvl1pPr>
          </a:lstStyle>
          <a:p>
            <a:pPr lvl="0"/>
            <a:r>
              <a:rPr lang="en-US" dirty="0"/>
              <a:t>“</a:t>
            </a:r>
          </a:p>
        </p:txBody>
      </p:sp>
      <p:sp>
        <p:nvSpPr>
          <p:cNvPr id="17" name="Text Placeholder 32">
            <a:extLst>
              <a:ext uri="{FF2B5EF4-FFF2-40B4-BE49-F238E27FC236}">
                <a16:creationId xmlns:a16="http://schemas.microsoft.com/office/drawing/2014/main" id="{925832B2-3E5C-5249-A322-552E454F6944}"/>
              </a:ext>
            </a:extLst>
          </p:cNvPr>
          <p:cNvSpPr>
            <a:spLocks noGrp="1"/>
          </p:cNvSpPr>
          <p:nvPr>
            <p:ph type="body" sz="quarter" idx="43" hasCustomPrompt="1"/>
          </p:nvPr>
        </p:nvSpPr>
        <p:spPr>
          <a:xfrm>
            <a:off x="4136157" y="3642102"/>
            <a:ext cx="2966985" cy="4726984"/>
          </a:xfrm>
        </p:spPr>
        <p:txBody>
          <a:bodyPr numCol="1" spcCol="288000" anchor="t">
            <a:noAutofit/>
          </a:bodyPr>
          <a:lstStyle>
            <a:lvl1pPr marL="0" indent="0" algn="just">
              <a:lnSpc>
                <a:spcPct val="100000"/>
              </a:lnSpc>
              <a:spcBef>
                <a:spcPts val="0"/>
              </a:spcBef>
              <a:buNone/>
              <a:defRPr sz="1050" b="0" i="0">
                <a:solidFill>
                  <a:srgbClr val="000000"/>
                </a:solidFill>
                <a:latin typeface="Poppins" pitchFamily="2" charset="77"/>
                <a:cs typeface="Poppins"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a:t>
            </a:r>
            <a:endParaRPr lang="en-US" dirty="0"/>
          </a:p>
        </p:txBody>
      </p:sp>
      <p:sp>
        <p:nvSpPr>
          <p:cNvPr id="18" name="Text Placeholder 32">
            <a:extLst>
              <a:ext uri="{FF2B5EF4-FFF2-40B4-BE49-F238E27FC236}">
                <a16:creationId xmlns:a16="http://schemas.microsoft.com/office/drawing/2014/main" id="{58088761-3471-A041-B4C3-C91CCD295927}"/>
              </a:ext>
            </a:extLst>
          </p:cNvPr>
          <p:cNvSpPr>
            <a:spLocks noGrp="1"/>
          </p:cNvSpPr>
          <p:nvPr>
            <p:ph type="body" sz="quarter" idx="44" hasCustomPrompt="1"/>
          </p:nvPr>
        </p:nvSpPr>
        <p:spPr>
          <a:xfrm>
            <a:off x="4136156" y="8909515"/>
            <a:ext cx="2966985" cy="243891"/>
          </a:xfrm>
        </p:spPr>
        <p:txBody>
          <a:bodyPr numCol="1" spcCol="288000" anchor="t">
            <a:noAutofit/>
          </a:bodyPr>
          <a:lstStyle>
            <a:lvl1pPr marL="0" indent="0" algn="just">
              <a:lnSpc>
                <a:spcPct val="100000"/>
              </a:lnSpc>
              <a:spcBef>
                <a:spcPts val="0"/>
              </a:spcBef>
              <a:buNone/>
              <a:defRPr sz="1050" b="1" i="0">
                <a:solidFill>
                  <a:srgbClr val="000000"/>
                </a:solidFill>
                <a:latin typeface="Poppins" pitchFamily="2" charset="77"/>
                <a:cs typeface="Poppins"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Editor Name</a:t>
            </a:r>
            <a:endParaRPr lang="en-US" dirty="0"/>
          </a:p>
        </p:txBody>
      </p:sp>
      <p:sp>
        <p:nvSpPr>
          <p:cNvPr id="19" name="Text Placeholder 32">
            <a:extLst>
              <a:ext uri="{FF2B5EF4-FFF2-40B4-BE49-F238E27FC236}">
                <a16:creationId xmlns:a16="http://schemas.microsoft.com/office/drawing/2014/main" id="{EFCCF708-3735-664D-B11A-9C8193BEF68F}"/>
              </a:ext>
            </a:extLst>
          </p:cNvPr>
          <p:cNvSpPr>
            <a:spLocks noGrp="1"/>
          </p:cNvSpPr>
          <p:nvPr>
            <p:ph type="body" sz="quarter" idx="45" hasCustomPrompt="1"/>
          </p:nvPr>
        </p:nvSpPr>
        <p:spPr>
          <a:xfrm>
            <a:off x="4136156" y="9128021"/>
            <a:ext cx="2966985" cy="243891"/>
          </a:xfrm>
        </p:spPr>
        <p:txBody>
          <a:bodyPr numCol="1" spcCol="288000" anchor="t">
            <a:noAutofit/>
          </a:bodyPr>
          <a:lstStyle>
            <a:lvl1pPr marL="0" indent="0" algn="just">
              <a:lnSpc>
                <a:spcPct val="100000"/>
              </a:lnSpc>
              <a:spcBef>
                <a:spcPts val="0"/>
              </a:spcBef>
              <a:buNone/>
              <a:defRPr sz="1050" b="0" i="0">
                <a:solidFill>
                  <a:srgbClr val="000000"/>
                </a:solidFill>
                <a:latin typeface="Poppins" pitchFamily="2" charset="77"/>
                <a:cs typeface="Poppins"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Company</a:t>
            </a:r>
            <a:endParaRPr lang="en-US" dirty="0"/>
          </a:p>
        </p:txBody>
      </p:sp>
      <p:sp>
        <p:nvSpPr>
          <p:cNvPr id="20" name="Text Placeholder 32">
            <a:extLst>
              <a:ext uri="{FF2B5EF4-FFF2-40B4-BE49-F238E27FC236}">
                <a16:creationId xmlns:a16="http://schemas.microsoft.com/office/drawing/2014/main" id="{F3137821-C3C1-9E45-9AF0-78486E772913}"/>
              </a:ext>
            </a:extLst>
          </p:cNvPr>
          <p:cNvSpPr>
            <a:spLocks noGrp="1"/>
          </p:cNvSpPr>
          <p:nvPr>
            <p:ph type="body" sz="quarter" idx="46" hasCustomPrompt="1"/>
          </p:nvPr>
        </p:nvSpPr>
        <p:spPr>
          <a:xfrm>
            <a:off x="4134385" y="643386"/>
            <a:ext cx="2966985" cy="2541673"/>
          </a:xfrm>
        </p:spPr>
        <p:txBody>
          <a:bodyPr numCol="1" spcCol="288000" anchor="t">
            <a:noAutofit/>
          </a:bodyPr>
          <a:lstStyle>
            <a:lvl1pPr marL="0" marR="0" indent="0" algn="just" defTabSz="2072941" rtl="0" eaLnBrk="1" fontAlgn="auto" latinLnBrk="0" hangingPunct="1">
              <a:lnSpc>
                <a:spcPct val="100000"/>
              </a:lnSpc>
              <a:spcBef>
                <a:spcPts val="0"/>
              </a:spcBef>
              <a:spcAft>
                <a:spcPts val="0"/>
              </a:spcAft>
              <a:buClrTx/>
              <a:buSzTx/>
              <a:buFont typeface="Arial" panose="020B0604020202020204" pitchFamily="34" charset="0"/>
              <a:buNone/>
              <a:tabLst/>
              <a:defRPr sz="1200" b="1" i="1">
                <a:solidFill>
                  <a:srgbClr val="000000"/>
                </a:solidFill>
                <a:latin typeface="Poppins" pitchFamily="2" charset="77"/>
                <a:cs typeface="Poppins"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marR="0" lvl="0" indent="0" algn="just"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lang="en-IE" dirty="0"/>
              <a:t>Sub-Heading</a:t>
            </a:r>
            <a:endParaRPr lang="en-US" dirty="0"/>
          </a:p>
          <a:p>
            <a:pPr lvl="0"/>
            <a:endParaRPr lang="en-US" dirty="0"/>
          </a:p>
        </p:txBody>
      </p:sp>
      <p:sp>
        <p:nvSpPr>
          <p:cNvPr id="22" name="Text Placeholder 32">
            <a:extLst>
              <a:ext uri="{FF2B5EF4-FFF2-40B4-BE49-F238E27FC236}">
                <a16:creationId xmlns:a16="http://schemas.microsoft.com/office/drawing/2014/main" id="{A9247D54-5C89-DB40-8C5A-72FA9EC42E77}"/>
              </a:ext>
            </a:extLst>
          </p:cNvPr>
          <p:cNvSpPr>
            <a:spLocks noGrp="1"/>
          </p:cNvSpPr>
          <p:nvPr>
            <p:ph type="body" sz="quarter" idx="30" hasCustomPrompt="1"/>
          </p:nvPr>
        </p:nvSpPr>
        <p:spPr>
          <a:xfrm>
            <a:off x="395997" y="643386"/>
            <a:ext cx="2864232" cy="879667"/>
          </a:xfrm>
        </p:spPr>
        <p:txBody>
          <a:bodyPr>
            <a:noAutofit/>
          </a:bodyPr>
          <a:lstStyle>
            <a:lvl1pPr marL="0" indent="0" algn="l">
              <a:buNone/>
              <a:defRPr sz="2400" b="1" i="0">
                <a:solidFill>
                  <a:schemeClr val="tx1"/>
                </a:solidFill>
                <a:latin typeface="Avenir Black" panose="02000503020000020003" pitchFamily="2" charset="0"/>
                <a:cs typeface="Poppins SemiBold"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MESSAGE FROM THE EDITOR</a:t>
            </a:r>
            <a:endParaRPr lang="en-US" dirty="0"/>
          </a:p>
        </p:txBody>
      </p:sp>
      <p:cxnSp>
        <p:nvCxnSpPr>
          <p:cNvPr id="23" name="Straight Connector 22">
            <a:extLst>
              <a:ext uri="{FF2B5EF4-FFF2-40B4-BE49-F238E27FC236}">
                <a16:creationId xmlns:a16="http://schemas.microsoft.com/office/drawing/2014/main" id="{5BD18B8E-131A-2B49-9C9A-0F9206A99644}"/>
              </a:ext>
            </a:extLst>
          </p:cNvPr>
          <p:cNvCxnSpPr>
            <a:cxnSpLocks/>
          </p:cNvCxnSpPr>
          <p:nvPr userDrawn="1"/>
        </p:nvCxnSpPr>
        <p:spPr>
          <a:xfrm>
            <a:off x="511024" y="1602856"/>
            <a:ext cx="532210" cy="0"/>
          </a:xfrm>
          <a:prstGeom prst="line">
            <a:avLst/>
          </a:prstGeom>
          <a:ln w="28575">
            <a:solidFill>
              <a:srgbClr val="84BA4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29490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stimonial/Quote Page">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4AFCFF33-1BEB-704C-9B08-F13EF1961FC3}"/>
              </a:ext>
            </a:extLst>
          </p:cNvPr>
          <p:cNvSpPr/>
          <p:nvPr userDrawn="1"/>
        </p:nvSpPr>
        <p:spPr>
          <a:xfrm rot="16200000" flipH="1">
            <a:off x="-1548799" y="5719501"/>
            <a:ext cx="6521117" cy="3423518"/>
          </a:xfrm>
          <a:custGeom>
            <a:avLst/>
            <a:gdLst>
              <a:gd name="connsiteX0" fmla="*/ 0 w 6521117"/>
              <a:gd name="connsiteY0" fmla="*/ 0 h 3423518"/>
              <a:gd name="connsiteX1" fmla="*/ 537 w 6521117"/>
              <a:gd name="connsiteY1" fmla="*/ 83518 h 3423518"/>
              <a:gd name="connsiteX2" fmla="*/ 25059 w 6521117"/>
              <a:gd name="connsiteY2" fmla="*/ 359128 h 3423518"/>
              <a:gd name="connsiteX3" fmla="*/ 372325 w 6521117"/>
              <a:gd name="connsiteY3" fmla="*/ 1481791 h 3423518"/>
              <a:gd name="connsiteX4" fmla="*/ 1080908 w 6521117"/>
              <a:gd name="connsiteY4" fmla="*/ 2428528 h 3423518"/>
              <a:gd name="connsiteX5" fmla="*/ 1507130 w 6521117"/>
              <a:gd name="connsiteY5" fmla="*/ 2775312 h 3423518"/>
              <a:gd name="connsiteX6" fmla="*/ 1721549 w 6521117"/>
              <a:gd name="connsiteY6" fmla="*/ 2914137 h 3423518"/>
              <a:gd name="connsiteX7" fmla="*/ 1827594 w 6521117"/>
              <a:gd name="connsiteY7" fmla="*/ 2973989 h 3423518"/>
              <a:gd name="connsiteX8" fmla="*/ 1879458 w 6521117"/>
              <a:gd name="connsiteY8" fmla="*/ 3002686 h 3423518"/>
              <a:gd name="connsiteX9" fmla="*/ 1931470 w 6521117"/>
              <a:gd name="connsiteY9" fmla="*/ 3028768 h 3423518"/>
              <a:gd name="connsiteX10" fmla="*/ 2480401 w 6521117"/>
              <a:gd name="connsiteY10" fmla="*/ 3253246 h 3423518"/>
              <a:gd name="connsiteX11" fmla="*/ 2578337 w 6521117"/>
              <a:gd name="connsiteY11" fmla="*/ 3282518 h 3423518"/>
              <a:gd name="connsiteX12" fmla="*/ 2623975 w 6521117"/>
              <a:gd name="connsiteY12" fmla="*/ 3295125 h 3423518"/>
              <a:gd name="connsiteX13" fmla="*/ 2675118 w 6521117"/>
              <a:gd name="connsiteY13" fmla="*/ 3309180 h 3423518"/>
              <a:gd name="connsiteX14" fmla="*/ 2676853 w 6521117"/>
              <a:gd name="connsiteY14" fmla="*/ 3309614 h 3423518"/>
              <a:gd name="connsiteX15" fmla="*/ 2677000 w 6521117"/>
              <a:gd name="connsiteY15" fmla="*/ 3309614 h 3423518"/>
              <a:gd name="connsiteX16" fmla="*/ 2685403 w 6521117"/>
              <a:gd name="connsiteY16" fmla="*/ 3311936 h 3423518"/>
              <a:gd name="connsiteX17" fmla="*/ 2718867 w 6521117"/>
              <a:gd name="connsiteY17" fmla="*/ 3319759 h 3423518"/>
              <a:gd name="connsiteX18" fmla="*/ 2822162 w 6521117"/>
              <a:gd name="connsiteY18" fmla="*/ 3342944 h 3423518"/>
              <a:gd name="connsiteX19" fmla="*/ 2826654 w 6521117"/>
              <a:gd name="connsiteY19" fmla="*/ 3343958 h 3423518"/>
              <a:gd name="connsiteX20" fmla="*/ 2880401 w 6521117"/>
              <a:gd name="connsiteY20" fmla="*/ 3355264 h 3423518"/>
              <a:gd name="connsiteX21" fmla="*/ 2898948 w 6521117"/>
              <a:gd name="connsiteY21" fmla="*/ 3358454 h 3423518"/>
              <a:gd name="connsiteX22" fmla="*/ 2901698 w 6521117"/>
              <a:gd name="connsiteY22" fmla="*/ 3358741 h 3423518"/>
              <a:gd name="connsiteX23" fmla="*/ 3412240 w 6521117"/>
              <a:gd name="connsiteY23" fmla="*/ 3419173 h 3423518"/>
              <a:gd name="connsiteX24" fmla="*/ 3530024 w 6521117"/>
              <a:gd name="connsiteY24" fmla="*/ 3422217 h 3423518"/>
              <a:gd name="connsiteX25" fmla="*/ 3590725 w 6521117"/>
              <a:gd name="connsiteY25" fmla="*/ 3423518 h 3423518"/>
              <a:gd name="connsiteX26" fmla="*/ 3652441 w 6521117"/>
              <a:gd name="connsiteY26" fmla="*/ 3422070 h 3423518"/>
              <a:gd name="connsiteX27" fmla="*/ 3779062 w 6521117"/>
              <a:gd name="connsiteY27" fmla="*/ 3418593 h 3423518"/>
              <a:gd name="connsiteX28" fmla="*/ 3909307 w 6521117"/>
              <a:gd name="connsiteY28" fmla="*/ 3409029 h 3423518"/>
              <a:gd name="connsiteX29" fmla="*/ 4457078 w 6521117"/>
              <a:gd name="connsiteY29" fmla="*/ 3319905 h 3423518"/>
              <a:gd name="connsiteX30" fmla="*/ 5558852 w 6521117"/>
              <a:gd name="connsiteY30" fmla="*/ 2849360 h 3423518"/>
              <a:gd name="connsiteX31" fmla="*/ 6439260 w 6521117"/>
              <a:gd name="connsiteY31" fmla="*/ 2051457 h 3423518"/>
              <a:gd name="connsiteX32" fmla="*/ 6521117 w 6521117"/>
              <a:gd name="connsiteY32" fmla="*/ 1942919 h 3423518"/>
              <a:gd name="connsiteX33" fmla="*/ 6521117 w 6521117"/>
              <a:gd name="connsiteY33" fmla="*/ 764169 h 3423518"/>
              <a:gd name="connsiteX34" fmla="*/ 6449110 w 6521117"/>
              <a:gd name="connsiteY34" fmla="*/ 972849 h 3423518"/>
              <a:gd name="connsiteX35" fmla="*/ 6273228 w 6521117"/>
              <a:gd name="connsiteY35" fmla="*/ 1348472 h 3423518"/>
              <a:gd name="connsiteX36" fmla="*/ 6014774 w 6521117"/>
              <a:gd name="connsiteY36" fmla="*/ 1734239 h 3423518"/>
              <a:gd name="connsiteX37" fmla="*/ 5265050 w 6521117"/>
              <a:gd name="connsiteY37" fmla="*/ 2413605 h 3423518"/>
              <a:gd name="connsiteX38" fmla="*/ 4328428 w 6521117"/>
              <a:gd name="connsiteY38" fmla="*/ 2813714 h 3423518"/>
              <a:gd name="connsiteX39" fmla="*/ 3862368 w 6521117"/>
              <a:gd name="connsiteY39" fmla="*/ 2889503 h 3423518"/>
              <a:gd name="connsiteX40" fmla="*/ 3751391 w 6521117"/>
              <a:gd name="connsiteY40" fmla="*/ 2897766 h 3423518"/>
              <a:gd name="connsiteX41" fmla="*/ 3643458 w 6521117"/>
              <a:gd name="connsiteY41" fmla="*/ 2900662 h 3423518"/>
              <a:gd name="connsiteX42" fmla="*/ 3590725 w 6521117"/>
              <a:gd name="connsiteY42" fmla="*/ 2901970 h 3423518"/>
              <a:gd name="connsiteX43" fmla="*/ 3539007 w 6521117"/>
              <a:gd name="connsiteY43" fmla="*/ 2900662 h 3423518"/>
              <a:gd name="connsiteX44" fmla="*/ 3438462 w 6521117"/>
              <a:gd name="connsiteY44" fmla="*/ 2898199 h 3423518"/>
              <a:gd name="connsiteX45" fmla="*/ 2935889 w 6521117"/>
              <a:gd name="connsiteY45" fmla="*/ 2833135 h 3423518"/>
              <a:gd name="connsiteX46" fmla="*/ 2866492 w 6521117"/>
              <a:gd name="connsiteY46" fmla="*/ 2817485 h 3423518"/>
              <a:gd name="connsiteX47" fmla="*/ 2846936 w 6521117"/>
              <a:gd name="connsiteY47" fmla="*/ 2813134 h 3423518"/>
              <a:gd name="connsiteX48" fmla="*/ 2812745 w 6521117"/>
              <a:gd name="connsiteY48" fmla="*/ 2804878 h 3423518"/>
              <a:gd name="connsiteX49" fmla="*/ 2809848 w 6521117"/>
              <a:gd name="connsiteY49" fmla="*/ 2804004 h 3423518"/>
              <a:gd name="connsiteX50" fmla="*/ 2728718 w 6521117"/>
              <a:gd name="connsiteY50" fmla="*/ 2781546 h 3423518"/>
              <a:gd name="connsiteX51" fmla="*/ 2645125 w 6521117"/>
              <a:gd name="connsiteY51" fmla="*/ 2756618 h 3423518"/>
              <a:gd name="connsiteX52" fmla="*/ 2642082 w 6521117"/>
              <a:gd name="connsiteY52" fmla="*/ 2755604 h 3423518"/>
              <a:gd name="connsiteX53" fmla="*/ 2582542 w 6521117"/>
              <a:gd name="connsiteY53" fmla="*/ 2735896 h 3423518"/>
              <a:gd name="connsiteX54" fmla="*/ 2580219 w 6521117"/>
              <a:gd name="connsiteY54" fmla="*/ 2735315 h 3423518"/>
              <a:gd name="connsiteX55" fmla="*/ 2178919 w 6521117"/>
              <a:gd name="connsiteY55" fmla="*/ 2565911 h 3423518"/>
              <a:gd name="connsiteX56" fmla="*/ 2134583 w 6521117"/>
              <a:gd name="connsiteY56" fmla="*/ 2543880 h 3423518"/>
              <a:gd name="connsiteX57" fmla="*/ 2090540 w 6521117"/>
              <a:gd name="connsiteY57" fmla="*/ 2519387 h 3423518"/>
              <a:gd name="connsiteX58" fmla="*/ 2000140 w 6521117"/>
              <a:gd name="connsiteY58" fmla="*/ 2468525 h 3423518"/>
              <a:gd name="connsiteX59" fmla="*/ 1817743 w 6521117"/>
              <a:gd name="connsiteY59" fmla="*/ 2350276 h 3423518"/>
              <a:gd name="connsiteX60" fmla="*/ 1454832 w 6521117"/>
              <a:gd name="connsiteY60" fmla="*/ 2054935 h 3423518"/>
              <a:gd name="connsiteX61" fmla="*/ 851573 w 6521117"/>
              <a:gd name="connsiteY61" fmla="*/ 1249057 h 3423518"/>
              <a:gd name="connsiteX62" fmla="*/ 556464 w 6521117"/>
              <a:gd name="connsiteY62" fmla="*/ 294644 h 3423518"/>
              <a:gd name="connsiteX63" fmla="*/ 535527 w 6521117"/>
              <a:gd name="connsiteY63" fmla="*/ 59971 h 3423518"/>
              <a:gd name="connsiteX64" fmla="*/ 535162 w 6521117"/>
              <a:gd name="connsiteY64" fmla="*/ 0 h 342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6521117" h="3423518">
                <a:moveTo>
                  <a:pt x="0" y="0"/>
                </a:moveTo>
                <a:lnTo>
                  <a:pt x="537" y="83518"/>
                </a:lnTo>
                <a:cubicBezTo>
                  <a:pt x="4920" y="173783"/>
                  <a:pt x="13105" y="265876"/>
                  <a:pt x="25059" y="359128"/>
                </a:cubicBezTo>
                <a:cubicBezTo>
                  <a:pt x="69969" y="732581"/>
                  <a:pt x="189055" y="1122693"/>
                  <a:pt x="372325" y="1481791"/>
                </a:cubicBezTo>
                <a:cubicBezTo>
                  <a:pt x="553854" y="1842196"/>
                  <a:pt x="805648" y="2166229"/>
                  <a:pt x="1080908" y="2428528"/>
                </a:cubicBezTo>
                <a:cubicBezTo>
                  <a:pt x="1218108" y="2560545"/>
                  <a:pt x="1363123" y="2675464"/>
                  <a:pt x="1507130" y="2775312"/>
                </a:cubicBezTo>
                <a:cubicBezTo>
                  <a:pt x="1578122" y="2826615"/>
                  <a:pt x="1651571" y="2870229"/>
                  <a:pt x="1721549" y="2914137"/>
                </a:cubicBezTo>
                <a:cubicBezTo>
                  <a:pt x="1757622" y="2934426"/>
                  <a:pt x="1792969" y="2954427"/>
                  <a:pt x="1827594" y="2973989"/>
                </a:cubicBezTo>
                <a:cubicBezTo>
                  <a:pt x="1844980" y="2983699"/>
                  <a:pt x="1862219" y="2993263"/>
                  <a:pt x="1879458" y="3002686"/>
                </a:cubicBezTo>
                <a:cubicBezTo>
                  <a:pt x="1896991" y="3011382"/>
                  <a:pt x="1914230" y="3020072"/>
                  <a:pt x="1931470" y="3028768"/>
                </a:cubicBezTo>
                <a:cubicBezTo>
                  <a:pt x="2136612" y="3132821"/>
                  <a:pt x="2325529" y="3204406"/>
                  <a:pt x="2480401" y="3253246"/>
                </a:cubicBezTo>
                <a:cubicBezTo>
                  <a:pt x="2506190" y="3262376"/>
                  <a:pt x="2539220" y="3271793"/>
                  <a:pt x="2578337" y="3282518"/>
                </a:cubicBezTo>
                <a:cubicBezTo>
                  <a:pt x="2593981" y="3287009"/>
                  <a:pt x="2609339" y="3291214"/>
                  <a:pt x="2623975" y="3295125"/>
                </a:cubicBezTo>
                <a:cubicBezTo>
                  <a:pt x="2641941" y="3300050"/>
                  <a:pt x="2658746" y="3304689"/>
                  <a:pt x="2675118" y="3309180"/>
                </a:cubicBezTo>
                <a:cubicBezTo>
                  <a:pt x="2675692" y="3309327"/>
                  <a:pt x="2676273" y="3309468"/>
                  <a:pt x="2676853" y="3309614"/>
                </a:cubicBezTo>
                <a:cubicBezTo>
                  <a:pt x="2676853" y="3309614"/>
                  <a:pt x="2677000" y="3309614"/>
                  <a:pt x="2677000" y="3309614"/>
                </a:cubicBezTo>
                <a:cubicBezTo>
                  <a:pt x="2679750" y="3310341"/>
                  <a:pt x="2682793" y="3311209"/>
                  <a:pt x="2685403" y="3311936"/>
                </a:cubicBezTo>
                <a:cubicBezTo>
                  <a:pt x="2696989" y="3314833"/>
                  <a:pt x="2708148" y="3317443"/>
                  <a:pt x="2718867" y="3319759"/>
                </a:cubicBezTo>
                <a:cubicBezTo>
                  <a:pt x="2751029" y="3327440"/>
                  <a:pt x="2785508" y="3335268"/>
                  <a:pt x="2822162" y="3342944"/>
                </a:cubicBezTo>
                <a:cubicBezTo>
                  <a:pt x="2823610" y="3343237"/>
                  <a:pt x="2825205" y="3343671"/>
                  <a:pt x="2826654" y="3343958"/>
                </a:cubicBezTo>
                <a:cubicBezTo>
                  <a:pt x="2850126" y="3349177"/>
                  <a:pt x="2868087" y="3353382"/>
                  <a:pt x="2880401" y="3355264"/>
                </a:cubicBezTo>
                <a:cubicBezTo>
                  <a:pt x="2892720" y="3357439"/>
                  <a:pt x="2898948" y="3358454"/>
                  <a:pt x="2898948" y="3358454"/>
                </a:cubicBezTo>
                <a:cubicBezTo>
                  <a:pt x="2899815" y="3358594"/>
                  <a:pt x="2900830" y="3358594"/>
                  <a:pt x="2901698" y="3358741"/>
                </a:cubicBezTo>
                <a:cubicBezTo>
                  <a:pt x="3046138" y="3385984"/>
                  <a:pt x="3218250" y="3409750"/>
                  <a:pt x="3412240" y="3419173"/>
                </a:cubicBezTo>
                <a:cubicBezTo>
                  <a:pt x="3450776" y="3420188"/>
                  <a:pt x="3490039" y="3421055"/>
                  <a:pt x="3530024" y="3422217"/>
                </a:cubicBezTo>
                <a:cubicBezTo>
                  <a:pt x="3550013" y="3422650"/>
                  <a:pt x="3570296" y="3423084"/>
                  <a:pt x="3590725" y="3423518"/>
                </a:cubicBezTo>
                <a:cubicBezTo>
                  <a:pt x="3611155" y="3423084"/>
                  <a:pt x="3631724" y="3422504"/>
                  <a:pt x="3652441" y="3422070"/>
                </a:cubicBezTo>
                <a:cubicBezTo>
                  <a:pt x="3694020" y="3420909"/>
                  <a:pt x="3736181" y="3419754"/>
                  <a:pt x="3779062" y="3418593"/>
                </a:cubicBezTo>
                <a:cubicBezTo>
                  <a:pt x="3821803" y="3415403"/>
                  <a:pt x="3865264" y="3412219"/>
                  <a:pt x="3909307" y="3409029"/>
                </a:cubicBezTo>
                <a:cubicBezTo>
                  <a:pt x="4085042" y="3392505"/>
                  <a:pt x="4270189" y="3366569"/>
                  <a:pt x="4457078" y="3319905"/>
                </a:cubicBezTo>
                <a:cubicBezTo>
                  <a:pt x="4831000" y="3228466"/>
                  <a:pt x="5216224" y="3071955"/>
                  <a:pt x="5558852" y="2849360"/>
                </a:cubicBezTo>
                <a:cubicBezTo>
                  <a:pt x="5902208" y="2628659"/>
                  <a:pt x="6206300" y="2350997"/>
                  <a:pt x="6439260" y="2051457"/>
                </a:cubicBezTo>
                <a:cubicBezTo>
                  <a:pt x="6467364" y="2015518"/>
                  <a:pt x="6494748" y="1979292"/>
                  <a:pt x="6521117" y="1942919"/>
                </a:cubicBezTo>
                <a:lnTo>
                  <a:pt x="6521117" y="764169"/>
                </a:lnTo>
                <a:cubicBezTo>
                  <a:pt x="6501262" y="830394"/>
                  <a:pt x="6477508" y="900244"/>
                  <a:pt x="6449110" y="972849"/>
                </a:cubicBezTo>
                <a:cubicBezTo>
                  <a:pt x="6403766" y="1093274"/>
                  <a:pt x="6343786" y="1219058"/>
                  <a:pt x="6273228" y="1348472"/>
                </a:cubicBezTo>
                <a:cubicBezTo>
                  <a:pt x="6200647" y="1476865"/>
                  <a:pt x="6114304" y="1607000"/>
                  <a:pt x="6014774" y="1734239"/>
                </a:cubicBezTo>
                <a:cubicBezTo>
                  <a:pt x="5816586" y="1989436"/>
                  <a:pt x="5557116" y="2225788"/>
                  <a:pt x="5265050" y="2413605"/>
                </a:cubicBezTo>
                <a:cubicBezTo>
                  <a:pt x="4973560" y="2603298"/>
                  <a:pt x="4645994" y="2735896"/>
                  <a:pt x="4328428" y="2813714"/>
                </a:cubicBezTo>
                <a:cubicBezTo>
                  <a:pt x="4169503" y="2853711"/>
                  <a:pt x="4012021" y="2875301"/>
                  <a:pt x="3862368" y="2889503"/>
                </a:cubicBezTo>
                <a:cubicBezTo>
                  <a:pt x="3824840" y="2892260"/>
                  <a:pt x="3787905" y="2895010"/>
                  <a:pt x="3751391" y="2897766"/>
                </a:cubicBezTo>
                <a:cubicBezTo>
                  <a:pt x="3714884" y="2898780"/>
                  <a:pt x="3678810" y="2899648"/>
                  <a:pt x="3643458" y="2900662"/>
                </a:cubicBezTo>
                <a:cubicBezTo>
                  <a:pt x="3625784" y="2901096"/>
                  <a:pt x="3608252" y="2901530"/>
                  <a:pt x="3590725" y="2901970"/>
                </a:cubicBezTo>
                <a:cubicBezTo>
                  <a:pt x="3573339" y="2901530"/>
                  <a:pt x="3556100" y="2901096"/>
                  <a:pt x="3539007" y="2900662"/>
                </a:cubicBezTo>
                <a:cubicBezTo>
                  <a:pt x="3504816" y="2899794"/>
                  <a:pt x="3471346" y="2899067"/>
                  <a:pt x="3438462" y="2898199"/>
                </a:cubicBezTo>
                <a:cubicBezTo>
                  <a:pt x="3241430" y="2888489"/>
                  <a:pt x="3071206" y="2861539"/>
                  <a:pt x="2935889" y="2833135"/>
                </a:cubicBezTo>
                <a:cubicBezTo>
                  <a:pt x="2916621" y="2828784"/>
                  <a:pt x="2893442" y="2823565"/>
                  <a:pt x="2866492" y="2817485"/>
                </a:cubicBezTo>
                <a:cubicBezTo>
                  <a:pt x="2860265" y="2816036"/>
                  <a:pt x="2853597" y="2814582"/>
                  <a:pt x="2846936" y="2813134"/>
                </a:cubicBezTo>
                <a:cubicBezTo>
                  <a:pt x="2835203" y="2810384"/>
                  <a:pt x="2823757" y="2807627"/>
                  <a:pt x="2812745" y="2804878"/>
                </a:cubicBezTo>
                <a:cubicBezTo>
                  <a:pt x="2811731" y="2804584"/>
                  <a:pt x="2810863" y="2804297"/>
                  <a:pt x="2809848" y="2804004"/>
                </a:cubicBezTo>
                <a:cubicBezTo>
                  <a:pt x="2780149" y="2795601"/>
                  <a:pt x="2753058" y="2788207"/>
                  <a:pt x="2728718" y="2781546"/>
                </a:cubicBezTo>
                <a:cubicBezTo>
                  <a:pt x="2702349" y="2774151"/>
                  <a:pt x="2674537" y="2765889"/>
                  <a:pt x="2645125" y="2756618"/>
                </a:cubicBezTo>
                <a:cubicBezTo>
                  <a:pt x="2644110" y="2756325"/>
                  <a:pt x="2643096" y="2755891"/>
                  <a:pt x="2642082" y="2755604"/>
                </a:cubicBezTo>
                <a:cubicBezTo>
                  <a:pt x="2603258" y="2742850"/>
                  <a:pt x="2582542" y="2735896"/>
                  <a:pt x="2582542" y="2735896"/>
                </a:cubicBezTo>
                <a:cubicBezTo>
                  <a:pt x="2581814" y="2735603"/>
                  <a:pt x="2580947" y="2735462"/>
                  <a:pt x="2580219" y="2735315"/>
                </a:cubicBezTo>
                <a:cubicBezTo>
                  <a:pt x="2462294" y="2695025"/>
                  <a:pt x="2325529" y="2640252"/>
                  <a:pt x="2178919" y="2565911"/>
                </a:cubicBezTo>
                <a:cubicBezTo>
                  <a:pt x="2164283" y="2558663"/>
                  <a:pt x="2149506" y="2551275"/>
                  <a:pt x="2134583" y="2543880"/>
                </a:cubicBezTo>
                <a:cubicBezTo>
                  <a:pt x="2120100" y="2535765"/>
                  <a:pt x="2105464" y="2527649"/>
                  <a:pt x="2090540" y="2519387"/>
                </a:cubicBezTo>
                <a:cubicBezTo>
                  <a:pt x="2060987" y="2502728"/>
                  <a:pt x="2030854" y="2485770"/>
                  <a:pt x="2000140" y="2468525"/>
                </a:cubicBezTo>
                <a:cubicBezTo>
                  <a:pt x="1940887" y="2430844"/>
                  <a:pt x="1878157" y="2394037"/>
                  <a:pt x="1817743" y="2350276"/>
                </a:cubicBezTo>
                <a:cubicBezTo>
                  <a:pt x="1695326" y="2265351"/>
                  <a:pt x="1571602" y="2167678"/>
                  <a:pt x="1454832" y="2054935"/>
                </a:cubicBezTo>
                <a:cubicBezTo>
                  <a:pt x="1220424" y="1831331"/>
                  <a:pt x="1005718" y="1555557"/>
                  <a:pt x="851573" y="1249057"/>
                </a:cubicBezTo>
                <a:cubicBezTo>
                  <a:pt x="695979" y="943718"/>
                  <a:pt x="594420" y="612444"/>
                  <a:pt x="556464" y="294644"/>
                </a:cubicBezTo>
                <a:cubicBezTo>
                  <a:pt x="546323" y="215375"/>
                  <a:pt x="539295" y="136939"/>
                  <a:pt x="535527" y="59971"/>
                </a:cubicBezTo>
                <a:lnTo>
                  <a:pt x="535162" y="0"/>
                </a:lnTo>
                <a:close/>
              </a:path>
            </a:pathLst>
          </a:custGeom>
          <a:solidFill>
            <a:srgbClr val="F1F2F2">
              <a:alpha val="41973"/>
            </a:srgbClr>
          </a:solidFill>
          <a:ln w="2370" cap="flat">
            <a:noFill/>
            <a:prstDash val="solid"/>
            <a:miter/>
          </a:ln>
        </p:spPr>
        <p:txBody>
          <a:bodyPr wrap="square" rtlCol="0" anchor="ctr">
            <a:noAutofit/>
          </a:bodyPr>
          <a:lstStyle/>
          <a:p>
            <a:endParaRPr lang="en-US"/>
          </a:p>
        </p:txBody>
      </p:sp>
      <p:sp>
        <p:nvSpPr>
          <p:cNvPr id="156" name="Slide Number Placeholder 5">
            <a:extLst>
              <a:ext uri="{FF2B5EF4-FFF2-40B4-BE49-F238E27FC236}">
                <a16:creationId xmlns:a16="http://schemas.microsoft.com/office/drawing/2014/main" id="{10FCBF50-D159-4B46-ACA6-F3FCADA6E351}"/>
              </a:ext>
            </a:extLst>
          </p:cNvPr>
          <p:cNvSpPr>
            <a:spLocks noGrp="1"/>
          </p:cNvSpPr>
          <p:nvPr>
            <p:ph type="sldNum" sz="quarter" idx="4"/>
          </p:nvPr>
        </p:nvSpPr>
        <p:spPr>
          <a:xfrm>
            <a:off x="6246356" y="10158647"/>
            <a:ext cx="988834" cy="465822"/>
          </a:xfrm>
          <a:prstGeom prst="rect">
            <a:avLst/>
          </a:prstGeom>
        </p:spPr>
        <p:txBody>
          <a:bodyPr vert="horz" lIns="91440" tIns="45720" rIns="91440" bIns="45720" rtlCol="0" anchor="ctr"/>
          <a:lstStyle>
            <a:lvl1pPr algn="r">
              <a:defRPr sz="700" b="0" i="0">
                <a:solidFill>
                  <a:srgbClr val="297239"/>
                </a:solidFill>
                <a:latin typeface="Avenir" panose="02000503020000020003" pitchFamily="2" charset="0"/>
              </a:defRPr>
            </a:lvl1pPr>
          </a:lstStyle>
          <a:p>
            <a:fld id="{CB2079F2-58AF-ED44-82D7-E04B2F6FD686}" type="slidenum">
              <a:rPr lang="en-US" smtClean="0"/>
              <a:pPr/>
              <a:t>‹#›</a:t>
            </a:fld>
            <a:endParaRPr lang="en-US" dirty="0"/>
          </a:p>
        </p:txBody>
      </p:sp>
      <p:sp>
        <p:nvSpPr>
          <p:cNvPr id="155" name="Text Box 5">
            <a:extLst>
              <a:ext uri="{FF2B5EF4-FFF2-40B4-BE49-F238E27FC236}">
                <a16:creationId xmlns:a16="http://schemas.microsoft.com/office/drawing/2014/main" id="{63CAF91C-67D8-FB43-9B1A-2863BD8FE31E}"/>
              </a:ext>
            </a:extLst>
          </p:cNvPr>
          <p:cNvSpPr txBox="1"/>
          <p:nvPr userDrawn="1"/>
        </p:nvSpPr>
        <p:spPr>
          <a:xfrm>
            <a:off x="3925305" y="10203275"/>
            <a:ext cx="2966985" cy="37438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a:r>
              <a:rPr lang="en-IE" sz="500" b="1" i="0" spc="170" baseline="0" dirty="0">
                <a:solidFill>
                  <a:srgbClr val="297239"/>
                </a:solidFill>
                <a:effectLst/>
                <a:latin typeface="Avenir Black" panose="02000503020000020003" pitchFamily="2" charset="0"/>
                <a:ea typeface="Times New Roman" panose="02020603050405020304" pitchFamily="18" charset="0"/>
                <a:cs typeface="Times New Roman" panose="02020603050405020304" pitchFamily="18" charset="0"/>
              </a:rPr>
              <a:t>SUSTAINABLE</a:t>
            </a:r>
            <a:r>
              <a:rPr lang="en-IE" sz="500" spc="170" baseline="0" dirty="0">
                <a:solidFill>
                  <a:srgbClr val="297239"/>
                </a:solidFill>
                <a:effectLst/>
                <a:latin typeface="Avenir Book" panose="02000503020000020003" pitchFamily="2" charset="0"/>
                <a:ea typeface="Times New Roman" panose="02020603050405020304" pitchFamily="18" charset="0"/>
                <a:cs typeface="Times New Roman" panose="02020603050405020304" pitchFamily="18" charset="0"/>
              </a:rPr>
              <a:t> FUTURES FOR ENTERPRISE CENTRES</a:t>
            </a:r>
            <a:endParaRPr lang="en-IE" sz="500" spc="170" baseline="0" dirty="0">
              <a:solidFill>
                <a:srgbClr val="297239"/>
              </a:solidFill>
              <a:effectLst/>
              <a:latin typeface="Avenir Book" panose="02000503020000020003" pitchFamily="2" charset="0"/>
              <a:ea typeface="Calibri" panose="020F0502020204030204" pitchFamily="34" charset="0"/>
              <a:cs typeface="Times New Roman" panose="02020603050405020304" pitchFamily="18" charset="0"/>
            </a:endParaRPr>
          </a:p>
        </p:txBody>
      </p:sp>
      <p:cxnSp>
        <p:nvCxnSpPr>
          <p:cNvPr id="5" name="Straight Connector 4">
            <a:extLst>
              <a:ext uri="{FF2B5EF4-FFF2-40B4-BE49-F238E27FC236}">
                <a16:creationId xmlns:a16="http://schemas.microsoft.com/office/drawing/2014/main" id="{AA99FA60-5BB6-6C44-A41F-22EE5F9D6676}"/>
              </a:ext>
            </a:extLst>
          </p:cNvPr>
          <p:cNvCxnSpPr>
            <a:cxnSpLocks/>
          </p:cNvCxnSpPr>
          <p:nvPr userDrawn="1"/>
        </p:nvCxnSpPr>
        <p:spPr>
          <a:xfrm>
            <a:off x="0" y="10391558"/>
            <a:ext cx="3944983" cy="0"/>
          </a:xfrm>
          <a:prstGeom prst="line">
            <a:avLst/>
          </a:prstGeom>
          <a:ln w="19050">
            <a:solidFill>
              <a:srgbClr val="84BA4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B201A821-40E1-8441-93FB-5C903B43F64A}"/>
              </a:ext>
            </a:extLst>
          </p:cNvPr>
          <p:cNvSpPr/>
          <p:nvPr userDrawn="1"/>
        </p:nvSpPr>
        <p:spPr>
          <a:xfrm>
            <a:off x="-29576" y="3572582"/>
            <a:ext cx="3936866" cy="5833325"/>
          </a:xfrm>
          <a:prstGeom prst="rect">
            <a:avLst/>
          </a:prstGeom>
          <a:solidFill>
            <a:srgbClr val="2972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a:p>
        </p:txBody>
      </p:sp>
      <p:sp>
        <p:nvSpPr>
          <p:cNvPr id="20" name="Text Placeholder 32">
            <a:extLst>
              <a:ext uri="{FF2B5EF4-FFF2-40B4-BE49-F238E27FC236}">
                <a16:creationId xmlns:a16="http://schemas.microsoft.com/office/drawing/2014/main" id="{F3137821-C3C1-9E45-9AF0-78486E772913}"/>
              </a:ext>
            </a:extLst>
          </p:cNvPr>
          <p:cNvSpPr>
            <a:spLocks noGrp="1"/>
          </p:cNvSpPr>
          <p:nvPr>
            <p:ph type="body" sz="quarter" idx="46" hasCustomPrompt="1"/>
          </p:nvPr>
        </p:nvSpPr>
        <p:spPr>
          <a:xfrm>
            <a:off x="414033" y="1419577"/>
            <a:ext cx="6687338" cy="1765482"/>
          </a:xfrm>
        </p:spPr>
        <p:txBody>
          <a:bodyPr numCol="1" spcCol="288000" anchor="t">
            <a:noAutofit/>
          </a:bodyPr>
          <a:lstStyle>
            <a:lvl1pPr marL="0" marR="0" indent="0" algn="just" defTabSz="2072941" rtl="0" eaLnBrk="1" fontAlgn="auto" latinLnBrk="0" hangingPunct="1">
              <a:lnSpc>
                <a:spcPct val="100000"/>
              </a:lnSpc>
              <a:spcBef>
                <a:spcPts val="0"/>
              </a:spcBef>
              <a:spcAft>
                <a:spcPts val="0"/>
              </a:spcAft>
              <a:buClrTx/>
              <a:buSzTx/>
              <a:buFont typeface="Arial" panose="020B0604020202020204" pitchFamily="34" charset="0"/>
              <a:buNone/>
              <a:tabLst/>
              <a:defRPr sz="1200" b="1" i="1">
                <a:solidFill>
                  <a:srgbClr val="000000"/>
                </a:solidFill>
                <a:latin typeface="Poppins" pitchFamily="2" charset="77"/>
                <a:cs typeface="Poppins"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marR="0" lvl="0" indent="0" algn="just"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lang="en-IE" dirty="0"/>
              <a:t>Sub-Heading</a:t>
            </a:r>
            <a:endParaRPr lang="en-US" dirty="0"/>
          </a:p>
          <a:p>
            <a:pPr lvl="0"/>
            <a:endParaRPr lang="en-US" dirty="0"/>
          </a:p>
        </p:txBody>
      </p:sp>
      <p:sp>
        <p:nvSpPr>
          <p:cNvPr id="22" name="Text Placeholder 32">
            <a:extLst>
              <a:ext uri="{FF2B5EF4-FFF2-40B4-BE49-F238E27FC236}">
                <a16:creationId xmlns:a16="http://schemas.microsoft.com/office/drawing/2014/main" id="{A9247D54-5C89-DB40-8C5A-72FA9EC42E77}"/>
              </a:ext>
            </a:extLst>
          </p:cNvPr>
          <p:cNvSpPr>
            <a:spLocks noGrp="1"/>
          </p:cNvSpPr>
          <p:nvPr>
            <p:ph type="body" sz="quarter" idx="30" hasCustomPrompt="1"/>
          </p:nvPr>
        </p:nvSpPr>
        <p:spPr>
          <a:xfrm>
            <a:off x="395997" y="643386"/>
            <a:ext cx="4437260" cy="879667"/>
          </a:xfrm>
        </p:spPr>
        <p:txBody>
          <a:bodyPr>
            <a:noAutofit/>
          </a:bodyPr>
          <a:lstStyle>
            <a:lvl1pPr marL="0" indent="0" algn="l">
              <a:buNone/>
              <a:defRPr sz="2400" b="1" i="0">
                <a:solidFill>
                  <a:schemeClr val="tx1"/>
                </a:solidFill>
                <a:latin typeface="Avenir Black" panose="02000503020000020003" pitchFamily="2" charset="0"/>
                <a:cs typeface="Poppins SemiBold"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WHO WE WORK WITH</a:t>
            </a:r>
            <a:endParaRPr lang="en-US" dirty="0"/>
          </a:p>
        </p:txBody>
      </p:sp>
      <p:cxnSp>
        <p:nvCxnSpPr>
          <p:cNvPr id="23" name="Straight Connector 22">
            <a:extLst>
              <a:ext uri="{FF2B5EF4-FFF2-40B4-BE49-F238E27FC236}">
                <a16:creationId xmlns:a16="http://schemas.microsoft.com/office/drawing/2014/main" id="{5BD18B8E-131A-2B49-9C9A-0F9206A99644}"/>
              </a:ext>
            </a:extLst>
          </p:cNvPr>
          <p:cNvCxnSpPr>
            <a:cxnSpLocks/>
          </p:cNvCxnSpPr>
          <p:nvPr userDrawn="1"/>
        </p:nvCxnSpPr>
        <p:spPr>
          <a:xfrm>
            <a:off x="511024" y="1118532"/>
            <a:ext cx="532210" cy="0"/>
          </a:xfrm>
          <a:prstGeom prst="line">
            <a:avLst/>
          </a:prstGeom>
          <a:ln w="28575">
            <a:solidFill>
              <a:srgbClr val="84BA41"/>
            </a:solidFill>
          </a:ln>
        </p:spPr>
        <p:style>
          <a:lnRef idx="1">
            <a:schemeClr val="accent1"/>
          </a:lnRef>
          <a:fillRef idx="0">
            <a:schemeClr val="accent1"/>
          </a:fillRef>
          <a:effectRef idx="0">
            <a:schemeClr val="accent1"/>
          </a:effectRef>
          <a:fontRef idx="minor">
            <a:schemeClr val="tx1"/>
          </a:fontRef>
        </p:style>
      </p:cxnSp>
      <p:sp>
        <p:nvSpPr>
          <p:cNvPr id="25" name="Picture Placeholder 52">
            <a:extLst>
              <a:ext uri="{FF2B5EF4-FFF2-40B4-BE49-F238E27FC236}">
                <a16:creationId xmlns:a16="http://schemas.microsoft.com/office/drawing/2014/main" id="{8861987B-86C5-DC45-8F42-0815177F4C07}"/>
              </a:ext>
            </a:extLst>
          </p:cNvPr>
          <p:cNvSpPr>
            <a:spLocks noGrp="1"/>
          </p:cNvSpPr>
          <p:nvPr>
            <p:ph type="pic" sz="quarter" idx="41"/>
          </p:nvPr>
        </p:nvSpPr>
        <p:spPr>
          <a:xfrm>
            <a:off x="4163455" y="3599816"/>
            <a:ext cx="3396220" cy="2742828"/>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vl1pPr>
          </a:lstStyle>
          <a:p>
            <a:endParaRPr lang="en-US" dirty="0"/>
          </a:p>
        </p:txBody>
      </p:sp>
      <p:sp>
        <p:nvSpPr>
          <p:cNvPr id="26" name="Text Placeholder 32">
            <a:extLst>
              <a:ext uri="{FF2B5EF4-FFF2-40B4-BE49-F238E27FC236}">
                <a16:creationId xmlns:a16="http://schemas.microsoft.com/office/drawing/2014/main" id="{42B068FB-5452-E149-8A48-039B09F2F2ED}"/>
              </a:ext>
            </a:extLst>
          </p:cNvPr>
          <p:cNvSpPr>
            <a:spLocks noGrp="1"/>
          </p:cNvSpPr>
          <p:nvPr>
            <p:ph type="body" sz="quarter" idx="47" hasCustomPrompt="1"/>
          </p:nvPr>
        </p:nvSpPr>
        <p:spPr>
          <a:xfrm>
            <a:off x="414033" y="4035484"/>
            <a:ext cx="2864232" cy="451257"/>
          </a:xfrm>
        </p:spPr>
        <p:txBody>
          <a:bodyPr>
            <a:noAutofit/>
          </a:bodyPr>
          <a:lstStyle>
            <a:lvl1pPr marL="0" indent="0" algn="l">
              <a:buNone/>
              <a:defRPr sz="1600" b="1" i="0">
                <a:solidFill>
                  <a:schemeClr val="bg1"/>
                </a:solidFill>
                <a:latin typeface="Avenir Black" panose="02000503020000020003" pitchFamily="2" charset="0"/>
                <a:cs typeface="Poppins SemiBold"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What They Say About Us</a:t>
            </a:r>
            <a:endParaRPr lang="en-US" dirty="0"/>
          </a:p>
        </p:txBody>
      </p:sp>
      <p:sp>
        <p:nvSpPr>
          <p:cNvPr id="27" name="Text Placeholder 32">
            <a:extLst>
              <a:ext uri="{FF2B5EF4-FFF2-40B4-BE49-F238E27FC236}">
                <a16:creationId xmlns:a16="http://schemas.microsoft.com/office/drawing/2014/main" id="{1418EDAC-85C0-1A40-88FE-0825564877DF}"/>
              </a:ext>
            </a:extLst>
          </p:cNvPr>
          <p:cNvSpPr>
            <a:spLocks noGrp="1"/>
          </p:cNvSpPr>
          <p:nvPr>
            <p:ph type="body" sz="quarter" idx="48" hasCustomPrompt="1"/>
          </p:nvPr>
        </p:nvSpPr>
        <p:spPr>
          <a:xfrm>
            <a:off x="515707" y="4895021"/>
            <a:ext cx="3096069" cy="1178258"/>
          </a:xfrm>
        </p:spPr>
        <p:txBody>
          <a:bodyPr numCol="1" spcCol="288000" anchor="t">
            <a:noAutofit/>
          </a:bodyPr>
          <a:lstStyle>
            <a:lvl1pPr marL="0" marR="0" indent="0" algn="just" defTabSz="2072941" rtl="0" eaLnBrk="1" fontAlgn="auto" latinLnBrk="0" hangingPunct="1">
              <a:lnSpc>
                <a:spcPts val="1340"/>
              </a:lnSpc>
              <a:spcBef>
                <a:spcPts val="0"/>
              </a:spcBef>
              <a:spcAft>
                <a:spcPts val="0"/>
              </a:spcAft>
              <a:buClrTx/>
              <a:buSzTx/>
              <a:buFont typeface="Arial" panose="020B0604020202020204" pitchFamily="34" charset="0"/>
              <a:buNone/>
              <a:tabLst/>
              <a:defRPr sz="1200" b="0" i="1">
                <a:solidFill>
                  <a:schemeClr val="bg1"/>
                </a:solidFill>
                <a:latin typeface="Poppins" pitchFamily="2" charset="77"/>
                <a:cs typeface="Poppins"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marR="0" lvl="0" indent="0" algn="just"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lang="en-IE" dirty="0"/>
              <a:t>“testimonial here”</a:t>
            </a:r>
            <a:endParaRPr lang="en-US" dirty="0"/>
          </a:p>
          <a:p>
            <a:pPr lvl="0"/>
            <a:endParaRPr lang="en-US" dirty="0"/>
          </a:p>
        </p:txBody>
      </p:sp>
      <p:sp>
        <p:nvSpPr>
          <p:cNvPr id="28" name="Text Placeholder 32">
            <a:extLst>
              <a:ext uri="{FF2B5EF4-FFF2-40B4-BE49-F238E27FC236}">
                <a16:creationId xmlns:a16="http://schemas.microsoft.com/office/drawing/2014/main" id="{FDB8AF84-B942-004A-9CBC-17D8CEC399BE}"/>
              </a:ext>
            </a:extLst>
          </p:cNvPr>
          <p:cNvSpPr>
            <a:spLocks noGrp="1"/>
          </p:cNvSpPr>
          <p:nvPr>
            <p:ph type="body" sz="quarter" idx="49" hasCustomPrompt="1"/>
          </p:nvPr>
        </p:nvSpPr>
        <p:spPr>
          <a:xfrm>
            <a:off x="511024" y="6222006"/>
            <a:ext cx="3098165" cy="238796"/>
          </a:xfrm>
        </p:spPr>
        <p:txBody>
          <a:bodyPr numCol="1" spcCol="288000" anchor="t">
            <a:noAutofit/>
          </a:bodyPr>
          <a:lstStyle>
            <a:lvl1pPr marL="0" indent="0" algn="r">
              <a:lnSpc>
                <a:spcPct val="100000"/>
              </a:lnSpc>
              <a:spcBef>
                <a:spcPts val="0"/>
              </a:spcBef>
              <a:buNone/>
              <a:defRPr sz="1050" b="1" i="0">
                <a:solidFill>
                  <a:schemeClr val="bg1"/>
                </a:solidFill>
                <a:latin typeface="Poppins" pitchFamily="2" charset="77"/>
                <a:cs typeface="Poppins"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Name, Company</a:t>
            </a:r>
            <a:endParaRPr lang="en-US" dirty="0"/>
          </a:p>
        </p:txBody>
      </p:sp>
      <p:cxnSp>
        <p:nvCxnSpPr>
          <p:cNvPr id="29" name="Straight Connector 28">
            <a:extLst>
              <a:ext uri="{FF2B5EF4-FFF2-40B4-BE49-F238E27FC236}">
                <a16:creationId xmlns:a16="http://schemas.microsoft.com/office/drawing/2014/main" id="{37D3AFC8-F34B-9A4E-8CBB-EB75C5CE0F10}"/>
              </a:ext>
            </a:extLst>
          </p:cNvPr>
          <p:cNvCxnSpPr>
            <a:cxnSpLocks/>
          </p:cNvCxnSpPr>
          <p:nvPr userDrawn="1"/>
        </p:nvCxnSpPr>
        <p:spPr>
          <a:xfrm>
            <a:off x="605340" y="6743854"/>
            <a:ext cx="3006436" cy="0"/>
          </a:xfrm>
          <a:prstGeom prst="line">
            <a:avLst/>
          </a:prstGeom>
          <a:ln w="19050">
            <a:solidFill>
              <a:srgbClr val="84BA41"/>
            </a:solidFill>
          </a:ln>
        </p:spPr>
        <p:style>
          <a:lnRef idx="1">
            <a:schemeClr val="accent1"/>
          </a:lnRef>
          <a:fillRef idx="0">
            <a:schemeClr val="accent1"/>
          </a:fillRef>
          <a:effectRef idx="0">
            <a:schemeClr val="accent1"/>
          </a:effectRef>
          <a:fontRef idx="minor">
            <a:schemeClr val="tx1"/>
          </a:fontRef>
        </p:style>
      </p:cxnSp>
      <p:sp>
        <p:nvSpPr>
          <p:cNvPr id="33" name="Text Placeholder 32">
            <a:extLst>
              <a:ext uri="{FF2B5EF4-FFF2-40B4-BE49-F238E27FC236}">
                <a16:creationId xmlns:a16="http://schemas.microsoft.com/office/drawing/2014/main" id="{0F524814-92D0-1944-BEA3-F80882CC996E}"/>
              </a:ext>
            </a:extLst>
          </p:cNvPr>
          <p:cNvSpPr>
            <a:spLocks noGrp="1"/>
          </p:cNvSpPr>
          <p:nvPr>
            <p:ph type="body" sz="quarter" idx="50" hasCustomPrompt="1"/>
          </p:nvPr>
        </p:nvSpPr>
        <p:spPr>
          <a:xfrm>
            <a:off x="548745" y="7159109"/>
            <a:ext cx="3096069" cy="1178258"/>
          </a:xfrm>
        </p:spPr>
        <p:txBody>
          <a:bodyPr numCol="1" spcCol="288000" anchor="t">
            <a:noAutofit/>
          </a:bodyPr>
          <a:lstStyle>
            <a:lvl1pPr marL="0" marR="0" indent="0" algn="just" defTabSz="2072941" rtl="0" eaLnBrk="1" fontAlgn="auto" latinLnBrk="0" hangingPunct="1">
              <a:lnSpc>
                <a:spcPts val="1340"/>
              </a:lnSpc>
              <a:spcBef>
                <a:spcPts val="0"/>
              </a:spcBef>
              <a:spcAft>
                <a:spcPts val="0"/>
              </a:spcAft>
              <a:buClrTx/>
              <a:buSzTx/>
              <a:buFont typeface="Arial" panose="020B0604020202020204" pitchFamily="34" charset="0"/>
              <a:buNone/>
              <a:tabLst/>
              <a:defRPr sz="1200" b="0" i="1">
                <a:solidFill>
                  <a:schemeClr val="bg1"/>
                </a:solidFill>
                <a:latin typeface="Poppins" pitchFamily="2" charset="77"/>
                <a:cs typeface="Poppins"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marR="0" lvl="0" indent="0" algn="just"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lang="en-IE" dirty="0"/>
              <a:t>“testimonial here”</a:t>
            </a:r>
            <a:endParaRPr lang="en-US" dirty="0"/>
          </a:p>
          <a:p>
            <a:pPr lvl="0"/>
            <a:endParaRPr lang="en-US" dirty="0"/>
          </a:p>
        </p:txBody>
      </p:sp>
      <p:sp>
        <p:nvSpPr>
          <p:cNvPr id="34" name="Text Placeholder 32">
            <a:extLst>
              <a:ext uri="{FF2B5EF4-FFF2-40B4-BE49-F238E27FC236}">
                <a16:creationId xmlns:a16="http://schemas.microsoft.com/office/drawing/2014/main" id="{9529A2E2-5519-764D-A5CA-B5E11BB6AD9E}"/>
              </a:ext>
            </a:extLst>
          </p:cNvPr>
          <p:cNvSpPr>
            <a:spLocks noGrp="1"/>
          </p:cNvSpPr>
          <p:nvPr>
            <p:ph type="body" sz="quarter" idx="51" hasCustomPrompt="1"/>
          </p:nvPr>
        </p:nvSpPr>
        <p:spPr>
          <a:xfrm>
            <a:off x="544062" y="8486094"/>
            <a:ext cx="3098165" cy="238796"/>
          </a:xfrm>
        </p:spPr>
        <p:txBody>
          <a:bodyPr numCol="1" spcCol="288000" anchor="t">
            <a:noAutofit/>
          </a:bodyPr>
          <a:lstStyle>
            <a:lvl1pPr marL="0" indent="0" algn="r">
              <a:lnSpc>
                <a:spcPct val="100000"/>
              </a:lnSpc>
              <a:spcBef>
                <a:spcPts val="0"/>
              </a:spcBef>
              <a:buNone/>
              <a:defRPr sz="1050" b="1" i="0">
                <a:solidFill>
                  <a:schemeClr val="bg1"/>
                </a:solidFill>
                <a:latin typeface="Poppins" pitchFamily="2" charset="77"/>
                <a:cs typeface="Poppins"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Name, Company</a:t>
            </a:r>
            <a:endParaRPr lang="en-US" dirty="0"/>
          </a:p>
        </p:txBody>
      </p:sp>
      <p:sp>
        <p:nvSpPr>
          <p:cNvPr id="35" name="Text Placeholder 23">
            <a:extLst>
              <a:ext uri="{FF2B5EF4-FFF2-40B4-BE49-F238E27FC236}">
                <a16:creationId xmlns:a16="http://schemas.microsoft.com/office/drawing/2014/main" id="{0D296E12-7F24-D241-8EF3-9FF443AA39B7}"/>
              </a:ext>
            </a:extLst>
          </p:cNvPr>
          <p:cNvSpPr>
            <a:spLocks noGrp="1"/>
          </p:cNvSpPr>
          <p:nvPr>
            <p:ph type="body" sz="quarter" idx="14" hasCustomPrompt="1"/>
          </p:nvPr>
        </p:nvSpPr>
        <p:spPr>
          <a:xfrm>
            <a:off x="6499626" y="8464660"/>
            <a:ext cx="785328" cy="1056986"/>
          </a:xfrm>
        </p:spPr>
        <p:txBody>
          <a:bodyPr anchor="t">
            <a:normAutofit/>
          </a:bodyPr>
          <a:lstStyle>
            <a:lvl1pPr marL="0" indent="0" algn="r">
              <a:buNone/>
              <a:defRPr sz="9600" b="1" i="0" baseline="0">
                <a:solidFill>
                  <a:srgbClr val="84BA41"/>
                </a:solidFill>
                <a:latin typeface="Helvetica" pitchFamily="2" charset="0"/>
                <a:ea typeface="Helvetica" pitchFamily="2" charset="0"/>
                <a:cs typeface="Times New Roman" charset="0"/>
              </a:defRPr>
            </a:lvl1pPr>
          </a:lstStyle>
          <a:p>
            <a:pPr lvl="0"/>
            <a:r>
              <a:rPr lang="en-US" dirty="0"/>
              <a:t>”</a:t>
            </a:r>
          </a:p>
        </p:txBody>
      </p:sp>
      <p:sp>
        <p:nvSpPr>
          <p:cNvPr id="36" name="Text Placeholder 23">
            <a:extLst>
              <a:ext uri="{FF2B5EF4-FFF2-40B4-BE49-F238E27FC236}">
                <a16:creationId xmlns:a16="http://schemas.microsoft.com/office/drawing/2014/main" id="{29B30131-3230-2343-85C7-24B812199B67}"/>
              </a:ext>
            </a:extLst>
          </p:cNvPr>
          <p:cNvSpPr>
            <a:spLocks noGrp="1"/>
          </p:cNvSpPr>
          <p:nvPr>
            <p:ph type="body" sz="quarter" idx="13" hasCustomPrompt="1"/>
          </p:nvPr>
        </p:nvSpPr>
        <p:spPr>
          <a:xfrm>
            <a:off x="4211718" y="6690807"/>
            <a:ext cx="3023471" cy="2742828"/>
          </a:xfrm>
        </p:spPr>
        <p:txBody>
          <a:bodyPr anchor="ctr">
            <a:normAutofit/>
          </a:bodyPr>
          <a:lstStyle>
            <a:lvl1pPr marL="0" indent="0" algn="ctr">
              <a:lnSpc>
                <a:spcPts val="1960"/>
              </a:lnSpc>
              <a:spcBef>
                <a:spcPts val="0"/>
              </a:spcBef>
              <a:buNone/>
              <a:defRPr sz="1400" b="1" i="1" baseline="0">
                <a:solidFill>
                  <a:srgbClr val="297239"/>
                </a:solidFill>
                <a:latin typeface="Poppins" pitchFamily="2" charset="77"/>
                <a:cs typeface="Poppins" pitchFamily="2" charset="77"/>
              </a:defRPr>
            </a:lvl1pPr>
          </a:lstStyle>
          <a:p>
            <a:pPr lvl="0"/>
            <a:r>
              <a:rPr lang="en-US" dirty="0"/>
              <a:t>Quote Slide</a:t>
            </a:r>
          </a:p>
        </p:txBody>
      </p:sp>
      <p:sp>
        <p:nvSpPr>
          <p:cNvPr id="37" name="Text Placeholder 23">
            <a:extLst>
              <a:ext uri="{FF2B5EF4-FFF2-40B4-BE49-F238E27FC236}">
                <a16:creationId xmlns:a16="http://schemas.microsoft.com/office/drawing/2014/main" id="{36A87B8B-109B-E240-9E8E-846CB25A472E}"/>
              </a:ext>
            </a:extLst>
          </p:cNvPr>
          <p:cNvSpPr>
            <a:spLocks noGrp="1"/>
          </p:cNvSpPr>
          <p:nvPr>
            <p:ph type="body" sz="quarter" idx="15" hasCustomPrompt="1"/>
          </p:nvPr>
        </p:nvSpPr>
        <p:spPr>
          <a:xfrm>
            <a:off x="4242912" y="6705150"/>
            <a:ext cx="2003444" cy="936605"/>
          </a:xfrm>
        </p:spPr>
        <p:txBody>
          <a:bodyPr anchor="t">
            <a:normAutofit/>
          </a:bodyPr>
          <a:lstStyle>
            <a:lvl1pPr marL="0" indent="0" algn="l">
              <a:buNone/>
              <a:defRPr sz="9600" b="1" i="0" baseline="0">
                <a:solidFill>
                  <a:srgbClr val="84BA41"/>
                </a:solidFill>
                <a:latin typeface="Helvetica" pitchFamily="2" charset="0"/>
                <a:ea typeface="Helvetica" pitchFamily="2" charset="0"/>
                <a:cs typeface="Times New Roman" charset="0"/>
              </a:defRPr>
            </a:lvl1pPr>
          </a:lstStyle>
          <a:p>
            <a:pPr lvl="0"/>
            <a:r>
              <a:rPr lang="en-US" dirty="0"/>
              <a:t>“</a:t>
            </a:r>
          </a:p>
        </p:txBody>
      </p:sp>
      <p:sp>
        <p:nvSpPr>
          <p:cNvPr id="38" name="Text Placeholder 32">
            <a:extLst>
              <a:ext uri="{FF2B5EF4-FFF2-40B4-BE49-F238E27FC236}">
                <a16:creationId xmlns:a16="http://schemas.microsoft.com/office/drawing/2014/main" id="{2284C67D-272D-114D-A934-C13CCF08FF71}"/>
              </a:ext>
            </a:extLst>
          </p:cNvPr>
          <p:cNvSpPr>
            <a:spLocks noGrp="1"/>
          </p:cNvSpPr>
          <p:nvPr>
            <p:ph type="body" sz="quarter" idx="52" hasCustomPrompt="1"/>
          </p:nvPr>
        </p:nvSpPr>
        <p:spPr>
          <a:xfrm>
            <a:off x="4211718" y="9296210"/>
            <a:ext cx="3098165" cy="238796"/>
          </a:xfrm>
        </p:spPr>
        <p:txBody>
          <a:bodyPr numCol="1" spcCol="288000" anchor="t">
            <a:noAutofit/>
          </a:bodyPr>
          <a:lstStyle>
            <a:lvl1pPr marL="0" indent="0" algn="ctr">
              <a:lnSpc>
                <a:spcPct val="100000"/>
              </a:lnSpc>
              <a:spcBef>
                <a:spcPts val="0"/>
              </a:spcBef>
              <a:buNone/>
              <a:defRPr sz="1050" b="1" i="0">
                <a:solidFill>
                  <a:srgbClr val="297239"/>
                </a:solidFill>
                <a:latin typeface="Poppins" pitchFamily="2" charset="77"/>
                <a:cs typeface="Poppins"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Name, Company</a:t>
            </a:r>
            <a:endParaRPr lang="en-US" dirty="0"/>
          </a:p>
        </p:txBody>
      </p:sp>
    </p:spTree>
    <p:extLst>
      <p:ext uri="{BB962C8B-B14F-4D97-AF65-F5344CB8AC3E}">
        <p14:creationId xmlns:p14="http://schemas.microsoft.com/office/powerpoint/2010/main" val="5039133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Slide 1">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4AFCFF33-1BEB-704C-9B08-F13EF1961FC3}"/>
              </a:ext>
            </a:extLst>
          </p:cNvPr>
          <p:cNvSpPr/>
          <p:nvPr userDrawn="1"/>
        </p:nvSpPr>
        <p:spPr>
          <a:xfrm rot="16200000" flipH="1">
            <a:off x="-1548799" y="5719501"/>
            <a:ext cx="6521117" cy="3423518"/>
          </a:xfrm>
          <a:custGeom>
            <a:avLst/>
            <a:gdLst>
              <a:gd name="connsiteX0" fmla="*/ 0 w 6521117"/>
              <a:gd name="connsiteY0" fmla="*/ 0 h 3423518"/>
              <a:gd name="connsiteX1" fmla="*/ 537 w 6521117"/>
              <a:gd name="connsiteY1" fmla="*/ 83518 h 3423518"/>
              <a:gd name="connsiteX2" fmla="*/ 25059 w 6521117"/>
              <a:gd name="connsiteY2" fmla="*/ 359128 h 3423518"/>
              <a:gd name="connsiteX3" fmla="*/ 372325 w 6521117"/>
              <a:gd name="connsiteY3" fmla="*/ 1481791 h 3423518"/>
              <a:gd name="connsiteX4" fmla="*/ 1080908 w 6521117"/>
              <a:gd name="connsiteY4" fmla="*/ 2428528 h 3423518"/>
              <a:gd name="connsiteX5" fmla="*/ 1507130 w 6521117"/>
              <a:gd name="connsiteY5" fmla="*/ 2775312 h 3423518"/>
              <a:gd name="connsiteX6" fmla="*/ 1721549 w 6521117"/>
              <a:gd name="connsiteY6" fmla="*/ 2914137 h 3423518"/>
              <a:gd name="connsiteX7" fmla="*/ 1827594 w 6521117"/>
              <a:gd name="connsiteY7" fmla="*/ 2973989 h 3423518"/>
              <a:gd name="connsiteX8" fmla="*/ 1879458 w 6521117"/>
              <a:gd name="connsiteY8" fmla="*/ 3002686 h 3423518"/>
              <a:gd name="connsiteX9" fmla="*/ 1931470 w 6521117"/>
              <a:gd name="connsiteY9" fmla="*/ 3028768 h 3423518"/>
              <a:gd name="connsiteX10" fmla="*/ 2480401 w 6521117"/>
              <a:gd name="connsiteY10" fmla="*/ 3253246 h 3423518"/>
              <a:gd name="connsiteX11" fmla="*/ 2578337 w 6521117"/>
              <a:gd name="connsiteY11" fmla="*/ 3282518 h 3423518"/>
              <a:gd name="connsiteX12" fmla="*/ 2623975 w 6521117"/>
              <a:gd name="connsiteY12" fmla="*/ 3295125 h 3423518"/>
              <a:gd name="connsiteX13" fmla="*/ 2675118 w 6521117"/>
              <a:gd name="connsiteY13" fmla="*/ 3309180 h 3423518"/>
              <a:gd name="connsiteX14" fmla="*/ 2676853 w 6521117"/>
              <a:gd name="connsiteY14" fmla="*/ 3309614 h 3423518"/>
              <a:gd name="connsiteX15" fmla="*/ 2677000 w 6521117"/>
              <a:gd name="connsiteY15" fmla="*/ 3309614 h 3423518"/>
              <a:gd name="connsiteX16" fmla="*/ 2685403 w 6521117"/>
              <a:gd name="connsiteY16" fmla="*/ 3311936 h 3423518"/>
              <a:gd name="connsiteX17" fmla="*/ 2718867 w 6521117"/>
              <a:gd name="connsiteY17" fmla="*/ 3319759 h 3423518"/>
              <a:gd name="connsiteX18" fmla="*/ 2822162 w 6521117"/>
              <a:gd name="connsiteY18" fmla="*/ 3342944 h 3423518"/>
              <a:gd name="connsiteX19" fmla="*/ 2826654 w 6521117"/>
              <a:gd name="connsiteY19" fmla="*/ 3343958 h 3423518"/>
              <a:gd name="connsiteX20" fmla="*/ 2880401 w 6521117"/>
              <a:gd name="connsiteY20" fmla="*/ 3355264 h 3423518"/>
              <a:gd name="connsiteX21" fmla="*/ 2898948 w 6521117"/>
              <a:gd name="connsiteY21" fmla="*/ 3358454 h 3423518"/>
              <a:gd name="connsiteX22" fmla="*/ 2901698 w 6521117"/>
              <a:gd name="connsiteY22" fmla="*/ 3358741 h 3423518"/>
              <a:gd name="connsiteX23" fmla="*/ 3412240 w 6521117"/>
              <a:gd name="connsiteY23" fmla="*/ 3419173 h 3423518"/>
              <a:gd name="connsiteX24" fmla="*/ 3530024 w 6521117"/>
              <a:gd name="connsiteY24" fmla="*/ 3422217 h 3423518"/>
              <a:gd name="connsiteX25" fmla="*/ 3590725 w 6521117"/>
              <a:gd name="connsiteY25" fmla="*/ 3423518 h 3423518"/>
              <a:gd name="connsiteX26" fmla="*/ 3652441 w 6521117"/>
              <a:gd name="connsiteY26" fmla="*/ 3422070 h 3423518"/>
              <a:gd name="connsiteX27" fmla="*/ 3779062 w 6521117"/>
              <a:gd name="connsiteY27" fmla="*/ 3418593 h 3423518"/>
              <a:gd name="connsiteX28" fmla="*/ 3909307 w 6521117"/>
              <a:gd name="connsiteY28" fmla="*/ 3409029 h 3423518"/>
              <a:gd name="connsiteX29" fmla="*/ 4457078 w 6521117"/>
              <a:gd name="connsiteY29" fmla="*/ 3319905 h 3423518"/>
              <a:gd name="connsiteX30" fmla="*/ 5558852 w 6521117"/>
              <a:gd name="connsiteY30" fmla="*/ 2849360 h 3423518"/>
              <a:gd name="connsiteX31" fmla="*/ 6439260 w 6521117"/>
              <a:gd name="connsiteY31" fmla="*/ 2051457 h 3423518"/>
              <a:gd name="connsiteX32" fmla="*/ 6521117 w 6521117"/>
              <a:gd name="connsiteY32" fmla="*/ 1942919 h 3423518"/>
              <a:gd name="connsiteX33" fmla="*/ 6521117 w 6521117"/>
              <a:gd name="connsiteY33" fmla="*/ 764169 h 3423518"/>
              <a:gd name="connsiteX34" fmla="*/ 6449110 w 6521117"/>
              <a:gd name="connsiteY34" fmla="*/ 972849 h 3423518"/>
              <a:gd name="connsiteX35" fmla="*/ 6273228 w 6521117"/>
              <a:gd name="connsiteY35" fmla="*/ 1348472 h 3423518"/>
              <a:gd name="connsiteX36" fmla="*/ 6014774 w 6521117"/>
              <a:gd name="connsiteY36" fmla="*/ 1734239 h 3423518"/>
              <a:gd name="connsiteX37" fmla="*/ 5265050 w 6521117"/>
              <a:gd name="connsiteY37" fmla="*/ 2413605 h 3423518"/>
              <a:gd name="connsiteX38" fmla="*/ 4328428 w 6521117"/>
              <a:gd name="connsiteY38" fmla="*/ 2813714 h 3423518"/>
              <a:gd name="connsiteX39" fmla="*/ 3862368 w 6521117"/>
              <a:gd name="connsiteY39" fmla="*/ 2889503 h 3423518"/>
              <a:gd name="connsiteX40" fmla="*/ 3751391 w 6521117"/>
              <a:gd name="connsiteY40" fmla="*/ 2897766 h 3423518"/>
              <a:gd name="connsiteX41" fmla="*/ 3643458 w 6521117"/>
              <a:gd name="connsiteY41" fmla="*/ 2900662 h 3423518"/>
              <a:gd name="connsiteX42" fmla="*/ 3590725 w 6521117"/>
              <a:gd name="connsiteY42" fmla="*/ 2901970 h 3423518"/>
              <a:gd name="connsiteX43" fmla="*/ 3539007 w 6521117"/>
              <a:gd name="connsiteY43" fmla="*/ 2900662 h 3423518"/>
              <a:gd name="connsiteX44" fmla="*/ 3438462 w 6521117"/>
              <a:gd name="connsiteY44" fmla="*/ 2898199 h 3423518"/>
              <a:gd name="connsiteX45" fmla="*/ 2935889 w 6521117"/>
              <a:gd name="connsiteY45" fmla="*/ 2833135 h 3423518"/>
              <a:gd name="connsiteX46" fmla="*/ 2866492 w 6521117"/>
              <a:gd name="connsiteY46" fmla="*/ 2817485 h 3423518"/>
              <a:gd name="connsiteX47" fmla="*/ 2846936 w 6521117"/>
              <a:gd name="connsiteY47" fmla="*/ 2813134 h 3423518"/>
              <a:gd name="connsiteX48" fmla="*/ 2812745 w 6521117"/>
              <a:gd name="connsiteY48" fmla="*/ 2804878 h 3423518"/>
              <a:gd name="connsiteX49" fmla="*/ 2809848 w 6521117"/>
              <a:gd name="connsiteY49" fmla="*/ 2804004 h 3423518"/>
              <a:gd name="connsiteX50" fmla="*/ 2728718 w 6521117"/>
              <a:gd name="connsiteY50" fmla="*/ 2781546 h 3423518"/>
              <a:gd name="connsiteX51" fmla="*/ 2645125 w 6521117"/>
              <a:gd name="connsiteY51" fmla="*/ 2756618 h 3423518"/>
              <a:gd name="connsiteX52" fmla="*/ 2642082 w 6521117"/>
              <a:gd name="connsiteY52" fmla="*/ 2755604 h 3423518"/>
              <a:gd name="connsiteX53" fmla="*/ 2582542 w 6521117"/>
              <a:gd name="connsiteY53" fmla="*/ 2735896 h 3423518"/>
              <a:gd name="connsiteX54" fmla="*/ 2580219 w 6521117"/>
              <a:gd name="connsiteY54" fmla="*/ 2735315 h 3423518"/>
              <a:gd name="connsiteX55" fmla="*/ 2178919 w 6521117"/>
              <a:gd name="connsiteY55" fmla="*/ 2565911 h 3423518"/>
              <a:gd name="connsiteX56" fmla="*/ 2134583 w 6521117"/>
              <a:gd name="connsiteY56" fmla="*/ 2543880 h 3423518"/>
              <a:gd name="connsiteX57" fmla="*/ 2090540 w 6521117"/>
              <a:gd name="connsiteY57" fmla="*/ 2519387 h 3423518"/>
              <a:gd name="connsiteX58" fmla="*/ 2000140 w 6521117"/>
              <a:gd name="connsiteY58" fmla="*/ 2468525 h 3423518"/>
              <a:gd name="connsiteX59" fmla="*/ 1817743 w 6521117"/>
              <a:gd name="connsiteY59" fmla="*/ 2350276 h 3423518"/>
              <a:gd name="connsiteX60" fmla="*/ 1454832 w 6521117"/>
              <a:gd name="connsiteY60" fmla="*/ 2054935 h 3423518"/>
              <a:gd name="connsiteX61" fmla="*/ 851573 w 6521117"/>
              <a:gd name="connsiteY61" fmla="*/ 1249057 h 3423518"/>
              <a:gd name="connsiteX62" fmla="*/ 556464 w 6521117"/>
              <a:gd name="connsiteY62" fmla="*/ 294644 h 3423518"/>
              <a:gd name="connsiteX63" fmla="*/ 535527 w 6521117"/>
              <a:gd name="connsiteY63" fmla="*/ 59971 h 3423518"/>
              <a:gd name="connsiteX64" fmla="*/ 535162 w 6521117"/>
              <a:gd name="connsiteY64" fmla="*/ 0 h 342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6521117" h="3423518">
                <a:moveTo>
                  <a:pt x="0" y="0"/>
                </a:moveTo>
                <a:lnTo>
                  <a:pt x="537" y="83518"/>
                </a:lnTo>
                <a:cubicBezTo>
                  <a:pt x="4920" y="173783"/>
                  <a:pt x="13105" y="265876"/>
                  <a:pt x="25059" y="359128"/>
                </a:cubicBezTo>
                <a:cubicBezTo>
                  <a:pt x="69969" y="732581"/>
                  <a:pt x="189055" y="1122693"/>
                  <a:pt x="372325" y="1481791"/>
                </a:cubicBezTo>
                <a:cubicBezTo>
                  <a:pt x="553854" y="1842196"/>
                  <a:pt x="805648" y="2166229"/>
                  <a:pt x="1080908" y="2428528"/>
                </a:cubicBezTo>
                <a:cubicBezTo>
                  <a:pt x="1218108" y="2560545"/>
                  <a:pt x="1363123" y="2675464"/>
                  <a:pt x="1507130" y="2775312"/>
                </a:cubicBezTo>
                <a:cubicBezTo>
                  <a:pt x="1578122" y="2826615"/>
                  <a:pt x="1651571" y="2870229"/>
                  <a:pt x="1721549" y="2914137"/>
                </a:cubicBezTo>
                <a:cubicBezTo>
                  <a:pt x="1757622" y="2934426"/>
                  <a:pt x="1792969" y="2954427"/>
                  <a:pt x="1827594" y="2973989"/>
                </a:cubicBezTo>
                <a:cubicBezTo>
                  <a:pt x="1844980" y="2983699"/>
                  <a:pt x="1862219" y="2993263"/>
                  <a:pt x="1879458" y="3002686"/>
                </a:cubicBezTo>
                <a:cubicBezTo>
                  <a:pt x="1896991" y="3011382"/>
                  <a:pt x="1914230" y="3020072"/>
                  <a:pt x="1931470" y="3028768"/>
                </a:cubicBezTo>
                <a:cubicBezTo>
                  <a:pt x="2136612" y="3132821"/>
                  <a:pt x="2325529" y="3204406"/>
                  <a:pt x="2480401" y="3253246"/>
                </a:cubicBezTo>
                <a:cubicBezTo>
                  <a:pt x="2506190" y="3262376"/>
                  <a:pt x="2539220" y="3271793"/>
                  <a:pt x="2578337" y="3282518"/>
                </a:cubicBezTo>
                <a:cubicBezTo>
                  <a:pt x="2593981" y="3287009"/>
                  <a:pt x="2609339" y="3291214"/>
                  <a:pt x="2623975" y="3295125"/>
                </a:cubicBezTo>
                <a:cubicBezTo>
                  <a:pt x="2641941" y="3300050"/>
                  <a:pt x="2658746" y="3304689"/>
                  <a:pt x="2675118" y="3309180"/>
                </a:cubicBezTo>
                <a:cubicBezTo>
                  <a:pt x="2675692" y="3309327"/>
                  <a:pt x="2676273" y="3309468"/>
                  <a:pt x="2676853" y="3309614"/>
                </a:cubicBezTo>
                <a:cubicBezTo>
                  <a:pt x="2676853" y="3309614"/>
                  <a:pt x="2677000" y="3309614"/>
                  <a:pt x="2677000" y="3309614"/>
                </a:cubicBezTo>
                <a:cubicBezTo>
                  <a:pt x="2679750" y="3310341"/>
                  <a:pt x="2682793" y="3311209"/>
                  <a:pt x="2685403" y="3311936"/>
                </a:cubicBezTo>
                <a:cubicBezTo>
                  <a:pt x="2696989" y="3314833"/>
                  <a:pt x="2708148" y="3317443"/>
                  <a:pt x="2718867" y="3319759"/>
                </a:cubicBezTo>
                <a:cubicBezTo>
                  <a:pt x="2751029" y="3327440"/>
                  <a:pt x="2785508" y="3335268"/>
                  <a:pt x="2822162" y="3342944"/>
                </a:cubicBezTo>
                <a:cubicBezTo>
                  <a:pt x="2823610" y="3343237"/>
                  <a:pt x="2825205" y="3343671"/>
                  <a:pt x="2826654" y="3343958"/>
                </a:cubicBezTo>
                <a:cubicBezTo>
                  <a:pt x="2850126" y="3349177"/>
                  <a:pt x="2868087" y="3353382"/>
                  <a:pt x="2880401" y="3355264"/>
                </a:cubicBezTo>
                <a:cubicBezTo>
                  <a:pt x="2892720" y="3357439"/>
                  <a:pt x="2898948" y="3358454"/>
                  <a:pt x="2898948" y="3358454"/>
                </a:cubicBezTo>
                <a:cubicBezTo>
                  <a:pt x="2899815" y="3358594"/>
                  <a:pt x="2900830" y="3358594"/>
                  <a:pt x="2901698" y="3358741"/>
                </a:cubicBezTo>
                <a:cubicBezTo>
                  <a:pt x="3046138" y="3385984"/>
                  <a:pt x="3218250" y="3409750"/>
                  <a:pt x="3412240" y="3419173"/>
                </a:cubicBezTo>
                <a:cubicBezTo>
                  <a:pt x="3450776" y="3420188"/>
                  <a:pt x="3490039" y="3421055"/>
                  <a:pt x="3530024" y="3422217"/>
                </a:cubicBezTo>
                <a:cubicBezTo>
                  <a:pt x="3550013" y="3422650"/>
                  <a:pt x="3570296" y="3423084"/>
                  <a:pt x="3590725" y="3423518"/>
                </a:cubicBezTo>
                <a:cubicBezTo>
                  <a:pt x="3611155" y="3423084"/>
                  <a:pt x="3631724" y="3422504"/>
                  <a:pt x="3652441" y="3422070"/>
                </a:cubicBezTo>
                <a:cubicBezTo>
                  <a:pt x="3694020" y="3420909"/>
                  <a:pt x="3736181" y="3419754"/>
                  <a:pt x="3779062" y="3418593"/>
                </a:cubicBezTo>
                <a:cubicBezTo>
                  <a:pt x="3821803" y="3415403"/>
                  <a:pt x="3865264" y="3412219"/>
                  <a:pt x="3909307" y="3409029"/>
                </a:cubicBezTo>
                <a:cubicBezTo>
                  <a:pt x="4085042" y="3392505"/>
                  <a:pt x="4270189" y="3366569"/>
                  <a:pt x="4457078" y="3319905"/>
                </a:cubicBezTo>
                <a:cubicBezTo>
                  <a:pt x="4831000" y="3228466"/>
                  <a:pt x="5216224" y="3071955"/>
                  <a:pt x="5558852" y="2849360"/>
                </a:cubicBezTo>
                <a:cubicBezTo>
                  <a:pt x="5902208" y="2628659"/>
                  <a:pt x="6206300" y="2350997"/>
                  <a:pt x="6439260" y="2051457"/>
                </a:cubicBezTo>
                <a:cubicBezTo>
                  <a:pt x="6467364" y="2015518"/>
                  <a:pt x="6494748" y="1979292"/>
                  <a:pt x="6521117" y="1942919"/>
                </a:cubicBezTo>
                <a:lnTo>
                  <a:pt x="6521117" y="764169"/>
                </a:lnTo>
                <a:cubicBezTo>
                  <a:pt x="6501262" y="830394"/>
                  <a:pt x="6477508" y="900244"/>
                  <a:pt x="6449110" y="972849"/>
                </a:cubicBezTo>
                <a:cubicBezTo>
                  <a:pt x="6403766" y="1093274"/>
                  <a:pt x="6343786" y="1219058"/>
                  <a:pt x="6273228" y="1348472"/>
                </a:cubicBezTo>
                <a:cubicBezTo>
                  <a:pt x="6200647" y="1476865"/>
                  <a:pt x="6114304" y="1607000"/>
                  <a:pt x="6014774" y="1734239"/>
                </a:cubicBezTo>
                <a:cubicBezTo>
                  <a:pt x="5816586" y="1989436"/>
                  <a:pt x="5557116" y="2225788"/>
                  <a:pt x="5265050" y="2413605"/>
                </a:cubicBezTo>
                <a:cubicBezTo>
                  <a:pt x="4973560" y="2603298"/>
                  <a:pt x="4645994" y="2735896"/>
                  <a:pt x="4328428" y="2813714"/>
                </a:cubicBezTo>
                <a:cubicBezTo>
                  <a:pt x="4169503" y="2853711"/>
                  <a:pt x="4012021" y="2875301"/>
                  <a:pt x="3862368" y="2889503"/>
                </a:cubicBezTo>
                <a:cubicBezTo>
                  <a:pt x="3824840" y="2892260"/>
                  <a:pt x="3787905" y="2895010"/>
                  <a:pt x="3751391" y="2897766"/>
                </a:cubicBezTo>
                <a:cubicBezTo>
                  <a:pt x="3714884" y="2898780"/>
                  <a:pt x="3678810" y="2899648"/>
                  <a:pt x="3643458" y="2900662"/>
                </a:cubicBezTo>
                <a:cubicBezTo>
                  <a:pt x="3625784" y="2901096"/>
                  <a:pt x="3608252" y="2901530"/>
                  <a:pt x="3590725" y="2901970"/>
                </a:cubicBezTo>
                <a:cubicBezTo>
                  <a:pt x="3573339" y="2901530"/>
                  <a:pt x="3556100" y="2901096"/>
                  <a:pt x="3539007" y="2900662"/>
                </a:cubicBezTo>
                <a:cubicBezTo>
                  <a:pt x="3504816" y="2899794"/>
                  <a:pt x="3471346" y="2899067"/>
                  <a:pt x="3438462" y="2898199"/>
                </a:cubicBezTo>
                <a:cubicBezTo>
                  <a:pt x="3241430" y="2888489"/>
                  <a:pt x="3071206" y="2861539"/>
                  <a:pt x="2935889" y="2833135"/>
                </a:cubicBezTo>
                <a:cubicBezTo>
                  <a:pt x="2916621" y="2828784"/>
                  <a:pt x="2893442" y="2823565"/>
                  <a:pt x="2866492" y="2817485"/>
                </a:cubicBezTo>
                <a:cubicBezTo>
                  <a:pt x="2860265" y="2816036"/>
                  <a:pt x="2853597" y="2814582"/>
                  <a:pt x="2846936" y="2813134"/>
                </a:cubicBezTo>
                <a:cubicBezTo>
                  <a:pt x="2835203" y="2810384"/>
                  <a:pt x="2823757" y="2807627"/>
                  <a:pt x="2812745" y="2804878"/>
                </a:cubicBezTo>
                <a:cubicBezTo>
                  <a:pt x="2811731" y="2804584"/>
                  <a:pt x="2810863" y="2804297"/>
                  <a:pt x="2809848" y="2804004"/>
                </a:cubicBezTo>
                <a:cubicBezTo>
                  <a:pt x="2780149" y="2795601"/>
                  <a:pt x="2753058" y="2788207"/>
                  <a:pt x="2728718" y="2781546"/>
                </a:cubicBezTo>
                <a:cubicBezTo>
                  <a:pt x="2702349" y="2774151"/>
                  <a:pt x="2674537" y="2765889"/>
                  <a:pt x="2645125" y="2756618"/>
                </a:cubicBezTo>
                <a:cubicBezTo>
                  <a:pt x="2644110" y="2756325"/>
                  <a:pt x="2643096" y="2755891"/>
                  <a:pt x="2642082" y="2755604"/>
                </a:cubicBezTo>
                <a:cubicBezTo>
                  <a:pt x="2603258" y="2742850"/>
                  <a:pt x="2582542" y="2735896"/>
                  <a:pt x="2582542" y="2735896"/>
                </a:cubicBezTo>
                <a:cubicBezTo>
                  <a:pt x="2581814" y="2735603"/>
                  <a:pt x="2580947" y="2735462"/>
                  <a:pt x="2580219" y="2735315"/>
                </a:cubicBezTo>
                <a:cubicBezTo>
                  <a:pt x="2462294" y="2695025"/>
                  <a:pt x="2325529" y="2640252"/>
                  <a:pt x="2178919" y="2565911"/>
                </a:cubicBezTo>
                <a:cubicBezTo>
                  <a:pt x="2164283" y="2558663"/>
                  <a:pt x="2149506" y="2551275"/>
                  <a:pt x="2134583" y="2543880"/>
                </a:cubicBezTo>
                <a:cubicBezTo>
                  <a:pt x="2120100" y="2535765"/>
                  <a:pt x="2105464" y="2527649"/>
                  <a:pt x="2090540" y="2519387"/>
                </a:cubicBezTo>
                <a:cubicBezTo>
                  <a:pt x="2060987" y="2502728"/>
                  <a:pt x="2030854" y="2485770"/>
                  <a:pt x="2000140" y="2468525"/>
                </a:cubicBezTo>
                <a:cubicBezTo>
                  <a:pt x="1940887" y="2430844"/>
                  <a:pt x="1878157" y="2394037"/>
                  <a:pt x="1817743" y="2350276"/>
                </a:cubicBezTo>
                <a:cubicBezTo>
                  <a:pt x="1695326" y="2265351"/>
                  <a:pt x="1571602" y="2167678"/>
                  <a:pt x="1454832" y="2054935"/>
                </a:cubicBezTo>
                <a:cubicBezTo>
                  <a:pt x="1220424" y="1831331"/>
                  <a:pt x="1005718" y="1555557"/>
                  <a:pt x="851573" y="1249057"/>
                </a:cubicBezTo>
                <a:cubicBezTo>
                  <a:pt x="695979" y="943718"/>
                  <a:pt x="594420" y="612444"/>
                  <a:pt x="556464" y="294644"/>
                </a:cubicBezTo>
                <a:cubicBezTo>
                  <a:pt x="546323" y="215375"/>
                  <a:pt x="539295" y="136939"/>
                  <a:pt x="535527" y="59971"/>
                </a:cubicBezTo>
                <a:lnTo>
                  <a:pt x="535162" y="0"/>
                </a:lnTo>
                <a:close/>
              </a:path>
            </a:pathLst>
          </a:custGeom>
          <a:solidFill>
            <a:srgbClr val="F1F2F2">
              <a:alpha val="41973"/>
            </a:srgbClr>
          </a:solidFill>
          <a:ln w="2370" cap="flat">
            <a:noFill/>
            <a:prstDash val="solid"/>
            <a:miter/>
          </a:ln>
        </p:spPr>
        <p:txBody>
          <a:bodyPr wrap="square" rtlCol="0" anchor="ctr">
            <a:noAutofit/>
          </a:bodyPr>
          <a:lstStyle/>
          <a:p>
            <a:endParaRPr lang="en-US"/>
          </a:p>
        </p:txBody>
      </p:sp>
      <p:sp>
        <p:nvSpPr>
          <p:cNvPr id="156" name="Slide Number Placeholder 5">
            <a:extLst>
              <a:ext uri="{FF2B5EF4-FFF2-40B4-BE49-F238E27FC236}">
                <a16:creationId xmlns:a16="http://schemas.microsoft.com/office/drawing/2014/main" id="{10FCBF50-D159-4B46-ACA6-F3FCADA6E351}"/>
              </a:ext>
            </a:extLst>
          </p:cNvPr>
          <p:cNvSpPr>
            <a:spLocks noGrp="1"/>
          </p:cNvSpPr>
          <p:nvPr>
            <p:ph type="sldNum" sz="quarter" idx="4"/>
          </p:nvPr>
        </p:nvSpPr>
        <p:spPr>
          <a:xfrm>
            <a:off x="6246356" y="10158647"/>
            <a:ext cx="988834" cy="465822"/>
          </a:xfrm>
          <a:prstGeom prst="rect">
            <a:avLst/>
          </a:prstGeom>
        </p:spPr>
        <p:txBody>
          <a:bodyPr vert="horz" lIns="91440" tIns="45720" rIns="91440" bIns="45720" rtlCol="0" anchor="ctr"/>
          <a:lstStyle>
            <a:lvl1pPr algn="r">
              <a:defRPr sz="700" b="0" i="0">
                <a:solidFill>
                  <a:srgbClr val="297239"/>
                </a:solidFill>
                <a:latin typeface="Avenir" panose="02000503020000020003" pitchFamily="2" charset="0"/>
              </a:defRPr>
            </a:lvl1pPr>
          </a:lstStyle>
          <a:p>
            <a:fld id="{CB2079F2-58AF-ED44-82D7-E04B2F6FD686}" type="slidenum">
              <a:rPr lang="en-US" smtClean="0"/>
              <a:pPr/>
              <a:t>‹#›</a:t>
            </a:fld>
            <a:endParaRPr lang="en-US" dirty="0"/>
          </a:p>
        </p:txBody>
      </p:sp>
      <p:sp>
        <p:nvSpPr>
          <p:cNvPr id="155" name="Text Box 5">
            <a:extLst>
              <a:ext uri="{FF2B5EF4-FFF2-40B4-BE49-F238E27FC236}">
                <a16:creationId xmlns:a16="http://schemas.microsoft.com/office/drawing/2014/main" id="{63CAF91C-67D8-FB43-9B1A-2863BD8FE31E}"/>
              </a:ext>
            </a:extLst>
          </p:cNvPr>
          <p:cNvSpPr txBox="1"/>
          <p:nvPr userDrawn="1"/>
        </p:nvSpPr>
        <p:spPr>
          <a:xfrm>
            <a:off x="3925305" y="10203275"/>
            <a:ext cx="2966985" cy="37438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a:r>
              <a:rPr lang="en-IE" sz="500" b="1" i="0" spc="170" baseline="0" dirty="0">
                <a:solidFill>
                  <a:srgbClr val="297239"/>
                </a:solidFill>
                <a:effectLst/>
                <a:latin typeface="Avenir Black" panose="02000503020000020003" pitchFamily="2" charset="0"/>
                <a:ea typeface="Times New Roman" panose="02020603050405020304" pitchFamily="18" charset="0"/>
                <a:cs typeface="Times New Roman" panose="02020603050405020304" pitchFamily="18" charset="0"/>
              </a:rPr>
              <a:t>SUSTAINABLE</a:t>
            </a:r>
            <a:r>
              <a:rPr lang="en-IE" sz="500" spc="170" baseline="0" dirty="0">
                <a:solidFill>
                  <a:srgbClr val="297239"/>
                </a:solidFill>
                <a:effectLst/>
                <a:latin typeface="Avenir Book" panose="02000503020000020003" pitchFamily="2" charset="0"/>
                <a:ea typeface="Times New Roman" panose="02020603050405020304" pitchFamily="18" charset="0"/>
                <a:cs typeface="Times New Roman" panose="02020603050405020304" pitchFamily="18" charset="0"/>
              </a:rPr>
              <a:t> FUTURES FOR ENTERPRISE CENTRES</a:t>
            </a:r>
            <a:endParaRPr lang="en-IE" sz="500" spc="170" baseline="0" dirty="0">
              <a:solidFill>
                <a:srgbClr val="297239"/>
              </a:solidFill>
              <a:effectLst/>
              <a:latin typeface="Avenir Book" panose="02000503020000020003" pitchFamily="2" charset="0"/>
              <a:ea typeface="Calibri" panose="020F0502020204030204" pitchFamily="34" charset="0"/>
              <a:cs typeface="Times New Roman" panose="02020603050405020304" pitchFamily="18" charset="0"/>
            </a:endParaRPr>
          </a:p>
        </p:txBody>
      </p:sp>
      <p:cxnSp>
        <p:nvCxnSpPr>
          <p:cNvPr id="5" name="Straight Connector 4">
            <a:extLst>
              <a:ext uri="{FF2B5EF4-FFF2-40B4-BE49-F238E27FC236}">
                <a16:creationId xmlns:a16="http://schemas.microsoft.com/office/drawing/2014/main" id="{AA99FA60-5BB6-6C44-A41F-22EE5F9D6676}"/>
              </a:ext>
            </a:extLst>
          </p:cNvPr>
          <p:cNvCxnSpPr>
            <a:cxnSpLocks/>
          </p:cNvCxnSpPr>
          <p:nvPr userDrawn="1"/>
        </p:nvCxnSpPr>
        <p:spPr>
          <a:xfrm>
            <a:off x="0" y="10391558"/>
            <a:ext cx="3944983" cy="0"/>
          </a:xfrm>
          <a:prstGeom prst="line">
            <a:avLst/>
          </a:prstGeom>
          <a:ln w="19050">
            <a:solidFill>
              <a:srgbClr val="84BA41"/>
            </a:solidFill>
          </a:ln>
        </p:spPr>
        <p:style>
          <a:lnRef idx="1">
            <a:schemeClr val="accent1"/>
          </a:lnRef>
          <a:fillRef idx="0">
            <a:schemeClr val="accent1"/>
          </a:fillRef>
          <a:effectRef idx="0">
            <a:schemeClr val="accent1"/>
          </a:effectRef>
          <a:fontRef idx="minor">
            <a:schemeClr val="tx1"/>
          </a:fontRef>
        </p:style>
      </p:cxnSp>
      <p:sp>
        <p:nvSpPr>
          <p:cNvPr id="20" name="Text Placeholder 32">
            <a:extLst>
              <a:ext uri="{FF2B5EF4-FFF2-40B4-BE49-F238E27FC236}">
                <a16:creationId xmlns:a16="http://schemas.microsoft.com/office/drawing/2014/main" id="{F3137821-C3C1-9E45-9AF0-78486E772913}"/>
              </a:ext>
            </a:extLst>
          </p:cNvPr>
          <p:cNvSpPr>
            <a:spLocks noGrp="1"/>
          </p:cNvSpPr>
          <p:nvPr>
            <p:ph type="body" sz="quarter" idx="46" hasCustomPrompt="1"/>
          </p:nvPr>
        </p:nvSpPr>
        <p:spPr>
          <a:xfrm>
            <a:off x="414033" y="1419577"/>
            <a:ext cx="6687338" cy="1765482"/>
          </a:xfrm>
        </p:spPr>
        <p:txBody>
          <a:bodyPr numCol="1" spcCol="288000" anchor="t">
            <a:noAutofit/>
          </a:bodyPr>
          <a:lstStyle>
            <a:lvl1pPr marL="0" marR="0" indent="0" algn="just" defTabSz="2072941" rtl="0" eaLnBrk="1" fontAlgn="auto" latinLnBrk="0" hangingPunct="1">
              <a:lnSpc>
                <a:spcPct val="100000"/>
              </a:lnSpc>
              <a:spcBef>
                <a:spcPts val="0"/>
              </a:spcBef>
              <a:spcAft>
                <a:spcPts val="0"/>
              </a:spcAft>
              <a:buClrTx/>
              <a:buSzTx/>
              <a:buFont typeface="Arial" panose="020B0604020202020204" pitchFamily="34" charset="0"/>
              <a:buNone/>
              <a:tabLst/>
              <a:defRPr sz="1200" b="1" i="1">
                <a:solidFill>
                  <a:srgbClr val="000000"/>
                </a:solidFill>
                <a:latin typeface="Poppins" pitchFamily="2" charset="77"/>
                <a:cs typeface="Poppins"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marR="0" lvl="0" indent="0" algn="just"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lang="en-IE" dirty="0"/>
              <a:t>Sub-Heading</a:t>
            </a:r>
            <a:endParaRPr lang="en-US" dirty="0"/>
          </a:p>
          <a:p>
            <a:pPr lvl="0"/>
            <a:endParaRPr lang="en-US" dirty="0"/>
          </a:p>
        </p:txBody>
      </p:sp>
      <p:sp>
        <p:nvSpPr>
          <p:cNvPr id="22" name="Text Placeholder 32">
            <a:extLst>
              <a:ext uri="{FF2B5EF4-FFF2-40B4-BE49-F238E27FC236}">
                <a16:creationId xmlns:a16="http://schemas.microsoft.com/office/drawing/2014/main" id="{A9247D54-5C89-DB40-8C5A-72FA9EC42E77}"/>
              </a:ext>
            </a:extLst>
          </p:cNvPr>
          <p:cNvSpPr>
            <a:spLocks noGrp="1"/>
          </p:cNvSpPr>
          <p:nvPr>
            <p:ph type="body" sz="quarter" idx="30" hasCustomPrompt="1"/>
          </p:nvPr>
        </p:nvSpPr>
        <p:spPr>
          <a:xfrm>
            <a:off x="395997" y="643386"/>
            <a:ext cx="6705374" cy="743603"/>
          </a:xfrm>
        </p:spPr>
        <p:txBody>
          <a:bodyPr>
            <a:noAutofit/>
          </a:bodyPr>
          <a:lstStyle>
            <a:lvl1pPr marL="0" indent="0" algn="l">
              <a:buNone/>
              <a:defRPr sz="2400" b="1" i="0">
                <a:solidFill>
                  <a:schemeClr val="tx1"/>
                </a:solidFill>
                <a:latin typeface="Avenir Black" panose="02000503020000020003" pitchFamily="2" charset="0"/>
                <a:cs typeface="Poppins SemiBold"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HEADING</a:t>
            </a:r>
            <a:endParaRPr lang="en-US" dirty="0"/>
          </a:p>
        </p:txBody>
      </p:sp>
      <p:cxnSp>
        <p:nvCxnSpPr>
          <p:cNvPr id="23" name="Straight Connector 22">
            <a:extLst>
              <a:ext uri="{FF2B5EF4-FFF2-40B4-BE49-F238E27FC236}">
                <a16:creationId xmlns:a16="http://schemas.microsoft.com/office/drawing/2014/main" id="{5BD18B8E-131A-2B49-9C9A-0F9206A99644}"/>
              </a:ext>
            </a:extLst>
          </p:cNvPr>
          <p:cNvCxnSpPr>
            <a:cxnSpLocks/>
          </p:cNvCxnSpPr>
          <p:nvPr userDrawn="1"/>
        </p:nvCxnSpPr>
        <p:spPr>
          <a:xfrm>
            <a:off x="511024" y="1118532"/>
            <a:ext cx="532210" cy="0"/>
          </a:xfrm>
          <a:prstGeom prst="line">
            <a:avLst/>
          </a:prstGeom>
          <a:ln w="28575">
            <a:solidFill>
              <a:srgbClr val="84BA41"/>
            </a:solidFill>
          </a:ln>
        </p:spPr>
        <p:style>
          <a:lnRef idx="1">
            <a:schemeClr val="accent1"/>
          </a:lnRef>
          <a:fillRef idx="0">
            <a:schemeClr val="accent1"/>
          </a:fillRef>
          <a:effectRef idx="0">
            <a:schemeClr val="accent1"/>
          </a:effectRef>
          <a:fontRef idx="minor">
            <a:schemeClr val="tx1"/>
          </a:fontRef>
        </p:style>
      </p:cxnSp>
      <p:sp>
        <p:nvSpPr>
          <p:cNvPr id="21" name="Text Placeholder 32">
            <a:extLst>
              <a:ext uri="{FF2B5EF4-FFF2-40B4-BE49-F238E27FC236}">
                <a16:creationId xmlns:a16="http://schemas.microsoft.com/office/drawing/2014/main" id="{85548D9A-482D-8149-B387-164551AF34F5}"/>
              </a:ext>
            </a:extLst>
          </p:cNvPr>
          <p:cNvSpPr>
            <a:spLocks noGrp="1"/>
          </p:cNvSpPr>
          <p:nvPr>
            <p:ph type="body" sz="quarter" idx="32" hasCustomPrompt="1"/>
          </p:nvPr>
        </p:nvSpPr>
        <p:spPr>
          <a:xfrm>
            <a:off x="414033" y="3309277"/>
            <a:ext cx="6687338" cy="5995547"/>
          </a:xfrm>
        </p:spPr>
        <p:txBody>
          <a:bodyPr numCol="2" spcCol="288000" anchor="t">
            <a:noAutofit/>
          </a:bodyPr>
          <a:lstStyle>
            <a:lvl1pPr marL="0" indent="0" algn="just">
              <a:lnSpc>
                <a:spcPct val="100000"/>
              </a:lnSpc>
              <a:spcBef>
                <a:spcPts val="0"/>
              </a:spcBef>
              <a:buNone/>
              <a:defRPr sz="1050" b="0" i="0">
                <a:solidFill>
                  <a:srgbClr val="000000"/>
                </a:solidFill>
                <a:latin typeface="Poppins" pitchFamily="2" charset="77"/>
                <a:cs typeface="Poppins"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Colum)</a:t>
            </a:r>
            <a:endParaRPr lang="en-US" dirty="0"/>
          </a:p>
        </p:txBody>
      </p:sp>
    </p:spTree>
    <p:extLst>
      <p:ext uri="{BB962C8B-B14F-4D97-AF65-F5344CB8AC3E}">
        <p14:creationId xmlns:p14="http://schemas.microsoft.com/office/powerpoint/2010/main" val="27431773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Slide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3373A5C-4B4F-B847-BF82-6B416AC8A760}"/>
              </a:ext>
            </a:extLst>
          </p:cNvPr>
          <p:cNvSpPr/>
          <p:nvPr userDrawn="1"/>
        </p:nvSpPr>
        <p:spPr>
          <a:xfrm>
            <a:off x="-14789" y="292250"/>
            <a:ext cx="7589251" cy="2716767"/>
          </a:xfrm>
          <a:prstGeom prst="rect">
            <a:avLst/>
          </a:prstGeom>
          <a:solidFill>
            <a:srgbClr val="2972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a:p>
        </p:txBody>
      </p:sp>
      <p:sp>
        <p:nvSpPr>
          <p:cNvPr id="31" name="Freeform 30">
            <a:extLst>
              <a:ext uri="{FF2B5EF4-FFF2-40B4-BE49-F238E27FC236}">
                <a16:creationId xmlns:a16="http://schemas.microsoft.com/office/drawing/2014/main" id="{4AFCFF33-1BEB-704C-9B08-F13EF1961FC3}"/>
              </a:ext>
            </a:extLst>
          </p:cNvPr>
          <p:cNvSpPr/>
          <p:nvPr userDrawn="1"/>
        </p:nvSpPr>
        <p:spPr>
          <a:xfrm rot="16200000" flipH="1">
            <a:off x="-1548799" y="5719501"/>
            <a:ext cx="6521117" cy="3423518"/>
          </a:xfrm>
          <a:custGeom>
            <a:avLst/>
            <a:gdLst>
              <a:gd name="connsiteX0" fmla="*/ 0 w 6521117"/>
              <a:gd name="connsiteY0" fmla="*/ 0 h 3423518"/>
              <a:gd name="connsiteX1" fmla="*/ 537 w 6521117"/>
              <a:gd name="connsiteY1" fmla="*/ 83518 h 3423518"/>
              <a:gd name="connsiteX2" fmla="*/ 25059 w 6521117"/>
              <a:gd name="connsiteY2" fmla="*/ 359128 h 3423518"/>
              <a:gd name="connsiteX3" fmla="*/ 372325 w 6521117"/>
              <a:gd name="connsiteY3" fmla="*/ 1481791 h 3423518"/>
              <a:gd name="connsiteX4" fmla="*/ 1080908 w 6521117"/>
              <a:gd name="connsiteY4" fmla="*/ 2428528 h 3423518"/>
              <a:gd name="connsiteX5" fmla="*/ 1507130 w 6521117"/>
              <a:gd name="connsiteY5" fmla="*/ 2775312 h 3423518"/>
              <a:gd name="connsiteX6" fmla="*/ 1721549 w 6521117"/>
              <a:gd name="connsiteY6" fmla="*/ 2914137 h 3423518"/>
              <a:gd name="connsiteX7" fmla="*/ 1827594 w 6521117"/>
              <a:gd name="connsiteY7" fmla="*/ 2973989 h 3423518"/>
              <a:gd name="connsiteX8" fmla="*/ 1879458 w 6521117"/>
              <a:gd name="connsiteY8" fmla="*/ 3002686 h 3423518"/>
              <a:gd name="connsiteX9" fmla="*/ 1931470 w 6521117"/>
              <a:gd name="connsiteY9" fmla="*/ 3028768 h 3423518"/>
              <a:gd name="connsiteX10" fmla="*/ 2480401 w 6521117"/>
              <a:gd name="connsiteY10" fmla="*/ 3253246 h 3423518"/>
              <a:gd name="connsiteX11" fmla="*/ 2578337 w 6521117"/>
              <a:gd name="connsiteY11" fmla="*/ 3282518 h 3423518"/>
              <a:gd name="connsiteX12" fmla="*/ 2623975 w 6521117"/>
              <a:gd name="connsiteY12" fmla="*/ 3295125 h 3423518"/>
              <a:gd name="connsiteX13" fmla="*/ 2675118 w 6521117"/>
              <a:gd name="connsiteY13" fmla="*/ 3309180 h 3423518"/>
              <a:gd name="connsiteX14" fmla="*/ 2676853 w 6521117"/>
              <a:gd name="connsiteY14" fmla="*/ 3309614 h 3423518"/>
              <a:gd name="connsiteX15" fmla="*/ 2677000 w 6521117"/>
              <a:gd name="connsiteY15" fmla="*/ 3309614 h 3423518"/>
              <a:gd name="connsiteX16" fmla="*/ 2685403 w 6521117"/>
              <a:gd name="connsiteY16" fmla="*/ 3311936 h 3423518"/>
              <a:gd name="connsiteX17" fmla="*/ 2718867 w 6521117"/>
              <a:gd name="connsiteY17" fmla="*/ 3319759 h 3423518"/>
              <a:gd name="connsiteX18" fmla="*/ 2822162 w 6521117"/>
              <a:gd name="connsiteY18" fmla="*/ 3342944 h 3423518"/>
              <a:gd name="connsiteX19" fmla="*/ 2826654 w 6521117"/>
              <a:gd name="connsiteY19" fmla="*/ 3343958 h 3423518"/>
              <a:gd name="connsiteX20" fmla="*/ 2880401 w 6521117"/>
              <a:gd name="connsiteY20" fmla="*/ 3355264 h 3423518"/>
              <a:gd name="connsiteX21" fmla="*/ 2898948 w 6521117"/>
              <a:gd name="connsiteY21" fmla="*/ 3358454 h 3423518"/>
              <a:gd name="connsiteX22" fmla="*/ 2901698 w 6521117"/>
              <a:gd name="connsiteY22" fmla="*/ 3358741 h 3423518"/>
              <a:gd name="connsiteX23" fmla="*/ 3412240 w 6521117"/>
              <a:gd name="connsiteY23" fmla="*/ 3419173 h 3423518"/>
              <a:gd name="connsiteX24" fmla="*/ 3530024 w 6521117"/>
              <a:gd name="connsiteY24" fmla="*/ 3422217 h 3423518"/>
              <a:gd name="connsiteX25" fmla="*/ 3590725 w 6521117"/>
              <a:gd name="connsiteY25" fmla="*/ 3423518 h 3423518"/>
              <a:gd name="connsiteX26" fmla="*/ 3652441 w 6521117"/>
              <a:gd name="connsiteY26" fmla="*/ 3422070 h 3423518"/>
              <a:gd name="connsiteX27" fmla="*/ 3779062 w 6521117"/>
              <a:gd name="connsiteY27" fmla="*/ 3418593 h 3423518"/>
              <a:gd name="connsiteX28" fmla="*/ 3909307 w 6521117"/>
              <a:gd name="connsiteY28" fmla="*/ 3409029 h 3423518"/>
              <a:gd name="connsiteX29" fmla="*/ 4457078 w 6521117"/>
              <a:gd name="connsiteY29" fmla="*/ 3319905 h 3423518"/>
              <a:gd name="connsiteX30" fmla="*/ 5558852 w 6521117"/>
              <a:gd name="connsiteY30" fmla="*/ 2849360 h 3423518"/>
              <a:gd name="connsiteX31" fmla="*/ 6439260 w 6521117"/>
              <a:gd name="connsiteY31" fmla="*/ 2051457 h 3423518"/>
              <a:gd name="connsiteX32" fmla="*/ 6521117 w 6521117"/>
              <a:gd name="connsiteY32" fmla="*/ 1942919 h 3423518"/>
              <a:gd name="connsiteX33" fmla="*/ 6521117 w 6521117"/>
              <a:gd name="connsiteY33" fmla="*/ 764169 h 3423518"/>
              <a:gd name="connsiteX34" fmla="*/ 6449110 w 6521117"/>
              <a:gd name="connsiteY34" fmla="*/ 972849 h 3423518"/>
              <a:gd name="connsiteX35" fmla="*/ 6273228 w 6521117"/>
              <a:gd name="connsiteY35" fmla="*/ 1348472 h 3423518"/>
              <a:gd name="connsiteX36" fmla="*/ 6014774 w 6521117"/>
              <a:gd name="connsiteY36" fmla="*/ 1734239 h 3423518"/>
              <a:gd name="connsiteX37" fmla="*/ 5265050 w 6521117"/>
              <a:gd name="connsiteY37" fmla="*/ 2413605 h 3423518"/>
              <a:gd name="connsiteX38" fmla="*/ 4328428 w 6521117"/>
              <a:gd name="connsiteY38" fmla="*/ 2813714 h 3423518"/>
              <a:gd name="connsiteX39" fmla="*/ 3862368 w 6521117"/>
              <a:gd name="connsiteY39" fmla="*/ 2889503 h 3423518"/>
              <a:gd name="connsiteX40" fmla="*/ 3751391 w 6521117"/>
              <a:gd name="connsiteY40" fmla="*/ 2897766 h 3423518"/>
              <a:gd name="connsiteX41" fmla="*/ 3643458 w 6521117"/>
              <a:gd name="connsiteY41" fmla="*/ 2900662 h 3423518"/>
              <a:gd name="connsiteX42" fmla="*/ 3590725 w 6521117"/>
              <a:gd name="connsiteY42" fmla="*/ 2901970 h 3423518"/>
              <a:gd name="connsiteX43" fmla="*/ 3539007 w 6521117"/>
              <a:gd name="connsiteY43" fmla="*/ 2900662 h 3423518"/>
              <a:gd name="connsiteX44" fmla="*/ 3438462 w 6521117"/>
              <a:gd name="connsiteY44" fmla="*/ 2898199 h 3423518"/>
              <a:gd name="connsiteX45" fmla="*/ 2935889 w 6521117"/>
              <a:gd name="connsiteY45" fmla="*/ 2833135 h 3423518"/>
              <a:gd name="connsiteX46" fmla="*/ 2866492 w 6521117"/>
              <a:gd name="connsiteY46" fmla="*/ 2817485 h 3423518"/>
              <a:gd name="connsiteX47" fmla="*/ 2846936 w 6521117"/>
              <a:gd name="connsiteY47" fmla="*/ 2813134 h 3423518"/>
              <a:gd name="connsiteX48" fmla="*/ 2812745 w 6521117"/>
              <a:gd name="connsiteY48" fmla="*/ 2804878 h 3423518"/>
              <a:gd name="connsiteX49" fmla="*/ 2809848 w 6521117"/>
              <a:gd name="connsiteY49" fmla="*/ 2804004 h 3423518"/>
              <a:gd name="connsiteX50" fmla="*/ 2728718 w 6521117"/>
              <a:gd name="connsiteY50" fmla="*/ 2781546 h 3423518"/>
              <a:gd name="connsiteX51" fmla="*/ 2645125 w 6521117"/>
              <a:gd name="connsiteY51" fmla="*/ 2756618 h 3423518"/>
              <a:gd name="connsiteX52" fmla="*/ 2642082 w 6521117"/>
              <a:gd name="connsiteY52" fmla="*/ 2755604 h 3423518"/>
              <a:gd name="connsiteX53" fmla="*/ 2582542 w 6521117"/>
              <a:gd name="connsiteY53" fmla="*/ 2735896 h 3423518"/>
              <a:gd name="connsiteX54" fmla="*/ 2580219 w 6521117"/>
              <a:gd name="connsiteY54" fmla="*/ 2735315 h 3423518"/>
              <a:gd name="connsiteX55" fmla="*/ 2178919 w 6521117"/>
              <a:gd name="connsiteY55" fmla="*/ 2565911 h 3423518"/>
              <a:gd name="connsiteX56" fmla="*/ 2134583 w 6521117"/>
              <a:gd name="connsiteY56" fmla="*/ 2543880 h 3423518"/>
              <a:gd name="connsiteX57" fmla="*/ 2090540 w 6521117"/>
              <a:gd name="connsiteY57" fmla="*/ 2519387 h 3423518"/>
              <a:gd name="connsiteX58" fmla="*/ 2000140 w 6521117"/>
              <a:gd name="connsiteY58" fmla="*/ 2468525 h 3423518"/>
              <a:gd name="connsiteX59" fmla="*/ 1817743 w 6521117"/>
              <a:gd name="connsiteY59" fmla="*/ 2350276 h 3423518"/>
              <a:gd name="connsiteX60" fmla="*/ 1454832 w 6521117"/>
              <a:gd name="connsiteY60" fmla="*/ 2054935 h 3423518"/>
              <a:gd name="connsiteX61" fmla="*/ 851573 w 6521117"/>
              <a:gd name="connsiteY61" fmla="*/ 1249057 h 3423518"/>
              <a:gd name="connsiteX62" fmla="*/ 556464 w 6521117"/>
              <a:gd name="connsiteY62" fmla="*/ 294644 h 3423518"/>
              <a:gd name="connsiteX63" fmla="*/ 535527 w 6521117"/>
              <a:gd name="connsiteY63" fmla="*/ 59971 h 3423518"/>
              <a:gd name="connsiteX64" fmla="*/ 535162 w 6521117"/>
              <a:gd name="connsiteY64" fmla="*/ 0 h 342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6521117" h="3423518">
                <a:moveTo>
                  <a:pt x="0" y="0"/>
                </a:moveTo>
                <a:lnTo>
                  <a:pt x="537" y="83518"/>
                </a:lnTo>
                <a:cubicBezTo>
                  <a:pt x="4920" y="173783"/>
                  <a:pt x="13105" y="265876"/>
                  <a:pt x="25059" y="359128"/>
                </a:cubicBezTo>
                <a:cubicBezTo>
                  <a:pt x="69969" y="732581"/>
                  <a:pt x="189055" y="1122693"/>
                  <a:pt x="372325" y="1481791"/>
                </a:cubicBezTo>
                <a:cubicBezTo>
                  <a:pt x="553854" y="1842196"/>
                  <a:pt x="805648" y="2166229"/>
                  <a:pt x="1080908" y="2428528"/>
                </a:cubicBezTo>
                <a:cubicBezTo>
                  <a:pt x="1218108" y="2560545"/>
                  <a:pt x="1363123" y="2675464"/>
                  <a:pt x="1507130" y="2775312"/>
                </a:cubicBezTo>
                <a:cubicBezTo>
                  <a:pt x="1578122" y="2826615"/>
                  <a:pt x="1651571" y="2870229"/>
                  <a:pt x="1721549" y="2914137"/>
                </a:cubicBezTo>
                <a:cubicBezTo>
                  <a:pt x="1757622" y="2934426"/>
                  <a:pt x="1792969" y="2954427"/>
                  <a:pt x="1827594" y="2973989"/>
                </a:cubicBezTo>
                <a:cubicBezTo>
                  <a:pt x="1844980" y="2983699"/>
                  <a:pt x="1862219" y="2993263"/>
                  <a:pt x="1879458" y="3002686"/>
                </a:cubicBezTo>
                <a:cubicBezTo>
                  <a:pt x="1896991" y="3011382"/>
                  <a:pt x="1914230" y="3020072"/>
                  <a:pt x="1931470" y="3028768"/>
                </a:cubicBezTo>
                <a:cubicBezTo>
                  <a:pt x="2136612" y="3132821"/>
                  <a:pt x="2325529" y="3204406"/>
                  <a:pt x="2480401" y="3253246"/>
                </a:cubicBezTo>
                <a:cubicBezTo>
                  <a:pt x="2506190" y="3262376"/>
                  <a:pt x="2539220" y="3271793"/>
                  <a:pt x="2578337" y="3282518"/>
                </a:cubicBezTo>
                <a:cubicBezTo>
                  <a:pt x="2593981" y="3287009"/>
                  <a:pt x="2609339" y="3291214"/>
                  <a:pt x="2623975" y="3295125"/>
                </a:cubicBezTo>
                <a:cubicBezTo>
                  <a:pt x="2641941" y="3300050"/>
                  <a:pt x="2658746" y="3304689"/>
                  <a:pt x="2675118" y="3309180"/>
                </a:cubicBezTo>
                <a:cubicBezTo>
                  <a:pt x="2675692" y="3309327"/>
                  <a:pt x="2676273" y="3309468"/>
                  <a:pt x="2676853" y="3309614"/>
                </a:cubicBezTo>
                <a:cubicBezTo>
                  <a:pt x="2676853" y="3309614"/>
                  <a:pt x="2677000" y="3309614"/>
                  <a:pt x="2677000" y="3309614"/>
                </a:cubicBezTo>
                <a:cubicBezTo>
                  <a:pt x="2679750" y="3310341"/>
                  <a:pt x="2682793" y="3311209"/>
                  <a:pt x="2685403" y="3311936"/>
                </a:cubicBezTo>
                <a:cubicBezTo>
                  <a:pt x="2696989" y="3314833"/>
                  <a:pt x="2708148" y="3317443"/>
                  <a:pt x="2718867" y="3319759"/>
                </a:cubicBezTo>
                <a:cubicBezTo>
                  <a:pt x="2751029" y="3327440"/>
                  <a:pt x="2785508" y="3335268"/>
                  <a:pt x="2822162" y="3342944"/>
                </a:cubicBezTo>
                <a:cubicBezTo>
                  <a:pt x="2823610" y="3343237"/>
                  <a:pt x="2825205" y="3343671"/>
                  <a:pt x="2826654" y="3343958"/>
                </a:cubicBezTo>
                <a:cubicBezTo>
                  <a:pt x="2850126" y="3349177"/>
                  <a:pt x="2868087" y="3353382"/>
                  <a:pt x="2880401" y="3355264"/>
                </a:cubicBezTo>
                <a:cubicBezTo>
                  <a:pt x="2892720" y="3357439"/>
                  <a:pt x="2898948" y="3358454"/>
                  <a:pt x="2898948" y="3358454"/>
                </a:cubicBezTo>
                <a:cubicBezTo>
                  <a:pt x="2899815" y="3358594"/>
                  <a:pt x="2900830" y="3358594"/>
                  <a:pt x="2901698" y="3358741"/>
                </a:cubicBezTo>
                <a:cubicBezTo>
                  <a:pt x="3046138" y="3385984"/>
                  <a:pt x="3218250" y="3409750"/>
                  <a:pt x="3412240" y="3419173"/>
                </a:cubicBezTo>
                <a:cubicBezTo>
                  <a:pt x="3450776" y="3420188"/>
                  <a:pt x="3490039" y="3421055"/>
                  <a:pt x="3530024" y="3422217"/>
                </a:cubicBezTo>
                <a:cubicBezTo>
                  <a:pt x="3550013" y="3422650"/>
                  <a:pt x="3570296" y="3423084"/>
                  <a:pt x="3590725" y="3423518"/>
                </a:cubicBezTo>
                <a:cubicBezTo>
                  <a:pt x="3611155" y="3423084"/>
                  <a:pt x="3631724" y="3422504"/>
                  <a:pt x="3652441" y="3422070"/>
                </a:cubicBezTo>
                <a:cubicBezTo>
                  <a:pt x="3694020" y="3420909"/>
                  <a:pt x="3736181" y="3419754"/>
                  <a:pt x="3779062" y="3418593"/>
                </a:cubicBezTo>
                <a:cubicBezTo>
                  <a:pt x="3821803" y="3415403"/>
                  <a:pt x="3865264" y="3412219"/>
                  <a:pt x="3909307" y="3409029"/>
                </a:cubicBezTo>
                <a:cubicBezTo>
                  <a:pt x="4085042" y="3392505"/>
                  <a:pt x="4270189" y="3366569"/>
                  <a:pt x="4457078" y="3319905"/>
                </a:cubicBezTo>
                <a:cubicBezTo>
                  <a:pt x="4831000" y="3228466"/>
                  <a:pt x="5216224" y="3071955"/>
                  <a:pt x="5558852" y="2849360"/>
                </a:cubicBezTo>
                <a:cubicBezTo>
                  <a:pt x="5902208" y="2628659"/>
                  <a:pt x="6206300" y="2350997"/>
                  <a:pt x="6439260" y="2051457"/>
                </a:cubicBezTo>
                <a:cubicBezTo>
                  <a:pt x="6467364" y="2015518"/>
                  <a:pt x="6494748" y="1979292"/>
                  <a:pt x="6521117" y="1942919"/>
                </a:cubicBezTo>
                <a:lnTo>
                  <a:pt x="6521117" y="764169"/>
                </a:lnTo>
                <a:cubicBezTo>
                  <a:pt x="6501262" y="830394"/>
                  <a:pt x="6477508" y="900244"/>
                  <a:pt x="6449110" y="972849"/>
                </a:cubicBezTo>
                <a:cubicBezTo>
                  <a:pt x="6403766" y="1093274"/>
                  <a:pt x="6343786" y="1219058"/>
                  <a:pt x="6273228" y="1348472"/>
                </a:cubicBezTo>
                <a:cubicBezTo>
                  <a:pt x="6200647" y="1476865"/>
                  <a:pt x="6114304" y="1607000"/>
                  <a:pt x="6014774" y="1734239"/>
                </a:cubicBezTo>
                <a:cubicBezTo>
                  <a:pt x="5816586" y="1989436"/>
                  <a:pt x="5557116" y="2225788"/>
                  <a:pt x="5265050" y="2413605"/>
                </a:cubicBezTo>
                <a:cubicBezTo>
                  <a:pt x="4973560" y="2603298"/>
                  <a:pt x="4645994" y="2735896"/>
                  <a:pt x="4328428" y="2813714"/>
                </a:cubicBezTo>
                <a:cubicBezTo>
                  <a:pt x="4169503" y="2853711"/>
                  <a:pt x="4012021" y="2875301"/>
                  <a:pt x="3862368" y="2889503"/>
                </a:cubicBezTo>
                <a:cubicBezTo>
                  <a:pt x="3824840" y="2892260"/>
                  <a:pt x="3787905" y="2895010"/>
                  <a:pt x="3751391" y="2897766"/>
                </a:cubicBezTo>
                <a:cubicBezTo>
                  <a:pt x="3714884" y="2898780"/>
                  <a:pt x="3678810" y="2899648"/>
                  <a:pt x="3643458" y="2900662"/>
                </a:cubicBezTo>
                <a:cubicBezTo>
                  <a:pt x="3625784" y="2901096"/>
                  <a:pt x="3608252" y="2901530"/>
                  <a:pt x="3590725" y="2901970"/>
                </a:cubicBezTo>
                <a:cubicBezTo>
                  <a:pt x="3573339" y="2901530"/>
                  <a:pt x="3556100" y="2901096"/>
                  <a:pt x="3539007" y="2900662"/>
                </a:cubicBezTo>
                <a:cubicBezTo>
                  <a:pt x="3504816" y="2899794"/>
                  <a:pt x="3471346" y="2899067"/>
                  <a:pt x="3438462" y="2898199"/>
                </a:cubicBezTo>
                <a:cubicBezTo>
                  <a:pt x="3241430" y="2888489"/>
                  <a:pt x="3071206" y="2861539"/>
                  <a:pt x="2935889" y="2833135"/>
                </a:cubicBezTo>
                <a:cubicBezTo>
                  <a:pt x="2916621" y="2828784"/>
                  <a:pt x="2893442" y="2823565"/>
                  <a:pt x="2866492" y="2817485"/>
                </a:cubicBezTo>
                <a:cubicBezTo>
                  <a:pt x="2860265" y="2816036"/>
                  <a:pt x="2853597" y="2814582"/>
                  <a:pt x="2846936" y="2813134"/>
                </a:cubicBezTo>
                <a:cubicBezTo>
                  <a:pt x="2835203" y="2810384"/>
                  <a:pt x="2823757" y="2807627"/>
                  <a:pt x="2812745" y="2804878"/>
                </a:cubicBezTo>
                <a:cubicBezTo>
                  <a:pt x="2811731" y="2804584"/>
                  <a:pt x="2810863" y="2804297"/>
                  <a:pt x="2809848" y="2804004"/>
                </a:cubicBezTo>
                <a:cubicBezTo>
                  <a:pt x="2780149" y="2795601"/>
                  <a:pt x="2753058" y="2788207"/>
                  <a:pt x="2728718" y="2781546"/>
                </a:cubicBezTo>
                <a:cubicBezTo>
                  <a:pt x="2702349" y="2774151"/>
                  <a:pt x="2674537" y="2765889"/>
                  <a:pt x="2645125" y="2756618"/>
                </a:cubicBezTo>
                <a:cubicBezTo>
                  <a:pt x="2644110" y="2756325"/>
                  <a:pt x="2643096" y="2755891"/>
                  <a:pt x="2642082" y="2755604"/>
                </a:cubicBezTo>
                <a:cubicBezTo>
                  <a:pt x="2603258" y="2742850"/>
                  <a:pt x="2582542" y="2735896"/>
                  <a:pt x="2582542" y="2735896"/>
                </a:cubicBezTo>
                <a:cubicBezTo>
                  <a:pt x="2581814" y="2735603"/>
                  <a:pt x="2580947" y="2735462"/>
                  <a:pt x="2580219" y="2735315"/>
                </a:cubicBezTo>
                <a:cubicBezTo>
                  <a:pt x="2462294" y="2695025"/>
                  <a:pt x="2325529" y="2640252"/>
                  <a:pt x="2178919" y="2565911"/>
                </a:cubicBezTo>
                <a:cubicBezTo>
                  <a:pt x="2164283" y="2558663"/>
                  <a:pt x="2149506" y="2551275"/>
                  <a:pt x="2134583" y="2543880"/>
                </a:cubicBezTo>
                <a:cubicBezTo>
                  <a:pt x="2120100" y="2535765"/>
                  <a:pt x="2105464" y="2527649"/>
                  <a:pt x="2090540" y="2519387"/>
                </a:cubicBezTo>
                <a:cubicBezTo>
                  <a:pt x="2060987" y="2502728"/>
                  <a:pt x="2030854" y="2485770"/>
                  <a:pt x="2000140" y="2468525"/>
                </a:cubicBezTo>
                <a:cubicBezTo>
                  <a:pt x="1940887" y="2430844"/>
                  <a:pt x="1878157" y="2394037"/>
                  <a:pt x="1817743" y="2350276"/>
                </a:cubicBezTo>
                <a:cubicBezTo>
                  <a:pt x="1695326" y="2265351"/>
                  <a:pt x="1571602" y="2167678"/>
                  <a:pt x="1454832" y="2054935"/>
                </a:cubicBezTo>
                <a:cubicBezTo>
                  <a:pt x="1220424" y="1831331"/>
                  <a:pt x="1005718" y="1555557"/>
                  <a:pt x="851573" y="1249057"/>
                </a:cubicBezTo>
                <a:cubicBezTo>
                  <a:pt x="695979" y="943718"/>
                  <a:pt x="594420" y="612444"/>
                  <a:pt x="556464" y="294644"/>
                </a:cubicBezTo>
                <a:cubicBezTo>
                  <a:pt x="546323" y="215375"/>
                  <a:pt x="539295" y="136939"/>
                  <a:pt x="535527" y="59971"/>
                </a:cubicBezTo>
                <a:lnTo>
                  <a:pt x="535162" y="0"/>
                </a:lnTo>
                <a:close/>
              </a:path>
            </a:pathLst>
          </a:custGeom>
          <a:solidFill>
            <a:srgbClr val="F1F2F2">
              <a:alpha val="41973"/>
            </a:srgbClr>
          </a:solidFill>
          <a:ln w="2370" cap="flat">
            <a:noFill/>
            <a:prstDash val="solid"/>
            <a:miter/>
          </a:ln>
        </p:spPr>
        <p:txBody>
          <a:bodyPr wrap="square" rtlCol="0" anchor="ctr">
            <a:noAutofit/>
          </a:bodyPr>
          <a:lstStyle/>
          <a:p>
            <a:endParaRPr lang="en-US"/>
          </a:p>
        </p:txBody>
      </p:sp>
      <p:sp>
        <p:nvSpPr>
          <p:cNvPr id="156" name="Slide Number Placeholder 5">
            <a:extLst>
              <a:ext uri="{FF2B5EF4-FFF2-40B4-BE49-F238E27FC236}">
                <a16:creationId xmlns:a16="http://schemas.microsoft.com/office/drawing/2014/main" id="{10FCBF50-D159-4B46-ACA6-F3FCADA6E351}"/>
              </a:ext>
            </a:extLst>
          </p:cNvPr>
          <p:cNvSpPr>
            <a:spLocks noGrp="1"/>
          </p:cNvSpPr>
          <p:nvPr>
            <p:ph type="sldNum" sz="quarter" idx="4"/>
          </p:nvPr>
        </p:nvSpPr>
        <p:spPr>
          <a:xfrm>
            <a:off x="6246356" y="10158647"/>
            <a:ext cx="988834" cy="465822"/>
          </a:xfrm>
          <a:prstGeom prst="rect">
            <a:avLst/>
          </a:prstGeom>
        </p:spPr>
        <p:txBody>
          <a:bodyPr vert="horz" lIns="91440" tIns="45720" rIns="91440" bIns="45720" rtlCol="0" anchor="ctr"/>
          <a:lstStyle>
            <a:lvl1pPr algn="r">
              <a:defRPr sz="700" b="0" i="0">
                <a:solidFill>
                  <a:srgbClr val="297239"/>
                </a:solidFill>
                <a:latin typeface="Avenir" panose="02000503020000020003" pitchFamily="2" charset="0"/>
              </a:defRPr>
            </a:lvl1pPr>
          </a:lstStyle>
          <a:p>
            <a:fld id="{CB2079F2-58AF-ED44-82D7-E04B2F6FD686}" type="slidenum">
              <a:rPr lang="en-US" smtClean="0"/>
              <a:pPr/>
              <a:t>‹#›</a:t>
            </a:fld>
            <a:endParaRPr lang="en-US" dirty="0"/>
          </a:p>
        </p:txBody>
      </p:sp>
      <p:sp>
        <p:nvSpPr>
          <p:cNvPr id="155" name="Text Box 5">
            <a:extLst>
              <a:ext uri="{FF2B5EF4-FFF2-40B4-BE49-F238E27FC236}">
                <a16:creationId xmlns:a16="http://schemas.microsoft.com/office/drawing/2014/main" id="{63CAF91C-67D8-FB43-9B1A-2863BD8FE31E}"/>
              </a:ext>
            </a:extLst>
          </p:cNvPr>
          <p:cNvSpPr txBox="1"/>
          <p:nvPr userDrawn="1"/>
        </p:nvSpPr>
        <p:spPr>
          <a:xfrm>
            <a:off x="3925305" y="10203275"/>
            <a:ext cx="2966985" cy="37438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a:r>
              <a:rPr lang="en-IE" sz="500" b="1" i="0" spc="170" baseline="0" dirty="0">
                <a:solidFill>
                  <a:srgbClr val="297239"/>
                </a:solidFill>
                <a:effectLst/>
                <a:latin typeface="Avenir Black" panose="02000503020000020003" pitchFamily="2" charset="0"/>
                <a:ea typeface="Times New Roman" panose="02020603050405020304" pitchFamily="18" charset="0"/>
                <a:cs typeface="Times New Roman" panose="02020603050405020304" pitchFamily="18" charset="0"/>
              </a:rPr>
              <a:t>SUSTAINABLE</a:t>
            </a:r>
            <a:r>
              <a:rPr lang="en-IE" sz="500" spc="170" baseline="0" dirty="0">
                <a:solidFill>
                  <a:srgbClr val="297239"/>
                </a:solidFill>
                <a:effectLst/>
                <a:latin typeface="Avenir Book" panose="02000503020000020003" pitchFamily="2" charset="0"/>
                <a:ea typeface="Times New Roman" panose="02020603050405020304" pitchFamily="18" charset="0"/>
                <a:cs typeface="Times New Roman" panose="02020603050405020304" pitchFamily="18" charset="0"/>
              </a:rPr>
              <a:t> FUTURES FOR ENTERPRISE CENTRES</a:t>
            </a:r>
            <a:endParaRPr lang="en-IE" sz="500" spc="170" baseline="0" dirty="0">
              <a:solidFill>
                <a:srgbClr val="297239"/>
              </a:solidFill>
              <a:effectLst/>
              <a:latin typeface="Avenir Book" panose="02000503020000020003" pitchFamily="2" charset="0"/>
              <a:ea typeface="Calibri" panose="020F0502020204030204" pitchFamily="34" charset="0"/>
              <a:cs typeface="Times New Roman" panose="02020603050405020304" pitchFamily="18" charset="0"/>
            </a:endParaRPr>
          </a:p>
        </p:txBody>
      </p:sp>
      <p:cxnSp>
        <p:nvCxnSpPr>
          <p:cNvPr id="5" name="Straight Connector 4">
            <a:extLst>
              <a:ext uri="{FF2B5EF4-FFF2-40B4-BE49-F238E27FC236}">
                <a16:creationId xmlns:a16="http://schemas.microsoft.com/office/drawing/2014/main" id="{AA99FA60-5BB6-6C44-A41F-22EE5F9D6676}"/>
              </a:ext>
            </a:extLst>
          </p:cNvPr>
          <p:cNvCxnSpPr>
            <a:cxnSpLocks/>
          </p:cNvCxnSpPr>
          <p:nvPr userDrawn="1"/>
        </p:nvCxnSpPr>
        <p:spPr>
          <a:xfrm>
            <a:off x="0" y="10391558"/>
            <a:ext cx="3944983" cy="0"/>
          </a:xfrm>
          <a:prstGeom prst="line">
            <a:avLst/>
          </a:prstGeom>
          <a:ln w="19050">
            <a:solidFill>
              <a:srgbClr val="84BA41"/>
            </a:solidFill>
          </a:ln>
        </p:spPr>
        <p:style>
          <a:lnRef idx="1">
            <a:schemeClr val="accent1"/>
          </a:lnRef>
          <a:fillRef idx="0">
            <a:schemeClr val="accent1"/>
          </a:fillRef>
          <a:effectRef idx="0">
            <a:schemeClr val="accent1"/>
          </a:effectRef>
          <a:fontRef idx="minor">
            <a:schemeClr val="tx1"/>
          </a:fontRef>
        </p:style>
      </p:cxnSp>
      <p:sp>
        <p:nvSpPr>
          <p:cNvPr id="20" name="Text Placeholder 32">
            <a:extLst>
              <a:ext uri="{FF2B5EF4-FFF2-40B4-BE49-F238E27FC236}">
                <a16:creationId xmlns:a16="http://schemas.microsoft.com/office/drawing/2014/main" id="{F3137821-C3C1-9E45-9AF0-78486E772913}"/>
              </a:ext>
            </a:extLst>
          </p:cNvPr>
          <p:cNvSpPr>
            <a:spLocks noGrp="1"/>
          </p:cNvSpPr>
          <p:nvPr>
            <p:ph type="body" sz="quarter" idx="46" hasCustomPrompt="1"/>
          </p:nvPr>
        </p:nvSpPr>
        <p:spPr>
          <a:xfrm>
            <a:off x="414033" y="1419578"/>
            <a:ext cx="6839192" cy="1251052"/>
          </a:xfrm>
        </p:spPr>
        <p:txBody>
          <a:bodyPr numCol="1" spcCol="288000" anchor="t">
            <a:noAutofit/>
          </a:bodyPr>
          <a:lstStyle>
            <a:lvl1pPr marL="0" marR="0" indent="0" algn="just" defTabSz="2072941" rtl="0" eaLnBrk="1" fontAlgn="auto" latinLnBrk="0" hangingPunct="1">
              <a:lnSpc>
                <a:spcPct val="100000"/>
              </a:lnSpc>
              <a:spcBef>
                <a:spcPts val="0"/>
              </a:spcBef>
              <a:spcAft>
                <a:spcPts val="0"/>
              </a:spcAft>
              <a:buClrTx/>
              <a:buSzTx/>
              <a:buFont typeface="Arial" panose="020B0604020202020204" pitchFamily="34" charset="0"/>
              <a:buNone/>
              <a:tabLst/>
              <a:defRPr sz="1200" b="1" i="1">
                <a:solidFill>
                  <a:schemeClr val="bg1"/>
                </a:solidFill>
                <a:latin typeface="Poppins" pitchFamily="2" charset="77"/>
                <a:cs typeface="Poppins"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marR="0" lvl="0" indent="0" algn="just"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lang="en-IE" dirty="0"/>
              <a:t>Sub-Heading</a:t>
            </a:r>
            <a:endParaRPr lang="en-US" dirty="0"/>
          </a:p>
          <a:p>
            <a:pPr lvl="0"/>
            <a:endParaRPr lang="en-US" dirty="0"/>
          </a:p>
        </p:txBody>
      </p:sp>
      <p:sp>
        <p:nvSpPr>
          <p:cNvPr id="22" name="Text Placeholder 32">
            <a:extLst>
              <a:ext uri="{FF2B5EF4-FFF2-40B4-BE49-F238E27FC236}">
                <a16:creationId xmlns:a16="http://schemas.microsoft.com/office/drawing/2014/main" id="{A9247D54-5C89-DB40-8C5A-72FA9EC42E77}"/>
              </a:ext>
            </a:extLst>
          </p:cNvPr>
          <p:cNvSpPr>
            <a:spLocks noGrp="1"/>
          </p:cNvSpPr>
          <p:nvPr>
            <p:ph type="body" sz="quarter" idx="30" hasCustomPrompt="1"/>
          </p:nvPr>
        </p:nvSpPr>
        <p:spPr>
          <a:xfrm>
            <a:off x="395996" y="643386"/>
            <a:ext cx="6839193" cy="743603"/>
          </a:xfrm>
        </p:spPr>
        <p:txBody>
          <a:bodyPr>
            <a:noAutofit/>
          </a:bodyPr>
          <a:lstStyle>
            <a:lvl1pPr marL="0" indent="0" algn="l">
              <a:buNone/>
              <a:defRPr sz="2400" b="1" i="0">
                <a:solidFill>
                  <a:schemeClr val="bg1"/>
                </a:solidFill>
                <a:latin typeface="Avenir Black" panose="02000503020000020003" pitchFamily="2" charset="0"/>
                <a:cs typeface="Poppins SemiBold"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HEADING</a:t>
            </a:r>
            <a:endParaRPr lang="en-US" dirty="0"/>
          </a:p>
        </p:txBody>
      </p:sp>
      <p:cxnSp>
        <p:nvCxnSpPr>
          <p:cNvPr id="23" name="Straight Connector 22">
            <a:extLst>
              <a:ext uri="{FF2B5EF4-FFF2-40B4-BE49-F238E27FC236}">
                <a16:creationId xmlns:a16="http://schemas.microsoft.com/office/drawing/2014/main" id="{5BD18B8E-131A-2B49-9C9A-0F9206A99644}"/>
              </a:ext>
            </a:extLst>
          </p:cNvPr>
          <p:cNvCxnSpPr>
            <a:cxnSpLocks/>
          </p:cNvCxnSpPr>
          <p:nvPr userDrawn="1"/>
        </p:nvCxnSpPr>
        <p:spPr>
          <a:xfrm>
            <a:off x="511024" y="1118532"/>
            <a:ext cx="532210" cy="0"/>
          </a:xfrm>
          <a:prstGeom prst="line">
            <a:avLst/>
          </a:prstGeom>
          <a:ln w="28575">
            <a:solidFill>
              <a:srgbClr val="84BA41"/>
            </a:solidFill>
          </a:ln>
        </p:spPr>
        <p:style>
          <a:lnRef idx="1">
            <a:schemeClr val="accent1"/>
          </a:lnRef>
          <a:fillRef idx="0">
            <a:schemeClr val="accent1"/>
          </a:fillRef>
          <a:effectRef idx="0">
            <a:schemeClr val="accent1"/>
          </a:effectRef>
          <a:fontRef idx="minor">
            <a:schemeClr val="tx1"/>
          </a:fontRef>
        </p:style>
      </p:cxnSp>
      <p:sp>
        <p:nvSpPr>
          <p:cNvPr id="21" name="Text Placeholder 32">
            <a:extLst>
              <a:ext uri="{FF2B5EF4-FFF2-40B4-BE49-F238E27FC236}">
                <a16:creationId xmlns:a16="http://schemas.microsoft.com/office/drawing/2014/main" id="{85548D9A-482D-8149-B387-164551AF34F5}"/>
              </a:ext>
            </a:extLst>
          </p:cNvPr>
          <p:cNvSpPr>
            <a:spLocks noGrp="1"/>
          </p:cNvSpPr>
          <p:nvPr>
            <p:ph type="body" sz="quarter" idx="32" hasCustomPrompt="1"/>
          </p:nvPr>
        </p:nvSpPr>
        <p:spPr>
          <a:xfrm>
            <a:off x="414033" y="3309277"/>
            <a:ext cx="6687338" cy="5995547"/>
          </a:xfrm>
        </p:spPr>
        <p:txBody>
          <a:bodyPr numCol="2" spcCol="288000" anchor="t">
            <a:noAutofit/>
          </a:bodyPr>
          <a:lstStyle>
            <a:lvl1pPr marL="0" indent="0" algn="just">
              <a:lnSpc>
                <a:spcPct val="100000"/>
              </a:lnSpc>
              <a:spcBef>
                <a:spcPts val="0"/>
              </a:spcBef>
              <a:buNone/>
              <a:defRPr sz="1050" b="0" i="0">
                <a:solidFill>
                  <a:srgbClr val="000000"/>
                </a:solidFill>
                <a:latin typeface="Poppins" pitchFamily="2" charset="77"/>
                <a:cs typeface="Poppins"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Colum)</a:t>
            </a:r>
            <a:endParaRPr lang="en-US" dirty="0"/>
          </a:p>
        </p:txBody>
      </p:sp>
    </p:spTree>
    <p:extLst>
      <p:ext uri="{BB962C8B-B14F-4D97-AF65-F5344CB8AC3E}">
        <p14:creationId xmlns:p14="http://schemas.microsoft.com/office/powerpoint/2010/main" val="10513403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artners">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4AFCFF33-1BEB-704C-9B08-F13EF1961FC3}"/>
              </a:ext>
            </a:extLst>
          </p:cNvPr>
          <p:cNvSpPr/>
          <p:nvPr userDrawn="1"/>
        </p:nvSpPr>
        <p:spPr>
          <a:xfrm rot="16200000" flipH="1">
            <a:off x="-1548799" y="5719501"/>
            <a:ext cx="6521117" cy="3423518"/>
          </a:xfrm>
          <a:custGeom>
            <a:avLst/>
            <a:gdLst>
              <a:gd name="connsiteX0" fmla="*/ 0 w 6521117"/>
              <a:gd name="connsiteY0" fmla="*/ 0 h 3423518"/>
              <a:gd name="connsiteX1" fmla="*/ 537 w 6521117"/>
              <a:gd name="connsiteY1" fmla="*/ 83518 h 3423518"/>
              <a:gd name="connsiteX2" fmla="*/ 25059 w 6521117"/>
              <a:gd name="connsiteY2" fmla="*/ 359128 h 3423518"/>
              <a:gd name="connsiteX3" fmla="*/ 372325 w 6521117"/>
              <a:gd name="connsiteY3" fmla="*/ 1481791 h 3423518"/>
              <a:gd name="connsiteX4" fmla="*/ 1080908 w 6521117"/>
              <a:gd name="connsiteY4" fmla="*/ 2428528 h 3423518"/>
              <a:gd name="connsiteX5" fmla="*/ 1507130 w 6521117"/>
              <a:gd name="connsiteY5" fmla="*/ 2775312 h 3423518"/>
              <a:gd name="connsiteX6" fmla="*/ 1721549 w 6521117"/>
              <a:gd name="connsiteY6" fmla="*/ 2914137 h 3423518"/>
              <a:gd name="connsiteX7" fmla="*/ 1827594 w 6521117"/>
              <a:gd name="connsiteY7" fmla="*/ 2973989 h 3423518"/>
              <a:gd name="connsiteX8" fmla="*/ 1879458 w 6521117"/>
              <a:gd name="connsiteY8" fmla="*/ 3002686 h 3423518"/>
              <a:gd name="connsiteX9" fmla="*/ 1931470 w 6521117"/>
              <a:gd name="connsiteY9" fmla="*/ 3028768 h 3423518"/>
              <a:gd name="connsiteX10" fmla="*/ 2480401 w 6521117"/>
              <a:gd name="connsiteY10" fmla="*/ 3253246 h 3423518"/>
              <a:gd name="connsiteX11" fmla="*/ 2578337 w 6521117"/>
              <a:gd name="connsiteY11" fmla="*/ 3282518 h 3423518"/>
              <a:gd name="connsiteX12" fmla="*/ 2623975 w 6521117"/>
              <a:gd name="connsiteY12" fmla="*/ 3295125 h 3423518"/>
              <a:gd name="connsiteX13" fmla="*/ 2675118 w 6521117"/>
              <a:gd name="connsiteY13" fmla="*/ 3309180 h 3423518"/>
              <a:gd name="connsiteX14" fmla="*/ 2676853 w 6521117"/>
              <a:gd name="connsiteY14" fmla="*/ 3309614 h 3423518"/>
              <a:gd name="connsiteX15" fmla="*/ 2677000 w 6521117"/>
              <a:gd name="connsiteY15" fmla="*/ 3309614 h 3423518"/>
              <a:gd name="connsiteX16" fmla="*/ 2685403 w 6521117"/>
              <a:gd name="connsiteY16" fmla="*/ 3311936 h 3423518"/>
              <a:gd name="connsiteX17" fmla="*/ 2718867 w 6521117"/>
              <a:gd name="connsiteY17" fmla="*/ 3319759 h 3423518"/>
              <a:gd name="connsiteX18" fmla="*/ 2822162 w 6521117"/>
              <a:gd name="connsiteY18" fmla="*/ 3342944 h 3423518"/>
              <a:gd name="connsiteX19" fmla="*/ 2826654 w 6521117"/>
              <a:gd name="connsiteY19" fmla="*/ 3343958 h 3423518"/>
              <a:gd name="connsiteX20" fmla="*/ 2880401 w 6521117"/>
              <a:gd name="connsiteY20" fmla="*/ 3355264 h 3423518"/>
              <a:gd name="connsiteX21" fmla="*/ 2898948 w 6521117"/>
              <a:gd name="connsiteY21" fmla="*/ 3358454 h 3423518"/>
              <a:gd name="connsiteX22" fmla="*/ 2901698 w 6521117"/>
              <a:gd name="connsiteY22" fmla="*/ 3358741 h 3423518"/>
              <a:gd name="connsiteX23" fmla="*/ 3412240 w 6521117"/>
              <a:gd name="connsiteY23" fmla="*/ 3419173 h 3423518"/>
              <a:gd name="connsiteX24" fmla="*/ 3530024 w 6521117"/>
              <a:gd name="connsiteY24" fmla="*/ 3422217 h 3423518"/>
              <a:gd name="connsiteX25" fmla="*/ 3590725 w 6521117"/>
              <a:gd name="connsiteY25" fmla="*/ 3423518 h 3423518"/>
              <a:gd name="connsiteX26" fmla="*/ 3652441 w 6521117"/>
              <a:gd name="connsiteY26" fmla="*/ 3422070 h 3423518"/>
              <a:gd name="connsiteX27" fmla="*/ 3779062 w 6521117"/>
              <a:gd name="connsiteY27" fmla="*/ 3418593 h 3423518"/>
              <a:gd name="connsiteX28" fmla="*/ 3909307 w 6521117"/>
              <a:gd name="connsiteY28" fmla="*/ 3409029 h 3423518"/>
              <a:gd name="connsiteX29" fmla="*/ 4457078 w 6521117"/>
              <a:gd name="connsiteY29" fmla="*/ 3319905 h 3423518"/>
              <a:gd name="connsiteX30" fmla="*/ 5558852 w 6521117"/>
              <a:gd name="connsiteY30" fmla="*/ 2849360 h 3423518"/>
              <a:gd name="connsiteX31" fmla="*/ 6439260 w 6521117"/>
              <a:gd name="connsiteY31" fmla="*/ 2051457 h 3423518"/>
              <a:gd name="connsiteX32" fmla="*/ 6521117 w 6521117"/>
              <a:gd name="connsiteY32" fmla="*/ 1942919 h 3423518"/>
              <a:gd name="connsiteX33" fmla="*/ 6521117 w 6521117"/>
              <a:gd name="connsiteY33" fmla="*/ 764169 h 3423518"/>
              <a:gd name="connsiteX34" fmla="*/ 6449110 w 6521117"/>
              <a:gd name="connsiteY34" fmla="*/ 972849 h 3423518"/>
              <a:gd name="connsiteX35" fmla="*/ 6273228 w 6521117"/>
              <a:gd name="connsiteY35" fmla="*/ 1348472 h 3423518"/>
              <a:gd name="connsiteX36" fmla="*/ 6014774 w 6521117"/>
              <a:gd name="connsiteY36" fmla="*/ 1734239 h 3423518"/>
              <a:gd name="connsiteX37" fmla="*/ 5265050 w 6521117"/>
              <a:gd name="connsiteY37" fmla="*/ 2413605 h 3423518"/>
              <a:gd name="connsiteX38" fmla="*/ 4328428 w 6521117"/>
              <a:gd name="connsiteY38" fmla="*/ 2813714 h 3423518"/>
              <a:gd name="connsiteX39" fmla="*/ 3862368 w 6521117"/>
              <a:gd name="connsiteY39" fmla="*/ 2889503 h 3423518"/>
              <a:gd name="connsiteX40" fmla="*/ 3751391 w 6521117"/>
              <a:gd name="connsiteY40" fmla="*/ 2897766 h 3423518"/>
              <a:gd name="connsiteX41" fmla="*/ 3643458 w 6521117"/>
              <a:gd name="connsiteY41" fmla="*/ 2900662 h 3423518"/>
              <a:gd name="connsiteX42" fmla="*/ 3590725 w 6521117"/>
              <a:gd name="connsiteY42" fmla="*/ 2901970 h 3423518"/>
              <a:gd name="connsiteX43" fmla="*/ 3539007 w 6521117"/>
              <a:gd name="connsiteY43" fmla="*/ 2900662 h 3423518"/>
              <a:gd name="connsiteX44" fmla="*/ 3438462 w 6521117"/>
              <a:gd name="connsiteY44" fmla="*/ 2898199 h 3423518"/>
              <a:gd name="connsiteX45" fmla="*/ 2935889 w 6521117"/>
              <a:gd name="connsiteY45" fmla="*/ 2833135 h 3423518"/>
              <a:gd name="connsiteX46" fmla="*/ 2866492 w 6521117"/>
              <a:gd name="connsiteY46" fmla="*/ 2817485 h 3423518"/>
              <a:gd name="connsiteX47" fmla="*/ 2846936 w 6521117"/>
              <a:gd name="connsiteY47" fmla="*/ 2813134 h 3423518"/>
              <a:gd name="connsiteX48" fmla="*/ 2812745 w 6521117"/>
              <a:gd name="connsiteY48" fmla="*/ 2804878 h 3423518"/>
              <a:gd name="connsiteX49" fmla="*/ 2809848 w 6521117"/>
              <a:gd name="connsiteY49" fmla="*/ 2804004 h 3423518"/>
              <a:gd name="connsiteX50" fmla="*/ 2728718 w 6521117"/>
              <a:gd name="connsiteY50" fmla="*/ 2781546 h 3423518"/>
              <a:gd name="connsiteX51" fmla="*/ 2645125 w 6521117"/>
              <a:gd name="connsiteY51" fmla="*/ 2756618 h 3423518"/>
              <a:gd name="connsiteX52" fmla="*/ 2642082 w 6521117"/>
              <a:gd name="connsiteY52" fmla="*/ 2755604 h 3423518"/>
              <a:gd name="connsiteX53" fmla="*/ 2582542 w 6521117"/>
              <a:gd name="connsiteY53" fmla="*/ 2735896 h 3423518"/>
              <a:gd name="connsiteX54" fmla="*/ 2580219 w 6521117"/>
              <a:gd name="connsiteY54" fmla="*/ 2735315 h 3423518"/>
              <a:gd name="connsiteX55" fmla="*/ 2178919 w 6521117"/>
              <a:gd name="connsiteY55" fmla="*/ 2565911 h 3423518"/>
              <a:gd name="connsiteX56" fmla="*/ 2134583 w 6521117"/>
              <a:gd name="connsiteY56" fmla="*/ 2543880 h 3423518"/>
              <a:gd name="connsiteX57" fmla="*/ 2090540 w 6521117"/>
              <a:gd name="connsiteY57" fmla="*/ 2519387 h 3423518"/>
              <a:gd name="connsiteX58" fmla="*/ 2000140 w 6521117"/>
              <a:gd name="connsiteY58" fmla="*/ 2468525 h 3423518"/>
              <a:gd name="connsiteX59" fmla="*/ 1817743 w 6521117"/>
              <a:gd name="connsiteY59" fmla="*/ 2350276 h 3423518"/>
              <a:gd name="connsiteX60" fmla="*/ 1454832 w 6521117"/>
              <a:gd name="connsiteY60" fmla="*/ 2054935 h 3423518"/>
              <a:gd name="connsiteX61" fmla="*/ 851573 w 6521117"/>
              <a:gd name="connsiteY61" fmla="*/ 1249057 h 3423518"/>
              <a:gd name="connsiteX62" fmla="*/ 556464 w 6521117"/>
              <a:gd name="connsiteY62" fmla="*/ 294644 h 3423518"/>
              <a:gd name="connsiteX63" fmla="*/ 535527 w 6521117"/>
              <a:gd name="connsiteY63" fmla="*/ 59971 h 3423518"/>
              <a:gd name="connsiteX64" fmla="*/ 535162 w 6521117"/>
              <a:gd name="connsiteY64" fmla="*/ 0 h 342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6521117" h="3423518">
                <a:moveTo>
                  <a:pt x="0" y="0"/>
                </a:moveTo>
                <a:lnTo>
                  <a:pt x="537" y="83518"/>
                </a:lnTo>
                <a:cubicBezTo>
                  <a:pt x="4920" y="173783"/>
                  <a:pt x="13105" y="265876"/>
                  <a:pt x="25059" y="359128"/>
                </a:cubicBezTo>
                <a:cubicBezTo>
                  <a:pt x="69969" y="732581"/>
                  <a:pt x="189055" y="1122693"/>
                  <a:pt x="372325" y="1481791"/>
                </a:cubicBezTo>
                <a:cubicBezTo>
                  <a:pt x="553854" y="1842196"/>
                  <a:pt x="805648" y="2166229"/>
                  <a:pt x="1080908" y="2428528"/>
                </a:cubicBezTo>
                <a:cubicBezTo>
                  <a:pt x="1218108" y="2560545"/>
                  <a:pt x="1363123" y="2675464"/>
                  <a:pt x="1507130" y="2775312"/>
                </a:cubicBezTo>
                <a:cubicBezTo>
                  <a:pt x="1578122" y="2826615"/>
                  <a:pt x="1651571" y="2870229"/>
                  <a:pt x="1721549" y="2914137"/>
                </a:cubicBezTo>
                <a:cubicBezTo>
                  <a:pt x="1757622" y="2934426"/>
                  <a:pt x="1792969" y="2954427"/>
                  <a:pt x="1827594" y="2973989"/>
                </a:cubicBezTo>
                <a:cubicBezTo>
                  <a:pt x="1844980" y="2983699"/>
                  <a:pt x="1862219" y="2993263"/>
                  <a:pt x="1879458" y="3002686"/>
                </a:cubicBezTo>
                <a:cubicBezTo>
                  <a:pt x="1896991" y="3011382"/>
                  <a:pt x="1914230" y="3020072"/>
                  <a:pt x="1931470" y="3028768"/>
                </a:cubicBezTo>
                <a:cubicBezTo>
                  <a:pt x="2136612" y="3132821"/>
                  <a:pt x="2325529" y="3204406"/>
                  <a:pt x="2480401" y="3253246"/>
                </a:cubicBezTo>
                <a:cubicBezTo>
                  <a:pt x="2506190" y="3262376"/>
                  <a:pt x="2539220" y="3271793"/>
                  <a:pt x="2578337" y="3282518"/>
                </a:cubicBezTo>
                <a:cubicBezTo>
                  <a:pt x="2593981" y="3287009"/>
                  <a:pt x="2609339" y="3291214"/>
                  <a:pt x="2623975" y="3295125"/>
                </a:cubicBezTo>
                <a:cubicBezTo>
                  <a:pt x="2641941" y="3300050"/>
                  <a:pt x="2658746" y="3304689"/>
                  <a:pt x="2675118" y="3309180"/>
                </a:cubicBezTo>
                <a:cubicBezTo>
                  <a:pt x="2675692" y="3309327"/>
                  <a:pt x="2676273" y="3309468"/>
                  <a:pt x="2676853" y="3309614"/>
                </a:cubicBezTo>
                <a:cubicBezTo>
                  <a:pt x="2676853" y="3309614"/>
                  <a:pt x="2677000" y="3309614"/>
                  <a:pt x="2677000" y="3309614"/>
                </a:cubicBezTo>
                <a:cubicBezTo>
                  <a:pt x="2679750" y="3310341"/>
                  <a:pt x="2682793" y="3311209"/>
                  <a:pt x="2685403" y="3311936"/>
                </a:cubicBezTo>
                <a:cubicBezTo>
                  <a:pt x="2696989" y="3314833"/>
                  <a:pt x="2708148" y="3317443"/>
                  <a:pt x="2718867" y="3319759"/>
                </a:cubicBezTo>
                <a:cubicBezTo>
                  <a:pt x="2751029" y="3327440"/>
                  <a:pt x="2785508" y="3335268"/>
                  <a:pt x="2822162" y="3342944"/>
                </a:cubicBezTo>
                <a:cubicBezTo>
                  <a:pt x="2823610" y="3343237"/>
                  <a:pt x="2825205" y="3343671"/>
                  <a:pt x="2826654" y="3343958"/>
                </a:cubicBezTo>
                <a:cubicBezTo>
                  <a:pt x="2850126" y="3349177"/>
                  <a:pt x="2868087" y="3353382"/>
                  <a:pt x="2880401" y="3355264"/>
                </a:cubicBezTo>
                <a:cubicBezTo>
                  <a:pt x="2892720" y="3357439"/>
                  <a:pt x="2898948" y="3358454"/>
                  <a:pt x="2898948" y="3358454"/>
                </a:cubicBezTo>
                <a:cubicBezTo>
                  <a:pt x="2899815" y="3358594"/>
                  <a:pt x="2900830" y="3358594"/>
                  <a:pt x="2901698" y="3358741"/>
                </a:cubicBezTo>
                <a:cubicBezTo>
                  <a:pt x="3046138" y="3385984"/>
                  <a:pt x="3218250" y="3409750"/>
                  <a:pt x="3412240" y="3419173"/>
                </a:cubicBezTo>
                <a:cubicBezTo>
                  <a:pt x="3450776" y="3420188"/>
                  <a:pt x="3490039" y="3421055"/>
                  <a:pt x="3530024" y="3422217"/>
                </a:cubicBezTo>
                <a:cubicBezTo>
                  <a:pt x="3550013" y="3422650"/>
                  <a:pt x="3570296" y="3423084"/>
                  <a:pt x="3590725" y="3423518"/>
                </a:cubicBezTo>
                <a:cubicBezTo>
                  <a:pt x="3611155" y="3423084"/>
                  <a:pt x="3631724" y="3422504"/>
                  <a:pt x="3652441" y="3422070"/>
                </a:cubicBezTo>
                <a:cubicBezTo>
                  <a:pt x="3694020" y="3420909"/>
                  <a:pt x="3736181" y="3419754"/>
                  <a:pt x="3779062" y="3418593"/>
                </a:cubicBezTo>
                <a:cubicBezTo>
                  <a:pt x="3821803" y="3415403"/>
                  <a:pt x="3865264" y="3412219"/>
                  <a:pt x="3909307" y="3409029"/>
                </a:cubicBezTo>
                <a:cubicBezTo>
                  <a:pt x="4085042" y="3392505"/>
                  <a:pt x="4270189" y="3366569"/>
                  <a:pt x="4457078" y="3319905"/>
                </a:cubicBezTo>
                <a:cubicBezTo>
                  <a:pt x="4831000" y="3228466"/>
                  <a:pt x="5216224" y="3071955"/>
                  <a:pt x="5558852" y="2849360"/>
                </a:cubicBezTo>
                <a:cubicBezTo>
                  <a:pt x="5902208" y="2628659"/>
                  <a:pt x="6206300" y="2350997"/>
                  <a:pt x="6439260" y="2051457"/>
                </a:cubicBezTo>
                <a:cubicBezTo>
                  <a:pt x="6467364" y="2015518"/>
                  <a:pt x="6494748" y="1979292"/>
                  <a:pt x="6521117" y="1942919"/>
                </a:cubicBezTo>
                <a:lnTo>
                  <a:pt x="6521117" y="764169"/>
                </a:lnTo>
                <a:cubicBezTo>
                  <a:pt x="6501262" y="830394"/>
                  <a:pt x="6477508" y="900244"/>
                  <a:pt x="6449110" y="972849"/>
                </a:cubicBezTo>
                <a:cubicBezTo>
                  <a:pt x="6403766" y="1093274"/>
                  <a:pt x="6343786" y="1219058"/>
                  <a:pt x="6273228" y="1348472"/>
                </a:cubicBezTo>
                <a:cubicBezTo>
                  <a:pt x="6200647" y="1476865"/>
                  <a:pt x="6114304" y="1607000"/>
                  <a:pt x="6014774" y="1734239"/>
                </a:cubicBezTo>
                <a:cubicBezTo>
                  <a:pt x="5816586" y="1989436"/>
                  <a:pt x="5557116" y="2225788"/>
                  <a:pt x="5265050" y="2413605"/>
                </a:cubicBezTo>
                <a:cubicBezTo>
                  <a:pt x="4973560" y="2603298"/>
                  <a:pt x="4645994" y="2735896"/>
                  <a:pt x="4328428" y="2813714"/>
                </a:cubicBezTo>
                <a:cubicBezTo>
                  <a:pt x="4169503" y="2853711"/>
                  <a:pt x="4012021" y="2875301"/>
                  <a:pt x="3862368" y="2889503"/>
                </a:cubicBezTo>
                <a:cubicBezTo>
                  <a:pt x="3824840" y="2892260"/>
                  <a:pt x="3787905" y="2895010"/>
                  <a:pt x="3751391" y="2897766"/>
                </a:cubicBezTo>
                <a:cubicBezTo>
                  <a:pt x="3714884" y="2898780"/>
                  <a:pt x="3678810" y="2899648"/>
                  <a:pt x="3643458" y="2900662"/>
                </a:cubicBezTo>
                <a:cubicBezTo>
                  <a:pt x="3625784" y="2901096"/>
                  <a:pt x="3608252" y="2901530"/>
                  <a:pt x="3590725" y="2901970"/>
                </a:cubicBezTo>
                <a:cubicBezTo>
                  <a:pt x="3573339" y="2901530"/>
                  <a:pt x="3556100" y="2901096"/>
                  <a:pt x="3539007" y="2900662"/>
                </a:cubicBezTo>
                <a:cubicBezTo>
                  <a:pt x="3504816" y="2899794"/>
                  <a:pt x="3471346" y="2899067"/>
                  <a:pt x="3438462" y="2898199"/>
                </a:cubicBezTo>
                <a:cubicBezTo>
                  <a:pt x="3241430" y="2888489"/>
                  <a:pt x="3071206" y="2861539"/>
                  <a:pt x="2935889" y="2833135"/>
                </a:cubicBezTo>
                <a:cubicBezTo>
                  <a:pt x="2916621" y="2828784"/>
                  <a:pt x="2893442" y="2823565"/>
                  <a:pt x="2866492" y="2817485"/>
                </a:cubicBezTo>
                <a:cubicBezTo>
                  <a:pt x="2860265" y="2816036"/>
                  <a:pt x="2853597" y="2814582"/>
                  <a:pt x="2846936" y="2813134"/>
                </a:cubicBezTo>
                <a:cubicBezTo>
                  <a:pt x="2835203" y="2810384"/>
                  <a:pt x="2823757" y="2807627"/>
                  <a:pt x="2812745" y="2804878"/>
                </a:cubicBezTo>
                <a:cubicBezTo>
                  <a:pt x="2811731" y="2804584"/>
                  <a:pt x="2810863" y="2804297"/>
                  <a:pt x="2809848" y="2804004"/>
                </a:cubicBezTo>
                <a:cubicBezTo>
                  <a:pt x="2780149" y="2795601"/>
                  <a:pt x="2753058" y="2788207"/>
                  <a:pt x="2728718" y="2781546"/>
                </a:cubicBezTo>
                <a:cubicBezTo>
                  <a:pt x="2702349" y="2774151"/>
                  <a:pt x="2674537" y="2765889"/>
                  <a:pt x="2645125" y="2756618"/>
                </a:cubicBezTo>
                <a:cubicBezTo>
                  <a:pt x="2644110" y="2756325"/>
                  <a:pt x="2643096" y="2755891"/>
                  <a:pt x="2642082" y="2755604"/>
                </a:cubicBezTo>
                <a:cubicBezTo>
                  <a:pt x="2603258" y="2742850"/>
                  <a:pt x="2582542" y="2735896"/>
                  <a:pt x="2582542" y="2735896"/>
                </a:cubicBezTo>
                <a:cubicBezTo>
                  <a:pt x="2581814" y="2735603"/>
                  <a:pt x="2580947" y="2735462"/>
                  <a:pt x="2580219" y="2735315"/>
                </a:cubicBezTo>
                <a:cubicBezTo>
                  <a:pt x="2462294" y="2695025"/>
                  <a:pt x="2325529" y="2640252"/>
                  <a:pt x="2178919" y="2565911"/>
                </a:cubicBezTo>
                <a:cubicBezTo>
                  <a:pt x="2164283" y="2558663"/>
                  <a:pt x="2149506" y="2551275"/>
                  <a:pt x="2134583" y="2543880"/>
                </a:cubicBezTo>
                <a:cubicBezTo>
                  <a:pt x="2120100" y="2535765"/>
                  <a:pt x="2105464" y="2527649"/>
                  <a:pt x="2090540" y="2519387"/>
                </a:cubicBezTo>
                <a:cubicBezTo>
                  <a:pt x="2060987" y="2502728"/>
                  <a:pt x="2030854" y="2485770"/>
                  <a:pt x="2000140" y="2468525"/>
                </a:cubicBezTo>
                <a:cubicBezTo>
                  <a:pt x="1940887" y="2430844"/>
                  <a:pt x="1878157" y="2394037"/>
                  <a:pt x="1817743" y="2350276"/>
                </a:cubicBezTo>
                <a:cubicBezTo>
                  <a:pt x="1695326" y="2265351"/>
                  <a:pt x="1571602" y="2167678"/>
                  <a:pt x="1454832" y="2054935"/>
                </a:cubicBezTo>
                <a:cubicBezTo>
                  <a:pt x="1220424" y="1831331"/>
                  <a:pt x="1005718" y="1555557"/>
                  <a:pt x="851573" y="1249057"/>
                </a:cubicBezTo>
                <a:cubicBezTo>
                  <a:pt x="695979" y="943718"/>
                  <a:pt x="594420" y="612444"/>
                  <a:pt x="556464" y="294644"/>
                </a:cubicBezTo>
                <a:cubicBezTo>
                  <a:pt x="546323" y="215375"/>
                  <a:pt x="539295" y="136939"/>
                  <a:pt x="535527" y="59971"/>
                </a:cubicBezTo>
                <a:lnTo>
                  <a:pt x="535162" y="0"/>
                </a:lnTo>
                <a:close/>
              </a:path>
            </a:pathLst>
          </a:custGeom>
          <a:solidFill>
            <a:srgbClr val="F1F2F2">
              <a:alpha val="41973"/>
            </a:srgbClr>
          </a:solidFill>
          <a:ln w="2370" cap="flat">
            <a:noFill/>
            <a:prstDash val="solid"/>
            <a:miter/>
          </a:ln>
        </p:spPr>
        <p:txBody>
          <a:bodyPr wrap="square" rtlCol="0" anchor="ctr">
            <a:noAutofit/>
          </a:bodyPr>
          <a:lstStyle/>
          <a:p>
            <a:endParaRPr lang="en-US"/>
          </a:p>
        </p:txBody>
      </p:sp>
      <p:sp>
        <p:nvSpPr>
          <p:cNvPr id="48" name="Rectangle 47">
            <a:extLst>
              <a:ext uri="{FF2B5EF4-FFF2-40B4-BE49-F238E27FC236}">
                <a16:creationId xmlns:a16="http://schemas.microsoft.com/office/drawing/2014/main" id="{9C47B67A-F850-A040-84D0-7A439AA42AE6}"/>
              </a:ext>
            </a:extLst>
          </p:cNvPr>
          <p:cNvSpPr/>
          <p:nvPr userDrawn="1"/>
        </p:nvSpPr>
        <p:spPr>
          <a:xfrm>
            <a:off x="312554" y="6594760"/>
            <a:ext cx="2392081" cy="307777"/>
          </a:xfrm>
          <a:prstGeom prst="rect">
            <a:avLst/>
          </a:prstGeom>
        </p:spPr>
        <p:txBody>
          <a:bodyPr wrap="square">
            <a:spAutoFit/>
          </a:bodyPr>
          <a:lstStyle/>
          <a:p>
            <a:pPr algn="l"/>
            <a:r>
              <a:rPr lang="en-US" sz="1400" dirty="0">
                <a:solidFill>
                  <a:schemeClr val="bg1"/>
                </a:solidFill>
                <a:latin typeface="Poppins" pitchFamily="2" charset="77"/>
                <a:cs typeface="Poppins" pitchFamily="2" charset="77"/>
              </a:rPr>
              <a:t>www.</a:t>
            </a:r>
            <a:r>
              <a:rPr lang="en-US" sz="1400" b="1" dirty="0">
                <a:solidFill>
                  <a:schemeClr val="bg1"/>
                </a:solidFill>
                <a:latin typeface="Poppins" pitchFamily="2" charset="77"/>
                <a:cs typeface="Poppins" pitchFamily="2" charset="77"/>
              </a:rPr>
              <a:t>revalorise</a:t>
            </a:r>
            <a:r>
              <a:rPr lang="en-US" sz="1400" dirty="0">
                <a:solidFill>
                  <a:schemeClr val="bg1"/>
                </a:solidFill>
                <a:latin typeface="Poppins" pitchFamily="2" charset="77"/>
                <a:cs typeface="Poppins" pitchFamily="2" charset="77"/>
              </a:rPr>
              <a:t>.eu</a:t>
            </a:r>
          </a:p>
        </p:txBody>
      </p:sp>
      <p:sp>
        <p:nvSpPr>
          <p:cNvPr id="156" name="Slide Number Placeholder 5">
            <a:extLst>
              <a:ext uri="{FF2B5EF4-FFF2-40B4-BE49-F238E27FC236}">
                <a16:creationId xmlns:a16="http://schemas.microsoft.com/office/drawing/2014/main" id="{10FCBF50-D159-4B46-ACA6-F3FCADA6E351}"/>
              </a:ext>
            </a:extLst>
          </p:cNvPr>
          <p:cNvSpPr>
            <a:spLocks noGrp="1"/>
          </p:cNvSpPr>
          <p:nvPr>
            <p:ph type="sldNum" sz="quarter" idx="4"/>
          </p:nvPr>
        </p:nvSpPr>
        <p:spPr>
          <a:xfrm>
            <a:off x="6246356" y="10158647"/>
            <a:ext cx="988834" cy="465822"/>
          </a:xfrm>
          <a:prstGeom prst="rect">
            <a:avLst/>
          </a:prstGeom>
        </p:spPr>
        <p:txBody>
          <a:bodyPr vert="horz" lIns="91440" tIns="45720" rIns="91440" bIns="45720" rtlCol="0" anchor="ctr"/>
          <a:lstStyle>
            <a:lvl1pPr algn="r">
              <a:defRPr sz="700" b="0" i="0">
                <a:solidFill>
                  <a:srgbClr val="297239"/>
                </a:solidFill>
                <a:latin typeface="Avenir" panose="02000503020000020003" pitchFamily="2" charset="0"/>
              </a:defRPr>
            </a:lvl1pPr>
          </a:lstStyle>
          <a:p>
            <a:fld id="{CB2079F2-58AF-ED44-82D7-E04B2F6FD686}" type="slidenum">
              <a:rPr lang="en-US" smtClean="0"/>
              <a:pPr/>
              <a:t>‹#›</a:t>
            </a:fld>
            <a:endParaRPr lang="en-US" dirty="0"/>
          </a:p>
        </p:txBody>
      </p:sp>
      <p:sp>
        <p:nvSpPr>
          <p:cNvPr id="155" name="Text Box 5">
            <a:extLst>
              <a:ext uri="{FF2B5EF4-FFF2-40B4-BE49-F238E27FC236}">
                <a16:creationId xmlns:a16="http://schemas.microsoft.com/office/drawing/2014/main" id="{63CAF91C-67D8-FB43-9B1A-2863BD8FE31E}"/>
              </a:ext>
            </a:extLst>
          </p:cNvPr>
          <p:cNvSpPr txBox="1"/>
          <p:nvPr userDrawn="1"/>
        </p:nvSpPr>
        <p:spPr>
          <a:xfrm>
            <a:off x="3925305" y="10203275"/>
            <a:ext cx="2966985" cy="37438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a:r>
              <a:rPr lang="en-IE" sz="500" b="1" i="0" spc="170" baseline="0" dirty="0">
                <a:solidFill>
                  <a:srgbClr val="297239"/>
                </a:solidFill>
                <a:effectLst/>
                <a:latin typeface="Avenir Black" panose="02000503020000020003" pitchFamily="2" charset="0"/>
                <a:ea typeface="Times New Roman" panose="02020603050405020304" pitchFamily="18" charset="0"/>
                <a:cs typeface="Times New Roman" panose="02020603050405020304" pitchFamily="18" charset="0"/>
              </a:rPr>
              <a:t>SUSTAINABLE</a:t>
            </a:r>
            <a:r>
              <a:rPr lang="en-IE" sz="500" spc="170" baseline="0" dirty="0">
                <a:solidFill>
                  <a:srgbClr val="297239"/>
                </a:solidFill>
                <a:effectLst/>
                <a:latin typeface="Avenir Book" panose="02000503020000020003" pitchFamily="2" charset="0"/>
                <a:ea typeface="Times New Roman" panose="02020603050405020304" pitchFamily="18" charset="0"/>
                <a:cs typeface="Times New Roman" panose="02020603050405020304" pitchFamily="18" charset="0"/>
              </a:rPr>
              <a:t> FUTURES FOR ENTERPRISE CENTRES</a:t>
            </a:r>
            <a:endParaRPr lang="en-IE" sz="500" spc="170" baseline="0" dirty="0">
              <a:solidFill>
                <a:srgbClr val="297239"/>
              </a:solidFill>
              <a:effectLst/>
              <a:latin typeface="Avenir Book" panose="02000503020000020003" pitchFamily="2" charset="0"/>
              <a:ea typeface="Calibri" panose="020F0502020204030204" pitchFamily="34" charset="0"/>
              <a:cs typeface="Times New Roman" panose="02020603050405020304" pitchFamily="18" charset="0"/>
            </a:endParaRPr>
          </a:p>
        </p:txBody>
      </p:sp>
      <p:cxnSp>
        <p:nvCxnSpPr>
          <p:cNvPr id="5" name="Straight Connector 4">
            <a:extLst>
              <a:ext uri="{FF2B5EF4-FFF2-40B4-BE49-F238E27FC236}">
                <a16:creationId xmlns:a16="http://schemas.microsoft.com/office/drawing/2014/main" id="{AA99FA60-5BB6-6C44-A41F-22EE5F9D6676}"/>
              </a:ext>
            </a:extLst>
          </p:cNvPr>
          <p:cNvCxnSpPr>
            <a:cxnSpLocks/>
          </p:cNvCxnSpPr>
          <p:nvPr userDrawn="1"/>
        </p:nvCxnSpPr>
        <p:spPr>
          <a:xfrm>
            <a:off x="0" y="10391558"/>
            <a:ext cx="3944983" cy="0"/>
          </a:xfrm>
          <a:prstGeom prst="line">
            <a:avLst/>
          </a:prstGeom>
          <a:ln w="19050">
            <a:solidFill>
              <a:srgbClr val="84BA4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B201A821-40E1-8441-93FB-5C903B43F64A}"/>
              </a:ext>
            </a:extLst>
          </p:cNvPr>
          <p:cNvSpPr/>
          <p:nvPr userDrawn="1"/>
        </p:nvSpPr>
        <p:spPr>
          <a:xfrm>
            <a:off x="0" y="3503769"/>
            <a:ext cx="7559674" cy="4691947"/>
          </a:xfrm>
          <a:prstGeom prst="rect">
            <a:avLst/>
          </a:prstGeom>
          <a:solidFill>
            <a:srgbClr val="2972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a:p>
        </p:txBody>
      </p:sp>
      <p:sp>
        <p:nvSpPr>
          <p:cNvPr id="20" name="Text Placeholder 32">
            <a:extLst>
              <a:ext uri="{FF2B5EF4-FFF2-40B4-BE49-F238E27FC236}">
                <a16:creationId xmlns:a16="http://schemas.microsoft.com/office/drawing/2014/main" id="{F3137821-C3C1-9E45-9AF0-78486E772913}"/>
              </a:ext>
            </a:extLst>
          </p:cNvPr>
          <p:cNvSpPr>
            <a:spLocks noGrp="1"/>
          </p:cNvSpPr>
          <p:nvPr>
            <p:ph type="body" sz="quarter" idx="46" hasCustomPrompt="1"/>
          </p:nvPr>
        </p:nvSpPr>
        <p:spPr>
          <a:xfrm>
            <a:off x="395997" y="1632722"/>
            <a:ext cx="6705373" cy="1519497"/>
          </a:xfrm>
        </p:spPr>
        <p:txBody>
          <a:bodyPr numCol="1" spcCol="288000" anchor="t">
            <a:noAutofit/>
          </a:bodyPr>
          <a:lstStyle>
            <a:lvl1pPr marL="0" marR="0" indent="0" algn="just" defTabSz="2072941" rtl="0" eaLnBrk="1" fontAlgn="auto" latinLnBrk="0" hangingPunct="1">
              <a:lnSpc>
                <a:spcPct val="100000"/>
              </a:lnSpc>
              <a:spcBef>
                <a:spcPts val="0"/>
              </a:spcBef>
              <a:spcAft>
                <a:spcPts val="0"/>
              </a:spcAft>
              <a:buClrTx/>
              <a:buSzTx/>
              <a:buFont typeface="Arial" panose="020B0604020202020204" pitchFamily="34" charset="0"/>
              <a:buNone/>
              <a:tabLst/>
              <a:defRPr sz="1200" b="1" i="1">
                <a:solidFill>
                  <a:srgbClr val="000000"/>
                </a:solidFill>
                <a:latin typeface="Poppins" pitchFamily="2" charset="77"/>
                <a:cs typeface="Poppins"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marR="0" lvl="0" indent="0" algn="just"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lang="en-IE" dirty="0"/>
              <a:t>Sub-Heading</a:t>
            </a:r>
            <a:endParaRPr lang="en-US" dirty="0"/>
          </a:p>
          <a:p>
            <a:pPr lvl="0"/>
            <a:endParaRPr lang="en-US" dirty="0"/>
          </a:p>
        </p:txBody>
      </p:sp>
      <p:sp>
        <p:nvSpPr>
          <p:cNvPr id="22" name="Text Placeholder 32">
            <a:extLst>
              <a:ext uri="{FF2B5EF4-FFF2-40B4-BE49-F238E27FC236}">
                <a16:creationId xmlns:a16="http://schemas.microsoft.com/office/drawing/2014/main" id="{A9247D54-5C89-DB40-8C5A-72FA9EC42E77}"/>
              </a:ext>
            </a:extLst>
          </p:cNvPr>
          <p:cNvSpPr>
            <a:spLocks noGrp="1"/>
          </p:cNvSpPr>
          <p:nvPr>
            <p:ph type="body" sz="quarter" idx="30" hasCustomPrompt="1"/>
          </p:nvPr>
        </p:nvSpPr>
        <p:spPr>
          <a:xfrm>
            <a:off x="395997" y="643386"/>
            <a:ext cx="2864232" cy="879667"/>
          </a:xfrm>
        </p:spPr>
        <p:txBody>
          <a:bodyPr>
            <a:noAutofit/>
          </a:bodyPr>
          <a:lstStyle>
            <a:lvl1pPr marL="0" indent="0" algn="l">
              <a:buNone/>
              <a:defRPr sz="2400" b="1" i="0">
                <a:solidFill>
                  <a:schemeClr val="tx1"/>
                </a:solidFill>
                <a:latin typeface="Avenir Black" panose="02000503020000020003" pitchFamily="2" charset="0"/>
                <a:cs typeface="Poppins SemiBold"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PARTNERS</a:t>
            </a:r>
            <a:endParaRPr lang="en-US" dirty="0"/>
          </a:p>
        </p:txBody>
      </p:sp>
      <p:cxnSp>
        <p:nvCxnSpPr>
          <p:cNvPr id="23" name="Straight Connector 22">
            <a:extLst>
              <a:ext uri="{FF2B5EF4-FFF2-40B4-BE49-F238E27FC236}">
                <a16:creationId xmlns:a16="http://schemas.microsoft.com/office/drawing/2014/main" id="{5BD18B8E-131A-2B49-9C9A-0F9206A99644}"/>
              </a:ext>
            </a:extLst>
          </p:cNvPr>
          <p:cNvCxnSpPr>
            <a:cxnSpLocks/>
          </p:cNvCxnSpPr>
          <p:nvPr userDrawn="1"/>
        </p:nvCxnSpPr>
        <p:spPr>
          <a:xfrm>
            <a:off x="499149" y="1083219"/>
            <a:ext cx="532210" cy="0"/>
          </a:xfrm>
          <a:prstGeom prst="line">
            <a:avLst/>
          </a:prstGeom>
          <a:ln w="28575">
            <a:solidFill>
              <a:srgbClr val="84BA41"/>
            </a:solidFill>
          </a:ln>
        </p:spPr>
        <p:style>
          <a:lnRef idx="1">
            <a:schemeClr val="accent1"/>
          </a:lnRef>
          <a:fillRef idx="0">
            <a:schemeClr val="accent1"/>
          </a:fillRef>
          <a:effectRef idx="0">
            <a:schemeClr val="accent1"/>
          </a:effectRef>
          <a:fontRef idx="minor">
            <a:schemeClr val="tx1"/>
          </a:fontRef>
        </p:style>
      </p:cxnSp>
      <p:sp>
        <p:nvSpPr>
          <p:cNvPr id="24" name="Text Placeholder 32">
            <a:extLst>
              <a:ext uri="{FF2B5EF4-FFF2-40B4-BE49-F238E27FC236}">
                <a16:creationId xmlns:a16="http://schemas.microsoft.com/office/drawing/2014/main" id="{1EAFEFD1-CF62-344B-93C0-AEC2A5972FA1}"/>
              </a:ext>
            </a:extLst>
          </p:cNvPr>
          <p:cNvSpPr>
            <a:spLocks noGrp="1"/>
          </p:cNvSpPr>
          <p:nvPr>
            <p:ph type="body" sz="quarter" idx="47" hasCustomPrompt="1"/>
          </p:nvPr>
        </p:nvSpPr>
        <p:spPr>
          <a:xfrm>
            <a:off x="406012" y="3788773"/>
            <a:ext cx="2864232" cy="451257"/>
          </a:xfrm>
        </p:spPr>
        <p:txBody>
          <a:bodyPr>
            <a:noAutofit/>
          </a:bodyPr>
          <a:lstStyle>
            <a:lvl1pPr marL="0" indent="0" algn="l">
              <a:buNone/>
              <a:defRPr sz="1600" b="1" i="0">
                <a:solidFill>
                  <a:schemeClr val="bg1"/>
                </a:solidFill>
                <a:latin typeface="Avenir Black" panose="02000503020000020003" pitchFamily="2" charset="0"/>
                <a:cs typeface="Poppins SemiBold"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OUR TEAM</a:t>
            </a:r>
            <a:endParaRPr lang="en-US" dirty="0"/>
          </a:p>
        </p:txBody>
      </p:sp>
      <p:sp>
        <p:nvSpPr>
          <p:cNvPr id="2" name="Rectangle 1">
            <a:extLst>
              <a:ext uri="{FF2B5EF4-FFF2-40B4-BE49-F238E27FC236}">
                <a16:creationId xmlns:a16="http://schemas.microsoft.com/office/drawing/2014/main" id="{372802DE-6CE3-DB4B-B192-B1347B3C270C}"/>
              </a:ext>
            </a:extLst>
          </p:cNvPr>
          <p:cNvSpPr/>
          <p:nvPr userDrawn="1"/>
        </p:nvSpPr>
        <p:spPr>
          <a:xfrm>
            <a:off x="363979" y="4445399"/>
            <a:ext cx="2133447" cy="1106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32">
            <a:extLst>
              <a:ext uri="{FF2B5EF4-FFF2-40B4-BE49-F238E27FC236}">
                <a16:creationId xmlns:a16="http://schemas.microsoft.com/office/drawing/2014/main" id="{0940C7BE-C5DF-5447-BF81-E2947DFCDD34}"/>
              </a:ext>
            </a:extLst>
          </p:cNvPr>
          <p:cNvSpPr>
            <a:spLocks noGrp="1"/>
          </p:cNvSpPr>
          <p:nvPr>
            <p:ph type="body" sz="quarter" idx="43" hasCustomPrompt="1"/>
          </p:nvPr>
        </p:nvSpPr>
        <p:spPr>
          <a:xfrm>
            <a:off x="371287" y="5607946"/>
            <a:ext cx="2133447" cy="278871"/>
          </a:xfrm>
        </p:spPr>
        <p:txBody>
          <a:bodyPr numCol="1" spcCol="288000" anchor="t">
            <a:noAutofit/>
          </a:bodyPr>
          <a:lstStyle>
            <a:lvl1pPr marL="0" indent="0" algn="ctr">
              <a:lnSpc>
                <a:spcPct val="100000"/>
              </a:lnSpc>
              <a:spcBef>
                <a:spcPts val="0"/>
              </a:spcBef>
              <a:buNone/>
              <a:defRPr sz="900" b="0" i="0">
                <a:solidFill>
                  <a:schemeClr val="bg1"/>
                </a:solidFill>
                <a:latin typeface="Poppins" pitchFamily="2" charset="77"/>
                <a:cs typeface="Poppins"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Partner Name</a:t>
            </a:r>
            <a:endParaRPr lang="en-US" dirty="0"/>
          </a:p>
        </p:txBody>
      </p:sp>
      <p:sp>
        <p:nvSpPr>
          <p:cNvPr id="27" name="Rectangle 26">
            <a:extLst>
              <a:ext uri="{FF2B5EF4-FFF2-40B4-BE49-F238E27FC236}">
                <a16:creationId xmlns:a16="http://schemas.microsoft.com/office/drawing/2014/main" id="{01C04149-EE93-E645-BB46-01FA1E07E1AB}"/>
              </a:ext>
            </a:extLst>
          </p:cNvPr>
          <p:cNvSpPr/>
          <p:nvPr userDrawn="1"/>
        </p:nvSpPr>
        <p:spPr>
          <a:xfrm>
            <a:off x="5059031" y="4445399"/>
            <a:ext cx="2133447" cy="1106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Placeholder 32">
            <a:extLst>
              <a:ext uri="{FF2B5EF4-FFF2-40B4-BE49-F238E27FC236}">
                <a16:creationId xmlns:a16="http://schemas.microsoft.com/office/drawing/2014/main" id="{DBB86743-1F00-C342-86E2-D340052AB8A2}"/>
              </a:ext>
            </a:extLst>
          </p:cNvPr>
          <p:cNvSpPr>
            <a:spLocks noGrp="1"/>
          </p:cNvSpPr>
          <p:nvPr>
            <p:ph type="body" sz="quarter" idx="48" hasCustomPrompt="1"/>
          </p:nvPr>
        </p:nvSpPr>
        <p:spPr>
          <a:xfrm>
            <a:off x="5066339" y="5607946"/>
            <a:ext cx="2133447" cy="278871"/>
          </a:xfrm>
        </p:spPr>
        <p:txBody>
          <a:bodyPr numCol="1" spcCol="288000" anchor="t">
            <a:noAutofit/>
          </a:bodyPr>
          <a:lstStyle>
            <a:lvl1pPr marL="0" indent="0" algn="ctr">
              <a:lnSpc>
                <a:spcPct val="100000"/>
              </a:lnSpc>
              <a:spcBef>
                <a:spcPts val="0"/>
              </a:spcBef>
              <a:buNone/>
              <a:defRPr sz="900" b="0" i="0">
                <a:solidFill>
                  <a:schemeClr val="bg1"/>
                </a:solidFill>
                <a:latin typeface="Poppins" pitchFamily="2" charset="77"/>
                <a:cs typeface="Poppins"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Partner Name</a:t>
            </a:r>
            <a:endParaRPr lang="en-US" dirty="0"/>
          </a:p>
        </p:txBody>
      </p:sp>
      <p:sp>
        <p:nvSpPr>
          <p:cNvPr id="29" name="Rectangle 28">
            <a:extLst>
              <a:ext uri="{FF2B5EF4-FFF2-40B4-BE49-F238E27FC236}">
                <a16:creationId xmlns:a16="http://schemas.microsoft.com/office/drawing/2014/main" id="{CFDF286F-B122-8449-BEE3-2B10ED896D65}"/>
              </a:ext>
            </a:extLst>
          </p:cNvPr>
          <p:cNvSpPr/>
          <p:nvPr userDrawn="1"/>
        </p:nvSpPr>
        <p:spPr>
          <a:xfrm>
            <a:off x="2691663" y="4445399"/>
            <a:ext cx="2133447" cy="1106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32">
            <a:extLst>
              <a:ext uri="{FF2B5EF4-FFF2-40B4-BE49-F238E27FC236}">
                <a16:creationId xmlns:a16="http://schemas.microsoft.com/office/drawing/2014/main" id="{ABC34E07-9177-E24D-8657-F6C6DABADA89}"/>
              </a:ext>
            </a:extLst>
          </p:cNvPr>
          <p:cNvSpPr>
            <a:spLocks noGrp="1"/>
          </p:cNvSpPr>
          <p:nvPr>
            <p:ph type="body" sz="quarter" idx="49" hasCustomPrompt="1"/>
          </p:nvPr>
        </p:nvSpPr>
        <p:spPr>
          <a:xfrm>
            <a:off x="2698971" y="5607946"/>
            <a:ext cx="2133447" cy="278871"/>
          </a:xfrm>
        </p:spPr>
        <p:txBody>
          <a:bodyPr numCol="1" spcCol="288000" anchor="t">
            <a:noAutofit/>
          </a:bodyPr>
          <a:lstStyle>
            <a:lvl1pPr marL="0" indent="0" algn="ctr">
              <a:lnSpc>
                <a:spcPct val="100000"/>
              </a:lnSpc>
              <a:spcBef>
                <a:spcPts val="0"/>
              </a:spcBef>
              <a:buNone/>
              <a:defRPr sz="900" b="0" i="0">
                <a:solidFill>
                  <a:schemeClr val="bg1"/>
                </a:solidFill>
                <a:latin typeface="Poppins" pitchFamily="2" charset="77"/>
                <a:cs typeface="Poppins"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Partner Name</a:t>
            </a:r>
            <a:endParaRPr lang="en-US" dirty="0"/>
          </a:p>
        </p:txBody>
      </p:sp>
      <p:sp>
        <p:nvSpPr>
          <p:cNvPr id="32" name="Rectangle 31">
            <a:extLst>
              <a:ext uri="{FF2B5EF4-FFF2-40B4-BE49-F238E27FC236}">
                <a16:creationId xmlns:a16="http://schemas.microsoft.com/office/drawing/2014/main" id="{621B8B89-AA8F-5B45-ABF0-09063D311C82}"/>
              </a:ext>
            </a:extLst>
          </p:cNvPr>
          <p:cNvSpPr/>
          <p:nvPr userDrawn="1"/>
        </p:nvSpPr>
        <p:spPr>
          <a:xfrm>
            <a:off x="363979" y="6147750"/>
            <a:ext cx="2133447" cy="1106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 Placeholder 32">
            <a:extLst>
              <a:ext uri="{FF2B5EF4-FFF2-40B4-BE49-F238E27FC236}">
                <a16:creationId xmlns:a16="http://schemas.microsoft.com/office/drawing/2014/main" id="{E6FFB4C6-58E5-BC43-8407-D8275054E21A}"/>
              </a:ext>
            </a:extLst>
          </p:cNvPr>
          <p:cNvSpPr>
            <a:spLocks noGrp="1"/>
          </p:cNvSpPr>
          <p:nvPr>
            <p:ph type="body" sz="quarter" idx="50" hasCustomPrompt="1"/>
          </p:nvPr>
        </p:nvSpPr>
        <p:spPr>
          <a:xfrm>
            <a:off x="371287" y="7310297"/>
            <a:ext cx="2133447" cy="278871"/>
          </a:xfrm>
        </p:spPr>
        <p:txBody>
          <a:bodyPr numCol="1" spcCol="288000" anchor="t">
            <a:noAutofit/>
          </a:bodyPr>
          <a:lstStyle>
            <a:lvl1pPr marL="0" indent="0" algn="ctr">
              <a:lnSpc>
                <a:spcPct val="100000"/>
              </a:lnSpc>
              <a:spcBef>
                <a:spcPts val="0"/>
              </a:spcBef>
              <a:buNone/>
              <a:defRPr sz="900" b="0" i="0">
                <a:solidFill>
                  <a:schemeClr val="bg1"/>
                </a:solidFill>
                <a:latin typeface="Poppins" pitchFamily="2" charset="77"/>
                <a:cs typeface="Poppins"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Partner Name</a:t>
            </a:r>
            <a:endParaRPr lang="en-US" dirty="0"/>
          </a:p>
        </p:txBody>
      </p:sp>
      <p:sp>
        <p:nvSpPr>
          <p:cNvPr id="34" name="Rectangle 33">
            <a:extLst>
              <a:ext uri="{FF2B5EF4-FFF2-40B4-BE49-F238E27FC236}">
                <a16:creationId xmlns:a16="http://schemas.microsoft.com/office/drawing/2014/main" id="{5E481AEE-345E-5D49-91B4-25B30793FD28}"/>
              </a:ext>
            </a:extLst>
          </p:cNvPr>
          <p:cNvSpPr/>
          <p:nvPr userDrawn="1"/>
        </p:nvSpPr>
        <p:spPr>
          <a:xfrm>
            <a:off x="5059031" y="6147750"/>
            <a:ext cx="2133447" cy="1106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 Placeholder 32">
            <a:extLst>
              <a:ext uri="{FF2B5EF4-FFF2-40B4-BE49-F238E27FC236}">
                <a16:creationId xmlns:a16="http://schemas.microsoft.com/office/drawing/2014/main" id="{B668D541-D8AA-F443-843E-189DB0B6BA8F}"/>
              </a:ext>
            </a:extLst>
          </p:cNvPr>
          <p:cNvSpPr>
            <a:spLocks noGrp="1"/>
          </p:cNvSpPr>
          <p:nvPr>
            <p:ph type="body" sz="quarter" idx="51" hasCustomPrompt="1"/>
          </p:nvPr>
        </p:nvSpPr>
        <p:spPr>
          <a:xfrm>
            <a:off x="5066339" y="7310297"/>
            <a:ext cx="2133447" cy="278871"/>
          </a:xfrm>
        </p:spPr>
        <p:txBody>
          <a:bodyPr numCol="1" spcCol="288000" anchor="t">
            <a:noAutofit/>
          </a:bodyPr>
          <a:lstStyle>
            <a:lvl1pPr marL="0" indent="0" algn="ctr">
              <a:lnSpc>
                <a:spcPct val="100000"/>
              </a:lnSpc>
              <a:spcBef>
                <a:spcPts val="0"/>
              </a:spcBef>
              <a:buNone/>
              <a:defRPr sz="900" b="0" i="0">
                <a:solidFill>
                  <a:schemeClr val="bg1"/>
                </a:solidFill>
                <a:latin typeface="Poppins" pitchFamily="2" charset="77"/>
                <a:cs typeface="Poppins"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Partner Name</a:t>
            </a:r>
            <a:endParaRPr lang="en-US" dirty="0"/>
          </a:p>
        </p:txBody>
      </p:sp>
      <p:sp>
        <p:nvSpPr>
          <p:cNvPr id="36" name="Rectangle 35">
            <a:extLst>
              <a:ext uri="{FF2B5EF4-FFF2-40B4-BE49-F238E27FC236}">
                <a16:creationId xmlns:a16="http://schemas.microsoft.com/office/drawing/2014/main" id="{CB5FCD85-9F16-0940-B0E8-915E1E3525FA}"/>
              </a:ext>
            </a:extLst>
          </p:cNvPr>
          <p:cNvSpPr/>
          <p:nvPr userDrawn="1"/>
        </p:nvSpPr>
        <p:spPr>
          <a:xfrm>
            <a:off x="2691663" y="6147750"/>
            <a:ext cx="2133447" cy="1106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 Placeholder 32">
            <a:extLst>
              <a:ext uri="{FF2B5EF4-FFF2-40B4-BE49-F238E27FC236}">
                <a16:creationId xmlns:a16="http://schemas.microsoft.com/office/drawing/2014/main" id="{93603617-0CF9-904D-8F4A-017222F8B200}"/>
              </a:ext>
            </a:extLst>
          </p:cNvPr>
          <p:cNvSpPr>
            <a:spLocks noGrp="1"/>
          </p:cNvSpPr>
          <p:nvPr>
            <p:ph type="body" sz="quarter" idx="52" hasCustomPrompt="1"/>
          </p:nvPr>
        </p:nvSpPr>
        <p:spPr>
          <a:xfrm>
            <a:off x="2698971" y="7310297"/>
            <a:ext cx="2133447" cy="278871"/>
          </a:xfrm>
        </p:spPr>
        <p:txBody>
          <a:bodyPr numCol="1" spcCol="288000" anchor="t">
            <a:noAutofit/>
          </a:bodyPr>
          <a:lstStyle>
            <a:lvl1pPr marL="0" indent="0" algn="ctr">
              <a:lnSpc>
                <a:spcPct val="100000"/>
              </a:lnSpc>
              <a:spcBef>
                <a:spcPts val="0"/>
              </a:spcBef>
              <a:buNone/>
              <a:defRPr sz="900" b="0" i="0">
                <a:solidFill>
                  <a:schemeClr val="bg1"/>
                </a:solidFill>
                <a:latin typeface="Poppins" pitchFamily="2" charset="77"/>
                <a:cs typeface="Poppins"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Partner Name</a:t>
            </a:r>
            <a:endParaRPr lang="en-US" dirty="0"/>
          </a:p>
        </p:txBody>
      </p:sp>
      <p:sp>
        <p:nvSpPr>
          <p:cNvPr id="38" name="Graphic 4">
            <a:extLst>
              <a:ext uri="{FF2B5EF4-FFF2-40B4-BE49-F238E27FC236}">
                <a16:creationId xmlns:a16="http://schemas.microsoft.com/office/drawing/2014/main" id="{AE828EF5-0D1B-754B-969E-9D0A59AF75DF}"/>
              </a:ext>
            </a:extLst>
          </p:cNvPr>
          <p:cNvSpPr/>
          <p:nvPr userDrawn="1"/>
        </p:nvSpPr>
        <p:spPr>
          <a:xfrm rot="16200000">
            <a:off x="1114610" y="2668781"/>
            <a:ext cx="199003" cy="1685648"/>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84BA41"/>
          </a:solidFill>
          <a:ln w="2370" cap="flat">
            <a:noFill/>
            <a:prstDash val="solid"/>
            <a:miter/>
          </a:ln>
        </p:spPr>
        <p:txBody>
          <a:bodyPr rtlCol="0" anchor="ctr"/>
          <a:lstStyle/>
          <a:p>
            <a:endParaRPr lang="en-US"/>
          </a:p>
        </p:txBody>
      </p:sp>
    </p:spTree>
    <p:extLst>
      <p:ext uri="{BB962C8B-B14F-4D97-AF65-F5344CB8AC3E}">
        <p14:creationId xmlns:p14="http://schemas.microsoft.com/office/powerpoint/2010/main" val="12857991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728" y="569245"/>
            <a:ext cx="6520220" cy="2066589"/>
          </a:xfrm>
          <a:prstGeom prst="rect">
            <a:avLst/>
          </a:prstGeom>
        </p:spPr>
        <p:txBody>
          <a:bodyPr vert="horz" lIns="91440" tIns="45720" rIns="91440" bIns="45720" rtlCol="0" anchor="ctr">
            <a:normAutofit/>
          </a:bodyPr>
          <a:lstStyle/>
          <a:p>
            <a:r>
              <a:rPr lang="es" dirty="0"/>
              <a:t>Haga clic para editar el estilo del título maestro</a:t>
            </a:r>
          </a:p>
        </p:txBody>
      </p:sp>
      <p:sp>
        <p:nvSpPr>
          <p:cNvPr id="3" name="Text Placeholder 2"/>
          <p:cNvSpPr>
            <a:spLocks noGrp="1"/>
          </p:cNvSpPr>
          <p:nvPr>
            <p:ph type="body" idx="1"/>
          </p:nvPr>
        </p:nvSpPr>
        <p:spPr>
          <a:xfrm>
            <a:off x="519728" y="2846200"/>
            <a:ext cx="6520220" cy="6783857"/>
          </a:xfrm>
          <a:prstGeom prst="rect">
            <a:avLst/>
          </a:prstGeom>
        </p:spPr>
        <p:txBody>
          <a:bodyPr vert="horz" lIns="91440" tIns="45720" rIns="91440" bIns="45720" rtlCol="0">
            <a:normAutofit/>
          </a:bodyPr>
          <a:lstStyle/>
          <a:p>
            <a:pPr lvl="0"/>
            <a:r>
              <a:rPr lang="es" dirty="0"/>
              <a:t>Haga clic para editar estilos de texto maestro</a:t>
            </a:r>
          </a:p>
          <a:p>
            <a:pPr lvl="1"/>
            <a:r>
              <a:rPr lang="es" dirty="0"/>
              <a:t>Segundo nivel</a:t>
            </a:r>
          </a:p>
          <a:p>
            <a:pPr lvl="2"/>
            <a:r>
              <a:rPr lang="es" dirty="0"/>
              <a:t>Tercer nivel</a:t>
            </a:r>
          </a:p>
          <a:p>
            <a:pPr lvl="3"/>
            <a:r>
              <a:rPr lang="es" dirty="0"/>
              <a:t>cuarto nivel</a:t>
            </a:r>
          </a:p>
          <a:p>
            <a:pPr lvl="4"/>
            <a:r>
              <a:rPr lang="es" dirty="0"/>
              <a:t>quinto nivel</a:t>
            </a:r>
          </a:p>
        </p:txBody>
      </p:sp>
      <p:sp>
        <p:nvSpPr>
          <p:cNvPr id="6" name="Slide Number Placeholder 5"/>
          <p:cNvSpPr>
            <a:spLocks noGrp="1"/>
          </p:cNvSpPr>
          <p:nvPr>
            <p:ph type="sldNum" sz="quarter" idx="4"/>
          </p:nvPr>
        </p:nvSpPr>
        <p:spPr>
          <a:xfrm>
            <a:off x="6231620" y="10122572"/>
            <a:ext cx="1047264" cy="465822"/>
          </a:xfrm>
          <a:prstGeom prst="rect">
            <a:avLst/>
          </a:prstGeom>
        </p:spPr>
        <p:txBody>
          <a:bodyPr vert="horz" lIns="91440" tIns="45720" rIns="91440" bIns="45720" rtlCol="0" anchor="ctr"/>
          <a:lstStyle>
            <a:lvl1pPr algn="r">
              <a:defRPr sz="1200" b="0" i="0">
                <a:solidFill>
                  <a:srgbClr val="011E3B"/>
                </a:solidFill>
                <a:latin typeface="Avenir" panose="02000503020000020003" pitchFamily="2"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430657063"/>
      </p:ext>
    </p:extLst>
  </p:cSld>
  <p:clrMap bg1="lt1" tx1="dk1" bg2="lt2" tx2="dk2" accent1="accent1" accent2="accent2" accent3="accent3" accent4="accent4" accent5="accent5" accent6="accent6" hlink="hlink" folHlink="folHlink"/>
  <p:sldLayoutIdLst>
    <p:sldLayoutId id="2147483661" r:id="rId1"/>
    <p:sldLayoutId id="2147483693" r:id="rId2"/>
    <p:sldLayoutId id="2147483683" r:id="rId3"/>
    <p:sldLayoutId id="2147483672" r:id="rId4"/>
    <p:sldLayoutId id="2147483688" r:id="rId5"/>
    <p:sldLayoutId id="2147483690" r:id="rId6"/>
    <p:sldLayoutId id="2147483691" r:id="rId7"/>
    <p:sldLayoutId id="2147483692" r:id="rId8"/>
    <p:sldLayoutId id="2147483689" r:id="rId9"/>
    <p:sldLayoutId id="2147483684" r:id="rId10"/>
    <p:sldLayoutId id="2147483682" r:id="rId11"/>
    <p:sldLayoutId id="2147483681" r:id="rId12"/>
    <p:sldLayoutId id="2147483665" r:id="rId13"/>
  </p:sldLayoutIdLst>
  <p:hf hdr="0"/>
  <p:txStyles>
    <p:titleStyle>
      <a:lvl1pPr algn="l" defTabSz="2072941" rtl="0" eaLnBrk="1" latinLnBrk="0" hangingPunct="1">
        <a:lnSpc>
          <a:spcPct val="90000"/>
        </a:lnSpc>
        <a:spcBef>
          <a:spcPct val="0"/>
        </a:spcBef>
        <a:buNone/>
        <a:defRPr sz="9975" kern="1200">
          <a:solidFill>
            <a:srgbClr val="011E3B"/>
          </a:solidFill>
          <a:latin typeface="Poppins" pitchFamily="2" charset="77"/>
          <a:ea typeface="+mj-ea"/>
          <a:cs typeface="Poppins" pitchFamily="2" charset="77"/>
        </a:defRPr>
      </a:lvl1pPr>
    </p:titleStyle>
    <p:body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p:bodyStyle>
    <p:otherStyle>
      <a:defPPr>
        <a:defRPr lang="en-US"/>
      </a:defPPr>
      <a:lvl1pPr marL="0" algn="l" defTabSz="2072941" rtl="0" eaLnBrk="1" latinLnBrk="0" hangingPunct="1">
        <a:defRPr sz="4080" kern="1200">
          <a:solidFill>
            <a:schemeClr val="tx1"/>
          </a:solidFill>
          <a:latin typeface="+mn-lt"/>
          <a:ea typeface="+mn-ea"/>
          <a:cs typeface="+mn-cs"/>
        </a:defRPr>
      </a:lvl1pPr>
      <a:lvl2pPr marL="1036469" algn="l" defTabSz="2072941" rtl="0" eaLnBrk="1" latinLnBrk="0" hangingPunct="1">
        <a:defRPr sz="4080" kern="1200">
          <a:solidFill>
            <a:schemeClr val="tx1"/>
          </a:solidFill>
          <a:latin typeface="+mn-lt"/>
          <a:ea typeface="+mn-ea"/>
          <a:cs typeface="+mn-cs"/>
        </a:defRPr>
      </a:lvl2pPr>
      <a:lvl3pPr marL="2072941" algn="l" defTabSz="2072941" rtl="0" eaLnBrk="1" latinLnBrk="0" hangingPunct="1">
        <a:defRPr sz="4080" kern="1200">
          <a:solidFill>
            <a:schemeClr val="tx1"/>
          </a:solidFill>
          <a:latin typeface="+mn-lt"/>
          <a:ea typeface="+mn-ea"/>
          <a:cs typeface="+mn-cs"/>
        </a:defRPr>
      </a:lvl3pPr>
      <a:lvl4pPr marL="3109412" algn="l" defTabSz="2072941" rtl="0" eaLnBrk="1" latinLnBrk="0" hangingPunct="1">
        <a:defRPr sz="4080" kern="1200">
          <a:solidFill>
            <a:schemeClr val="tx1"/>
          </a:solidFill>
          <a:latin typeface="+mn-lt"/>
          <a:ea typeface="+mn-ea"/>
          <a:cs typeface="+mn-cs"/>
        </a:defRPr>
      </a:lvl4pPr>
      <a:lvl5pPr marL="4145883" algn="l" defTabSz="2072941" rtl="0" eaLnBrk="1" latinLnBrk="0" hangingPunct="1">
        <a:defRPr sz="4080" kern="1200">
          <a:solidFill>
            <a:schemeClr val="tx1"/>
          </a:solidFill>
          <a:latin typeface="+mn-lt"/>
          <a:ea typeface="+mn-ea"/>
          <a:cs typeface="+mn-cs"/>
        </a:defRPr>
      </a:lvl5pPr>
      <a:lvl6pPr marL="5182352" algn="l" defTabSz="2072941" rtl="0" eaLnBrk="1" latinLnBrk="0" hangingPunct="1">
        <a:defRPr sz="4080" kern="1200">
          <a:solidFill>
            <a:schemeClr val="tx1"/>
          </a:solidFill>
          <a:latin typeface="+mn-lt"/>
          <a:ea typeface="+mn-ea"/>
          <a:cs typeface="+mn-cs"/>
        </a:defRPr>
      </a:lvl6pPr>
      <a:lvl7pPr marL="6218822" algn="l" defTabSz="2072941" rtl="0" eaLnBrk="1" latinLnBrk="0" hangingPunct="1">
        <a:defRPr sz="4080" kern="1200">
          <a:solidFill>
            <a:schemeClr val="tx1"/>
          </a:solidFill>
          <a:latin typeface="+mn-lt"/>
          <a:ea typeface="+mn-ea"/>
          <a:cs typeface="+mn-cs"/>
        </a:defRPr>
      </a:lvl7pPr>
      <a:lvl8pPr marL="7255294" algn="l" defTabSz="2072941" rtl="0" eaLnBrk="1" latinLnBrk="0" hangingPunct="1">
        <a:defRPr sz="4080" kern="1200">
          <a:solidFill>
            <a:schemeClr val="tx1"/>
          </a:solidFill>
          <a:latin typeface="+mn-lt"/>
          <a:ea typeface="+mn-ea"/>
          <a:cs typeface="+mn-cs"/>
        </a:defRPr>
      </a:lvl8pPr>
      <a:lvl9pPr marL="8291764" algn="l" defTabSz="2072941" rtl="0" eaLnBrk="1" latinLnBrk="0" hangingPunct="1">
        <a:defRPr sz="40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hyperlink" Target="https://unesdoc.unesco.org/ark:/48223/pf0000247553" TargetMode="External"/><Relationship Id="rId3" Type="http://schemas.openxmlformats.org/officeDocument/2006/relationships/hyperlink" Target="https://performanceinspired.tv/how-can-sustainability-reduce-business-costs/#:~:text=Here%20are%20some%20ways%20in%20which%20sustainability%20can,for%20your%20business.%20...%204%204.%20Cheaper%20Materials" TargetMode="External"/><Relationship Id="rId7" Type="http://schemas.openxmlformats.org/officeDocument/2006/relationships/hyperlink" Target="https://climatejargonbuster.ie/" TargetMode="External"/><Relationship Id="rId2" Type="http://schemas.openxmlformats.org/officeDocument/2006/relationships/hyperlink" Target="https://ec.europa.eu/info/business-economy-euro/doing-business-eu/corporate-sustainability-due-diligence_en" TargetMode="External"/><Relationship Id="rId1" Type="http://schemas.openxmlformats.org/officeDocument/2006/relationships/slideLayout" Target="../slideLayouts/slideLayout7.xml"/><Relationship Id="rId6" Type="http://schemas.openxmlformats.org/officeDocument/2006/relationships/hyperlink" Target="https://about.ikea.com/en/sustainability" TargetMode="External"/><Relationship Id="rId5" Type="http://schemas.openxmlformats.org/officeDocument/2006/relationships/hyperlink" Target="https://query.prod.cms.rt.microsoft.com/cms/api/am/binary/RE4RwfV" TargetMode="External"/><Relationship Id="rId10" Type="http://schemas.openxmlformats.org/officeDocument/2006/relationships/image" Target="../media/image12.png"/><Relationship Id="rId4" Type="http://schemas.openxmlformats.org/officeDocument/2006/relationships/hyperlink" Target="https://www.lego.com/en-us/sustainability/environment/replay/" TargetMode="External"/><Relationship Id="rId9" Type="http://schemas.openxmlformats.org/officeDocument/2006/relationships/hyperlink" Target="https://www.en.aenor.com/certificacion/responsabilidad-social/certificacion-de-la-contribucion-empresarial-a-los-ods" TargetMode="External"/></Relationships>
</file>

<file path=ppt/slides/_rels/slide11.xml.rels><?xml version="1.0" encoding="UTF-8" standalone="yes"?>
<Relationships xmlns="http://schemas.openxmlformats.org/package/2006/relationships"><Relationship Id="rId8" Type="http://schemas.openxmlformats.org/officeDocument/2006/relationships/hyperlink" Target="https://www.researchgate.net/profile/Masoud_Esfandiari/publication/316452092_Influence_of_Indoor_Environmental_Quality_on_Work_Productivity_in_Green_Office_Buildings_A_Review/links/58fee7ef0f7e9bcf65442881/Influence-of-Indoor-Environmental-Quality-on-Work-Productivity-in-Green-Office-Buildings-A-Review.pdf" TargetMode="External"/><Relationship Id="rId3" Type="http://schemas.openxmlformats.org/officeDocument/2006/relationships/hyperlink" Target="https://sbdctampabay.com/gain-a-competitive-advantage-by-going-green/" TargetMode="External"/><Relationship Id="rId7" Type="http://schemas.openxmlformats.org/officeDocument/2006/relationships/hyperlink" Target="https://www.emerald.com/insight/content/doi/10.1108/JCRE-01-2013-0004/full/html" TargetMode="External"/><Relationship Id="rId12" Type="http://schemas.openxmlformats.org/officeDocument/2006/relationships/image" Target="../media/image13.png"/><Relationship Id="rId2" Type="http://schemas.openxmlformats.org/officeDocument/2006/relationships/hyperlink" Target="https://jois.eu/files/11_Varanavicius.pdf" TargetMode="External"/><Relationship Id="rId1" Type="http://schemas.openxmlformats.org/officeDocument/2006/relationships/slideLayout" Target="../slideLayouts/slideLayout7.xml"/><Relationship Id="rId6" Type="http://schemas.openxmlformats.org/officeDocument/2006/relationships/hyperlink" Target="https://www.sciencedirect.com/science/article/abs/pii/S0959652621039408" TargetMode="External"/><Relationship Id="rId11" Type="http://schemas.openxmlformats.org/officeDocument/2006/relationships/hyperlink" Target="https://facilethings.com/blog/en/efficiency-benefits-of-having-a-green-office" TargetMode="External"/><Relationship Id="rId5" Type="http://schemas.openxmlformats.org/officeDocument/2006/relationships/hyperlink" Target="https://www.hitecoffices.com/7-benefits-of-sustainable-workplace-design/" TargetMode="External"/><Relationship Id="rId10" Type="http://schemas.openxmlformats.org/officeDocument/2006/relationships/hyperlink" Target="https://resources.workable.com/stories-and-insights/employee-wellbeing-caring-for-your-people" TargetMode="External"/><Relationship Id="rId4" Type="http://schemas.openxmlformats.org/officeDocument/2006/relationships/hyperlink" Target="https://www.flexas.com/blog/sustainable-office-what-are-advantages-and-how-do-you-achieve-it" TargetMode="External"/><Relationship Id="rId9" Type="http://schemas.openxmlformats.org/officeDocument/2006/relationships/hyperlink" Target="https://thecogfxstudy.com/"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spendmatters.com/uk/sustainable-procurement-how-it-is-evolving-as-a-procurement-priority/" TargetMode="External"/><Relationship Id="rId2" Type="http://schemas.openxmlformats.org/officeDocument/2006/relationships/hyperlink" Target="https://www.investopedia.com/terms/f/fast-fashion.asp" TargetMode="Externa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hyperlink" Target="https://watershed.com/en-GB/supplychain" TargetMode="External"/><Relationship Id="rId4" Type="http://schemas.openxmlformats.org/officeDocument/2006/relationships/hyperlink" Target="https://www.sciencedirect.com/science/article/pii/S0959652618305419"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hyperlink" Target="https://www.zartis.com/what-is-green-software-and-business-benefits/" TargetMode="External"/><Relationship Id="rId13" Type="http://schemas.openxmlformats.org/officeDocument/2006/relationships/hyperlink" Target="https://ec.europa.eu/commission/presscorner/detail/en/ip_21_269" TargetMode="External"/><Relationship Id="rId3" Type="http://schemas.openxmlformats.org/officeDocument/2006/relationships/hyperlink" Target="https://d306pr3pise04h.cloudfront.net/docs/news_events%2F9.3%2Fbetter-business-better-world.pdf" TargetMode="External"/><Relationship Id="rId7" Type="http://schemas.openxmlformats.org/officeDocument/2006/relationships/hyperlink" Target="https://www.sustainability-in-packaging.com/sustainability-in-packaging-europe/agenda" TargetMode="External"/><Relationship Id="rId12" Type="http://schemas.openxmlformats.org/officeDocument/2006/relationships/hyperlink" Target="https://www.skiftnorge.no/en/" TargetMode="External"/><Relationship Id="rId2" Type="http://schemas.openxmlformats.org/officeDocument/2006/relationships/hyperlink" Target="https://www.forrester.com/blogs/the-new-green-consumer/" TargetMode="External"/><Relationship Id="rId1" Type="http://schemas.openxmlformats.org/officeDocument/2006/relationships/slideLayout" Target="../slideLayouts/slideLayout7.xml"/><Relationship Id="rId6" Type="http://schemas.openxmlformats.org/officeDocument/2006/relationships/hyperlink" Target="https://ellenmacarthurfoundation.org/publications" TargetMode="External"/><Relationship Id="rId11" Type="http://schemas.openxmlformats.org/officeDocument/2006/relationships/hyperlink" Target="https://greeneventninjas.com/" TargetMode="External"/><Relationship Id="rId5" Type="http://schemas.openxmlformats.org/officeDocument/2006/relationships/hyperlink" Target="https://miro.com/miroverse/life-cycle-analysis/" TargetMode="External"/><Relationship Id="rId10" Type="http://schemas.openxmlformats.org/officeDocument/2006/relationships/hyperlink" Target="https://www.futurefestivaltools.eu/" TargetMode="External"/><Relationship Id="rId4" Type="http://schemas.openxmlformats.org/officeDocument/2006/relationships/hyperlink" Target="https://www.mckinsey.com/industries/paper-forest-products-and-packaging/our-insights/sustainability-in-packaging-global-regulatory-development-across-30-countries" TargetMode="External"/><Relationship Id="rId9" Type="http://schemas.openxmlformats.org/officeDocument/2006/relationships/hyperlink" Target="https://greensoftware.foundation/" TargetMode="External"/><Relationship Id="rId14" Type="http://schemas.openxmlformats.org/officeDocument/2006/relationships/hyperlink" Target="https://greenclaims.campaign.gov.uk/#check_your_green_claims"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hyperlink" Target="https://www.greenbiz.com/blog/2013/02/19/5-steps-successful-collaboration" TargetMode="External"/><Relationship Id="rId13" Type="http://schemas.openxmlformats.org/officeDocument/2006/relationships/hyperlink" Target="https://hbr.org/2016/03/innovation-springs-from-the-unexpected-meeting-of-minds" TargetMode="External"/><Relationship Id="rId18" Type="http://schemas.openxmlformats.org/officeDocument/2006/relationships/hyperlink" Target="https://reospartners.com/sustainable-fashion-lab-addressing-working-conditions-and-inequalities-in-the-fashion-supply-chain-in-brazil/" TargetMode="External"/><Relationship Id="rId3" Type="http://schemas.openxmlformats.org/officeDocument/2006/relationships/hyperlink" Target="https://www.interface.com/US/en-US/sustainability/sustainability-overview.html" TargetMode="External"/><Relationship Id="rId7" Type="http://schemas.openxmlformats.org/officeDocument/2006/relationships/hyperlink" Target="https://www.edie.net/cop26-president-launches-challenge-to-deliver-net-zero-tipping-points-in-every-sector/" TargetMode="External"/><Relationship Id="rId12" Type="http://schemas.openxmlformats.org/officeDocument/2006/relationships/hyperlink" Target="https://eismea.ec.europa.eu/funding-opportunities/calls-proposals/sustainability-partnerships-smes-adopting-more-sustainable-practices-smp-cosme-2021-spp_en" TargetMode="External"/><Relationship Id="rId17" Type="http://schemas.openxmlformats.org/officeDocument/2006/relationships/hyperlink" Target="https://routledgehandbooks.com/doi/10.4324/9781003021339#:~:text=The%20Routledge%20Handbook%20of%20Research%20Methods%20for%20Social-Ecological,can%20be%20employed%20in%20social-ecological%20systems%20%28SES%29%20research%20." TargetMode="External"/><Relationship Id="rId2" Type="http://schemas.openxmlformats.org/officeDocument/2006/relationships/hyperlink" Target="https://www.edie.net/better-together-why-collaboration-is-more-important-than-ever/" TargetMode="External"/><Relationship Id="rId16" Type="http://schemas.openxmlformats.org/officeDocument/2006/relationships/hyperlink" Target="https://medium.com/@jasonkeath/partners-in-crime-the-power-of-finding-your-creative-collaborator-7d8aaf7af07b" TargetMode="External"/><Relationship Id="rId20" Type="http://schemas.openxmlformats.org/officeDocument/2006/relationships/hyperlink" Target="http://www.rediscoverycentre.ie/" TargetMode="External"/><Relationship Id="rId1" Type="http://schemas.openxmlformats.org/officeDocument/2006/relationships/slideLayout" Target="../slideLayouts/slideLayout7.xml"/><Relationship Id="rId6" Type="http://schemas.openxmlformats.org/officeDocument/2006/relationships/hyperlink" Target="https://www.edie.net/mission-possible-partnership-hundreds-of-transport-and-industrial-businesses-form-climate-coalition/" TargetMode="External"/><Relationship Id="rId11" Type="http://schemas.openxmlformats.org/officeDocument/2006/relationships/hyperlink" Target="https://www.theguardian.com/sustainable-business/2014/nov/17/10-things-we-learned-about-collaborating-for-sustainability" TargetMode="External"/><Relationship Id="rId5" Type="http://schemas.openxmlformats.org/officeDocument/2006/relationships/hyperlink" Target="https://www.edie.net/timberland-and-omni-united-champion-circular-economy-with-road-to-shoe-tyres/" TargetMode="External"/><Relationship Id="rId15" Type="http://schemas.openxmlformats.org/officeDocument/2006/relationships/hyperlink" Target="https://www.atlassian.com/work-management/project-collaboration/collaborative-culture#:~:text=A%20collaborative%20culture%20is%20one%20where%20collaboration%20is,into%20the%20attitudes%20they%20take%20about%20that%20work." TargetMode="External"/><Relationship Id="rId10" Type="http://schemas.openxmlformats.org/officeDocument/2006/relationships/hyperlink" Target="https://www.greenbiz.com/article/6-ways-collaboration-can-boost-sustainability" TargetMode="External"/><Relationship Id="rId19" Type="http://schemas.openxmlformats.org/officeDocument/2006/relationships/hyperlink" Target="https://amsterdam.impacthub.net/ecosystems/food/" TargetMode="External"/><Relationship Id="rId4" Type="http://schemas.openxmlformats.org/officeDocument/2006/relationships/hyperlink" Target="https://www.edie.net/supermarket-fridges-kept-cool-with-f1-technology/" TargetMode="External"/><Relationship Id="rId9" Type="http://schemas.openxmlformats.org/officeDocument/2006/relationships/hyperlink" Target="https://www.greenbiz.com/article/how-collaboration-creates-value-and-accelerates-change" TargetMode="External"/><Relationship Id="rId14" Type="http://schemas.openxmlformats.org/officeDocument/2006/relationships/hyperlink" Target="https://www.forbes.com/sites/adigaskell/2017/06/22/new-study-finds-that-collaboration-drives-workplace-performance/#316dfe0f3d02"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hyperlink" Target="https://www.facebook.com/SFECproject" TargetMode="External"/><Relationship Id="rId7" Type="http://schemas.openxmlformats.org/officeDocument/2006/relationships/hyperlink" Target="https://www.enterprisecentres.eu/toolkit-and-action-plan/" TargetMode="External"/><Relationship Id="rId2" Type="http://schemas.openxmlformats.org/officeDocument/2006/relationships/hyperlink" Target="https://www.enterprisecentres.eu/" TargetMode="External"/><Relationship Id="rId1" Type="http://schemas.openxmlformats.org/officeDocument/2006/relationships/slideLayout" Target="../slideLayouts/slideLayout8.xml"/><Relationship Id="rId6" Type="http://schemas.openxmlformats.org/officeDocument/2006/relationships/hyperlink" Target="https://www.enterprisecentres.eu/best-practice-climate-action-compendium/" TargetMode="External"/><Relationship Id="rId5" Type="http://schemas.openxmlformats.org/officeDocument/2006/relationships/hyperlink" Target="https://twitter.com/SFECproject" TargetMode="External"/><Relationship Id="rId4" Type="http://schemas.openxmlformats.org/officeDocument/2006/relationships/hyperlink" Target="https://www.linkedin.com/company/sfec-project/"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hyperlink" Target="https://www.enterprisecentres.eu/best-practice-climate-action-compendium/" TargetMode="External"/><Relationship Id="rId2" Type="http://schemas.openxmlformats.org/officeDocument/2006/relationships/hyperlink" Target="http://www.enterprisecentres.eu/" TargetMode="External"/><Relationship Id="rId1" Type="http://schemas.openxmlformats.org/officeDocument/2006/relationships/slideLayout" Target="../slideLayouts/slideLayout8.xml"/><Relationship Id="rId4" Type="http://schemas.openxmlformats.org/officeDocument/2006/relationships/hyperlink" Target="https://www.enterprisecentres.eu/toolkit-and-action-plan/"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hyperlink" Target="https://www.enterprisecentres.eu/" TargetMode="Externa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8" Type="http://schemas.openxmlformats.org/officeDocument/2006/relationships/hyperlink" Target="https://www.ibm.com/thought-leadership/institute-business-value/report/2022-sustainability-consumer-research" TargetMode="External"/><Relationship Id="rId13" Type="http://schemas.openxmlformats.org/officeDocument/2006/relationships/hyperlink" Target="https://www.unglobalcompact.org/what-is-gc/our-work/social" TargetMode="External"/><Relationship Id="rId3" Type="http://schemas.openxmlformats.org/officeDocument/2006/relationships/hyperlink" Target="https://www.wbcsd.org/Overview/Resources/General/CEO-Guide-to-the-SDGs" TargetMode="External"/><Relationship Id="rId7" Type="http://schemas.openxmlformats.org/officeDocument/2006/relationships/hyperlink" Target="https://www.un.org/en/climatechange/science/causes-effects-climate-change" TargetMode="External"/><Relationship Id="rId12" Type="http://schemas.openxmlformats.org/officeDocument/2006/relationships/hyperlink" Target="https://ec.europa.eu/info/strategy/priorities-2019-2024/european-green-deal_en" TargetMode="External"/><Relationship Id="rId2" Type="http://schemas.openxmlformats.org/officeDocument/2006/relationships/hyperlink" Target="https://ec.europa.eu/commission/presscorner/detail/en/fs_20_426" TargetMode="External"/><Relationship Id="rId1" Type="http://schemas.openxmlformats.org/officeDocument/2006/relationships/slideLayout" Target="../slideLayouts/slideLayout7.xml"/><Relationship Id="rId6" Type="http://schemas.openxmlformats.org/officeDocument/2006/relationships/hyperlink" Target="https://www.investopedia.com/articles/investing/100515/three-pillars-corporate-sustainability.asp" TargetMode="External"/><Relationship Id="rId11" Type="http://schemas.openxmlformats.org/officeDocument/2006/relationships/hyperlink" Target="https://ellenmacarthurfoundation.org/topics/circular-economy-introduction/overview" TargetMode="External"/><Relationship Id="rId5" Type="http://schemas.openxmlformats.org/officeDocument/2006/relationships/hyperlink" Target="https://www.acciona.com/sustainable-development" TargetMode="External"/><Relationship Id="rId10" Type="http://schemas.openxmlformats.org/officeDocument/2006/relationships/hyperlink" Target="https://d306pr3pise04h.cloudfront.net/docs/news_events%2F9.3%2Fbetter-business-better-world.pdf" TargetMode="External"/><Relationship Id="rId4" Type="http://schemas.openxmlformats.org/officeDocument/2006/relationships/hyperlink" Target="https://sdgcompass.org/" TargetMode="External"/><Relationship Id="rId9" Type="http://schemas.openxmlformats.org/officeDocument/2006/relationships/hyperlink" Target="https://fridaysforfuture.org/" TargetMode="External"/><Relationship Id="rId1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BA58D6B0-0ABD-4DF3-9F97-B76C36BAF679}"/>
              </a:ext>
            </a:extLst>
          </p:cNvPr>
          <p:cNvSpPr>
            <a:spLocks noGrp="1"/>
          </p:cNvSpPr>
          <p:nvPr>
            <p:ph type="pic" sz="quarter" idx="10"/>
          </p:nvPr>
        </p:nvSpPr>
        <p:spPr/>
      </p:sp>
      <p:sp>
        <p:nvSpPr>
          <p:cNvPr id="4" name="Text Placeholder 3">
            <a:extLst>
              <a:ext uri="{FF2B5EF4-FFF2-40B4-BE49-F238E27FC236}">
                <a16:creationId xmlns:a16="http://schemas.microsoft.com/office/drawing/2014/main" id="{48088B04-38CD-4E0E-BFFF-4A74B9594A72}"/>
              </a:ext>
            </a:extLst>
          </p:cNvPr>
          <p:cNvSpPr>
            <a:spLocks noGrp="1"/>
          </p:cNvSpPr>
          <p:nvPr>
            <p:ph type="body" sz="quarter" idx="14"/>
          </p:nvPr>
        </p:nvSpPr>
        <p:spPr/>
        <p:txBody>
          <a:bodyPr/>
          <a:lstStyle/>
          <a:p>
            <a:endParaRPr lang="en-US"/>
          </a:p>
        </p:txBody>
      </p:sp>
      <p:sp>
        <p:nvSpPr>
          <p:cNvPr id="5" name="Text Placeholder 4">
            <a:extLst>
              <a:ext uri="{FF2B5EF4-FFF2-40B4-BE49-F238E27FC236}">
                <a16:creationId xmlns:a16="http://schemas.microsoft.com/office/drawing/2014/main" id="{204F84B8-1078-4700-BAA0-0EF0D3D0768B}"/>
              </a:ext>
            </a:extLst>
          </p:cNvPr>
          <p:cNvSpPr>
            <a:spLocks noGrp="1"/>
          </p:cNvSpPr>
          <p:nvPr>
            <p:ph type="body" sz="quarter" idx="15"/>
          </p:nvPr>
        </p:nvSpPr>
        <p:spPr/>
        <p:txBody>
          <a:bodyPr/>
          <a:lstStyle/>
          <a:p>
            <a:r>
              <a:rPr lang="es" dirty="0"/>
              <a:t>Prefacio</a:t>
            </a:r>
          </a:p>
        </p:txBody>
      </p:sp>
      <p:sp>
        <p:nvSpPr>
          <p:cNvPr id="6" name="Text Placeholder 5">
            <a:extLst>
              <a:ext uri="{FF2B5EF4-FFF2-40B4-BE49-F238E27FC236}">
                <a16:creationId xmlns:a16="http://schemas.microsoft.com/office/drawing/2014/main" id="{FF7615A2-1A2B-46F8-93DA-E27527F3D3A4}"/>
              </a:ext>
            </a:extLst>
          </p:cNvPr>
          <p:cNvSpPr>
            <a:spLocks noGrp="1"/>
          </p:cNvSpPr>
          <p:nvPr>
            <p:ph type="body" sz="quarter" idx="16"/>
          </p:nvPr>
        </p:nvSpPr>
        <p:spPr/>
        <p:txBody>
          <a:bodyPr/>
          <a:lstStyle/>
          <a:p>
            <a:endParaRPr lang="en-US"/>
          </a:p>
        </p:txBody>
      </p:sp>
      <p:sp>
        <p:nvSpPr>
          <p:cNvPr id="7" name="Text Placeholder 6">
            <a:extLst>
              <a:ext uri="{FF2B5EF4-FFF2-40B4-BE49-F238E27FC236}">
                <a16:creationId xmlns:a16="http://schemas.microsoft.com/office/drawing/2014/main" id="{3505DF60-5A54-41C1-BAB6-F0065EDED4E8}"/>
              </a:ext>
            </a:extLst>
          </p:cNvPr>
          <p:cNvSpPr>
            <a:spLocks noGrp="1"/>
          </p:cNvSpPr>
          <p:nvPr>
            <p:ph type="body" sz="quarter" idx="17"/>
          </p:nvPr>
        </p:nvSpPr>
        <p:spPr/>
        <p:txBody>
          <a:bodyPr/>
          <a:lstStyle/>
          <a:p>
            <a:r>
              <a:rPr lang="es" dirty="0"/>
              <a:t>Currículo y REA</a:t>
            </a:r>
          </a:p>
        </p:txBody>
      </p:sp>
      <p:sp>
        <p:nvSpPr>
          <p:cNvPr id="8" name="Text Placeholder 7">
            <a:extLst>
              <a:ext uri="{FF2B5EF4-FFF2-40B4-BE49-F238E27FC236}">
                <a16:creationId xmlns:a16="http://schemas.microsoft.com/office/drawing/2014/main" id="{F7E17FC1-578C-458B-A63A-D5EF1B3BDCB0}"/>
              </a:ext>
            </a:extLst>
          </p:cNvPr>
          <p:cNvSpPr>
            <a:spLocks noGrp="1"/>
          </p:cNvSpPr>
          <p:nvPr>
            <p:ph type="body" sz="quarter" idx="18"/>
          </p:nvPr>
        </p:nvSpPr>
        <p:spPr/>
        <p:txBody>
          <a:bodyPr/>
          <a:lstStyle/>
          <a:p>
            <a:endParaRPr lang="en-US"/>
          </a:p>
        </p:txBody>
      </p:sp>
      <p:sp>
        <p:nvSpPr>
          <p:cNvPr id="9" name="Text Placeholder 8">
            <a:extLst>
              <a:ext uri="{FF2B5EF4-FFF2-40B4-BE49-F238E27FC236}">
                <a16:creationId xmlns:a16="http://schemas.microsoft.com/office/drawing/2014/main" id="{2A4FA38F-B7EF-48E7-AEB1-767FFC49E905}"/>
              </a:ext>
            </a:extLst>
          </p:cNvPr>
          <p:cNvSpPr>
            <a:spLocks noGrp="1"/>
          </p:cNvSpPr>
          <p:nvPr>
            <p:ph type="body" sz="quarter" idx="19"/>
          </p:nvPr>
        </p:nvSpPr>
        <p:spPr/>
        <p:txBody>
          <a:bodyPr/>
          <a:lstStyle/>
          <a:p>
            <a:r>
              <a:rPr lang="es" sz="1200" dirty="0"/>
              <a:t>Instrucciones generales para capacitadores</a:t>
            </a:r>
          </a:p>
        </p:txBody>
      </p:sp>
      <p:sp>
        <p:nvSpPr>
          <p:cNvPr id="10" name="Text Placeholder 9">
            <a:extLst>
              <a:ext uri="{FF2B5EF4-FFF2-40B4-BE49-F238E27FC236}">
                <a16:creationId xmlns:a16="http://schemas.microsoft.com/office/drawing/2014/main" id="{B766D2A2-72E8-4641-9601-C3F4A8B58BF0}"/>
              </a:ext>
            </a:extLst>
          </p:cNvPr>
          <p:cNvSpPr>
            <a:spLocks noGrp="1"/>
          </p:cNvSpPr>
          <p:nvPr>
            <p:ph type="body" sz="quarter" idx="20"/>
          </p:nvPr>
        </p:nvSpPr>
        <p:spPr/>
        <p:txBody>
          <a:bodyPr/>
          <a:lstStyle/>
          <a:p>
            <a:endParaRPr lang="en-US"/>
          </a:p>
        </p:txBody>
      </p:sp>
      <p:sp>
        <p:nvSpPr>
          <p:cNvPr id="11" name="Text Placeholder 10">
            <a:extLst>
              <a:ext uri="{FF2B5EF4-FFF2-40B4-BE49-F238E27FC236}">
                <a16:creationId xmlns:a16="http://schemas.microsoft.com/office/drawing/2014/main" id="{E565D674-1B40-4686-B395-5A7A1FAF0CCD}"/>
              </a:ext>
            </a:extLst>
          </p:cNvPr>
          <p:cNvSpPr>
            <a:spLocks noGrp="1"/>
          </p:cNvSpPr>
          <p:nvPr>
            <p:ph type="body" sz="quarter" idx="21"/>
          </p:nvPr>
        </p:nvSpPr>
        <p:spPr/>
        <p:txBody>
          <a:bodyPr/>
          <a:lstStyle/>
          <a:p>
            <a:r>
              <a:rPr lang="es" dirty="0"/>
              <a:t>Opciones de entrega del curso</a:t>
            </a:r>
          </a:p>
        </p:txBody>
      </p:sp>
      <p:sp>
        <p:nvSpPr>
          <p:cNvPr id="12" name="Text Placeholder 11">
            <a:extLst>
              <a:ext uri="{FF2B5EF4-FFF2-40B4-BE49-F238E27FC236}">
                <a16:creationId xmlns:a16="http://schemas.microsoft.com/office/drawing/2014/main" id="{B62FA45E-FF98-4FBF-B9EF-5F6178F09109}"/>
              </a:ext>
            </a:extLst>
          </p:cNvPr>
          <p:cNvSpPr>
            <a:spLocks noGrp="1"/>
          </p:cNvSpPr>
          <p:nvPr>
            <p:ph type="body" sz="quarter" idx="22"/>
          </p:nvPr>
        </p:nvSpPr>
        <p:spPr/>
        <p:txBody>
          <a:bodyPr/>
          <a:lstStyle/>
          <a:p>
            <a:endParaRPr lang="en-US"/>
          </a:p>
        </p:txBody>
      </p:sp>
      <p:sp>
        <p:nvSpPr>
          <p:cNvPr id="13" name="Text Placeholder 12">
            <a:extLst>
              <a:ext uri="{FF2B5EF4-FFF2-40B4-BE49-F238E27FC236}">
                <a16:creationId xmlns:a16="http://schemas.microsoft.com/office/drawing/2014/main" id="{791573B2-41F2-4024-8663-BDDD9BEB80F3}"/>
              </a:ext>
            </a:extLst>
          </p:cNvPr>
          <p:cNvSpPr>
            <a:spLocks noGrp="1"/>
          </p:cNvSpPr>
          <p:nvPr>
            <p:ph type="body" sz="quarter" idx="23"/>
          </p:nvPr>
        </p:nvSpPr>
        <p:spPr>
          <a:xfrm>
            <a:off x="5169121" y="8329795"/>
            <a:ext cx="1957916" cy="428995"/>
          </a:xfrm>
        </p:spPr>
        <p:txBody>
          <a:bodyPr/>
          <a:lstStyle/>
          <a:p>
            <a:r>
              <a:rPr lang="es" sz="1200" dirty="0"/>
              <a:t>Descripción general del contenido del curso</a:t>
            </a:r>
          </a:p>
        </p:txBody>
      </p:sp>
      <p:sp>
        <p:nvSpPr>
          <p:cNvPr id="14" name="Text Placeholder 13">
            <a:extLst>
              <a:ext uri="{FF2B5EF4-FFF2-40B4-BE49-F238E27FC236}">
                <a16:creationId xmlns:a16="http://schemas.microsoft.com/office/drawing/2014/main" id="{0F25D84F-6414-4E6D-AA1B-E847304A8450}"/>
              </a:ext>
            </a:extLst>
          </p:cNvPr>
          <p:cNvSpPr>
            <a:spLocks noGrp="1"/>
          </p:cNvSpPr>
          <p:nvPr>
            <p:ph type="body" sz="quarter" idx="24"/>
          </p:nvPr>
        </p:nvSpPr>
        <p:spPr/>
        <p:txBody>
          <a:bodyPr/>
          <a:lstStyle/>
          <a:p>
            <a:endParaRPr lang="en-US"/>
          </a:p>
        </p:txBody>
      </p:sp>
      <p:sp>
        <p:nvSpPr>
          <p:cNvPr id="15" name="Text Placeholder 14">
            <a:extLst>
              <a:ext uri="{FF2B5EF4-FFF2-40B4-BE49-F238E27FC236}">
                <a16:creationId xmlns:a16="http://schemas.microsoft.com/office/drawing/2014/main" id="{8A576DF9-A630-40CF-976A-0EC4592A59B6}"/>
              </a:ext>
            </a:extLst>
          </p:cNvPr>
          <p:cNvSpPr>
            <a:spLocks noGrp="1"/>
          </p:cNvSpPr>
          <p:nvPr>
            <p:ph type="body" sz="quarter" idx="25"/>
          </p:nvPr>
        </p:nvSpPr>
        <p:spPr/>
        <p:txBody>
          <a:bodyPr/>
          <a:lstStyle/>
          <a:p>
            <a:r>
              <a:rPr lang="es" dirty="0"/>
              <a:t>Enlaces útiles</a:t>
            </a:r>
          </a:p>
        </p:txBody>
      </p:sp>
      <p:sp>
        <p:nvSpPr>
          <p:cNvPr id="19" name="Text Placeholder 18">
            <a:extLst>
              <a:ext uri="{FF2B5EF4-FFF2-40B4-BE49-F238E27FC236}">
                <a16:creationId xmlns:a16="http://schemas.microsoft.com/office/drawing/2014/main" id="{C7825443-F078-438B-9B01-CD6DE7D25AD0}"/>
              </a:ext>
            </a:extLst>
          </p:cNvPr>
          <p:cNvSpPr>
            <a:spLocks noGrp="1"/>
          </p:cNvSpPr>
          <p:nvPr>
            <p:ph type="body" sz="quarter" idx="13"/>
          </p:nvPr>
        </p:nvSpPr>
        <p:spPr/>
        <p:txBody>
          <a:bodyPr/>
          <a:lstStyle/>
          <a:p>
            <a:r>
              <a:rPr lang="en-US" dirty="0"/>
              <a:t>¿</a:t>
            </a:r>
            <a:r>
              <a:rPr lang="en-US" dirty="0" err="1"/>
              <a:t>Qué</a:t>
            </a:r>
            <a:r>
              <a:rPr lang="en-US" dirty="0"/>
              <a:t> </a:t>
            </a:r>
            <a:r>
              <a:rPr lang="en-US" dirty="0" err="1"/>
              <a:t>recopila</a:t>
            </a:r>
            <a:r>
              <a:rPr lang="en-US" dirty="0"/>
              <a:t>?</a:t>
            </a:r>
          </a:p>
        </p:txBody>
      </p:sp>
      <p:sp>
        <p:nvSpPr>
          <p:cNvPr id="21" name="Text Placeholder 20">
            <a:extLst>
              <a:ext uri="{FF2B5EF4-FFF2-40B4-BE49-F238E27FC236}">
                <a16:creationId xmlns:a16="http://schemas.microsoft.com/office/drawing/2014/main" id="{DDD31101-C7F7-4750-A104-F65307D7C76F}"/>
              </a:ext>
            </a:extLst>
          </p:cNvPr>
          <p:cNvSpPr>
            <a:spLocks noGrp="1"/>
          </p:cNvSpPr>
          <p:nvPr>
            <p:ph type="body" sz="quarter" idx="49"/>
          </p:nvPr>
        </p:nvSpPr>
        <p:spPr/>
        <p:txBody>
          <a:bodyPr/>
          <a:lstStyle/>
          <a:p>
            <a:endParaRPr lang="en-US"/>
          </a:p>
        </p:txBody>
      </p:sp>
      <p:sp>
        <p:nvSpPr>
          <p:cNvPr id="22" name="Text Placeholder 21">
            <a:extLst>
              <a:ext uri="{FF2B5EF4-FFF2-40B4-BE49-F238E27FC236}">
                <a16:creationId xmlns:a16="http://schemas.microsoft.com/office/drawing/2014/main" id="{588EA86A-7372-4DB6-A59A-EC317FCB9CA7}"/>
              </a:ext>
            </a:extLst>
          </p:cNvPr>
          <p:cNvSpPr>
            <a:spLocks noGrp="1"/>
          </p:cNvSpPr>
          <p:nvPr>
            <p:ph type="body" sz="quarter" idx="50"/>
          </p:nvPr>
        </p:nvSpPr>
        <p:spPr>
          <a:xfrm>
            <a:off x="5169121" y="9382509"/>
            <a:ext cx="1957916" cy="341504"/>
          </a:xfrm>
        </p:spPr>
        <p:txBody>
          <a:bodyPr/>
          <a:lstStyle/>
          <a:p>
            <a:r>
              <a:rPr lang="es" dirty="0"/>
              <a:t>Horario de muestra</a:t>
            </a:r>
          </a:p>
        </p:txBody>
      </p:sp>
      <p:pic>
        <p:nvPicPr>
          <p:cNvPr id="23" name="Picture Placeholder 22">
            <a:extLst>
              <a:ext uri="{FF2B5EF4-FFF2-40B4-BE49-F238E27FC236}">
                <a16:creationId xmlns:a16="http://schemas.microsoft.com/office/drawing/2014/main" id="{004AE0D4-D956-43A6-9707-708BC0D3DE4C}"/>
              </a:ext>
            </a:extLst>
          </p:cNvPr>
          <p:cNvPicPr>
            <a:picLocks noChangeAspect="1"/>
          </p:cNvPicPr>
          <p:nvPr/>
        </p:nvPicPr>
        <p:blipFill rotWithShape="1">
          <a:blip r:embed="rId2"/>
          <a:srcRect t="15057" b="15057"/>
          <a:stretch>
            <a:fillRect/>
          </a:stretch>
        </p:blipFill>
        <p:spPr>
          <a:xfrm>
            <a:off x="324903" y="1730775"/>
            <a:ext cx="6951253" cy="3364582"/>
          </a:xfrm>
          <a:custGeom>
            <a:avLst/>
            <a:gdLst>
              <a:gd name="connsiteX0" fmla="*/ 0 w 6951253"/>
              <a:gd name="connsiteY0" fmla="*/ 0 h 3364582"/>
              <a:gd name="connsiteX1" fmla="*/ 6951253 w 6951253"/>
              <a:gd name="connsiteY1" fmla="*/ 0 h 3364582"/>
              <a:gd name="connsiteX2" fmla="*/ 6951253 w 6951253"/>
              <a:gd name="connsiteY2" fmla="*/ 1182671 h 3364582"/>
              <a:gd name="connsiteX3" fmla="*/ 6862251 w 6951253"/>
              <a:gd name="connsiteY3" fmla="*/ 1182671 h 3364582"/>
              <a:gd name="connsiteX4" fmla="*/ 6862251 w 6951253"/>
              <a:gd name="connsiteY4" fmla="*/ 2868319 h 3364582"/>
              <a:gd name="connsiteX5" fmla="*/ 6951253 w 6951253"/>
              <a:gd name="connsiteY5" fmla="*/ 2868319 h 3364582"/>
              <a:gd name="connsiteX6" fmla="*/ 6951253 w 6951253"/>
              <a:gd name="connsiteY6" fmla="*/ 3364582 h 3364582"/>
              <a:gd name="connsiteX7" fmla="*/ 4066900 w 6951253"/>
              <a:gd name="connsiteY7" fmla="*/ 3364582 h 3364582"/>
              <a:gd name="connsiteX8" fmla="*/ 4066900 w 6951253"/>
              <a:gd name="connsiteY8" fmla="*/ 2809372 h 3364582"/>
              <a:gd name="connsiteX9" fmla="*/ 287064 w 6951253"/>
              <a:gd name="connsiteY9" fmla="*/ 2809372 h 3364582"/>
              <a:gd name="connsiteX10" fmla="*/ 287064 w 6951253"/>
              <a:gd name="connsiteY10" fmla="*/ 3364582 h 3364582"/>
              <a:gd name="connsiteX11" fmla="*/ 0 w 6951253"/>
              <a:gd name="connsiteY11" fmla="*/ 3364582 h 33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951253" h="3364582">
                <a:moveTo>
                  <a:pt x="0" y="0"/>
                </a:moveTo>
                <a:lnTo>
                  <a:pt x="6951253" y="0"/>
                </a:lnTo>
                <a:lnTo>
                  <a:pt x="6951253" y="1182671"/>
                </a:lnTo>
                <a:lnTo>
                  <a:pt x="6862251" y="1182671"/>
                </a:lnTo>
                <a:lnTo>
                  <a:pt x="6862251" y="2868319"/>
                </a:lnTo>
                <a:lnTo>
                  <a:pt x="6951253" y="2868319"/>
                </a:lnTo>
                <a:lnTo>
                  <a:pt x="6951253" y="3364582"/>
                </a:lnTo>
                <a:lnTo>
                  <a:pt x="4066900" y="3364582"/>
                </a:lnTo>
                <a:lnTo>
                  <a:pt x="4066900" y="2809372"/>
                </a:lnTo>
                <a:lnTo>
                  <a:pt x="287064" y="2809372"/>
                </a:lnTo>
                <a:lnTo>
                  <a:pt x="287064" y="3364582"/>
                </a:lnTo>
                <a:lnTo>
                  <a:pt x="0" y="3364582"/>
                </a:lnTo>
                <a:close/>
              </a:path>
            </a:pathLst>
          </a:custGeom>
          <a:solidFill>
            <a:schemeClr val="bg1">
              <a:lumMod val="85000"/>
            </a:schemeClr>
          </a:solidFill>
        </p:spPr>
      </p:pic>
      <p:sp>
        <p:nvSpPr>
          <p:cNvPr id="24" name="Text Placeholder 17">
            <a:extLst>
              <a:ext uri="{FF2B5EF4-FFF2-40B4-BE49-F238E27FC236}">
                <a16:creationId xmlns:a16="http://schemas.microsoft.com/office/drawing/2014/main" id="{1ED3850D-5787-4DB8-A3BE-6D2BE04D55E4}"/>
              </a:ext>
            </a:extLst>
          </p:cNvPr>
          <p:cNvSpPr txBox="1">
            <a:spLocks/>
          </p:cNvSpPr>
          <p:nvPr/>
        </p:nvSpPr>
        <p:spPr>
          <a:xfrm>
            <a:off x="826414" y="5225641"/>
            <a:ext cx="3314083" cy="3468856"/>
          </a:xfrm>
          <a:prstGeom prst="rect">
            <a:avLst/>
          </a:prstGeom>
        </p:spPr>
        <p:txBody>
          <a:bodyPr vert="horz" lIns="91440" tIns="45720" rIns="91440" bIns="45720" rtlCol="0">
            <a:noAutofit/>
          </a:bodyPr>
          <a:lstStyle>
            <a:lvl1pPr marL="0" indent="0" algn="l" defTabSz="2072941" rtl="0" eaLnBrk="1" latinLnBrk="0" hangingPunct="1">
              <a:lnSpc>
                <a:spcPct val="100000"/>
              </a:lnSpc>
              <a:spcBef>
                <a:spcPts val="2267"/>
              </a:spcBef>
              <a:buFont typeface="Arial" panose="020B0604020202020204" pitchFamily="34" charset="0"/>
              <a:buNone/>
              <a:defRPr sz="2400" b="1" i="0" kern="1200">
                <a:solidFill>
                  <a:schemeClr val="bg1"/>
                </a:solidFill>
                <a:latin typeface="Poppins" pitchFamily="2" charset="77"/>
                <a:ea typeface="+mn-ea"/>
                <a:cs typeface="Poppins" pitchFamily="2" charset="77"/>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endParaRPr lang="en-US" dirty="0"/>
          </a:p>
          <a:p>
            <a:r>
              <a:rPr lang="es" dirty="0"/>
              <a:t>ENTRENADOR - GUÍA PARA EL EDUCADOR de nuestro PLAN DE ESTUDIOS Y RECURSOS DE EDUCACIÓN ABIERTA</a:t>
            </a:r>
          </a:p>
          <a:p>
            <a:r>
              <a:rPr lang="en-US" sz="2000" dirty="0"/>
              <a:t>ENFOQUE – PYMES INQUILINAS DE CENTROS EMPRESARIALES</a:t>
            </a:r>
          </a:p>
          <a:p>
            <a:endParaRPr lang="en-US" dirty="0"/>
          </a:p>
        </p:txBody>
      </p:sp>
      <p:sp>
        <p:nvSpPr>
          <p:cNvPr id="16" name="TextBox 15">
            <a:extLst>
              <a:ext uri="{FF2B5EF4-FFF2-40B4-BE49-F238E27FC236}">
                <a16:creationId xmlns:a16="http://schemas.microsoft.com/office/drawing/2014/main" id="{CFE77F2F-28BC-577E-3889-C6FEB6A5545D}"/>
              </a:ext>
            </a:extLst>
          </p:cNvPr>
          <p:cNvSpPr txBox="1"/>
          <p:nvPr/>
        </p:nvSpPr>
        <p:spPr>
          <a:xfrm>
            <a:off x="4702794" y="9781225"/>
            <a:ext cx="1304601" cy="341504"/>
          </a:xfrm>
          <a:prstGeom prst="rect">
            <a:avLst/>
          </a:prstGeom>
          <a:solidFill>
            <a:schemeClr val="bg1"/>
          </a:solidFill>
        </p:spPr>
        <p:txBody>
          <a:bodyPr wrap="square" rtlCol="0">
            <a:spAutoFit/>
          </a:bodyPr>
          <a:lstStyle/>
          <a:p>
            <a:endParaRPr lang="en-IE" dirty="0"/>
          </a:p>
        </p:txBody>
      </p:sp>
    </p:spTree>
    <p:extLst>
      <p:ext uri="{BB962C8B-B14F-4D97-AF65-F5344CB8AC3E}">
        <p14:creationId xmlns:p14="http://schemas.microsoft.com/office/powerpoint/2010/main" val="27978395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328FF30B-34C2-8A43-A480-7EF14C81AEF1}"/>
              </a:ext>
            </a:extLst>
          </p:cNvPr>
          <p:cNvSpPr>
            <a:spLocks noGrp="1"/>
          </p:cNvSpPr>
          <p:nvPr>
            <p:ph type="body" sz="quarter" idx="30"/>
          </p:nvPr>
        </p:nvSpPr>
        <p:spPr/>
        <p:txBody>
          <a:bodyPr/>
          <a:lstStyle/>
          <a:p>
            <a:r>
              <a:rPr lang="es" dirty="0"/>
              <a:t>05 RESUMEN DEL CONTENIDO DEL CURSO</a:t>
            </a:r>
          </a:p>
        </p:txBody>
      </p:sp>
      <p:sp>
        <p:nvSpPr>
          <p:cNvPr id="5" name="Text Placeholder 28">
            <a:extLst>
              <a:ext uri="{FF2B5EF4-FFF2-40B4-BE49-F238E27FC236}">
                <a16:creationId xmlns:a16="http://schemas.microsoft.com/office/drawing/2014/main" id="{55F7464D-66D5-48F4-919B-28470E9B0062}"/>
              </a:ext>
            </a:extLst>
          </p:cNvPr>
          <p:cNvSpPr txBox="1">
            <a:spLocks/>
          </p:cNvSpPr>
          <p:nvPr/>
        </p:nvSpPr>
        <p:spPr>
          <a:xfrm>
            <a:off x="395996" y="1447800"/>
            <a:ext cx="6705375" cy="6903719"/>
          </a:xfrm>
          <a:prstGeom prst="rect">
            <a:avLst/>
          </a:prstGeom>
        </p:spPr>
        <p:txBody>
          <a:bodyPr>
            <a:normAutofit/>
          </a:bodyPr>
          <a:lst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lgn="l">
              <a:buNone/>
            </a:pPr>
            <a:endParaRPr lang="en-US" sz="1050" b="1" u="sng" dirty="0"/>
          </a:p>
        </p:txBody>
      </p:sp>
      <p:graphicFrame>
        <p:nvGraphicFramePr>
          <p:cNvPr id="6" name="Table 2">
            <a:extLst>
              <a:ext uri="{FF2B5EF4-FFF2-40B4-BE49-F238E27FC236}">
                <a16:creationId xmlns:a16="http://schemas.microsoft.com/office/drawing/2014/main" id="{684E6785-095D-45EE-BF46-6AF5185C81DD}"/>
              </a:ext>
            </a:extLst>
          </p:cNvPr>
          <p:cNvGraphicFramePr>
            <a:graphicFrameLocks noGrp="1"/>
          </p:cNvGraphicFramePr>
          <p:nvPr/>
        </p:nvGraphicFramePr>
        <p:xfrm>
          <a:off x="395996" y="1214243"/>
          <a:ext cx="6705374" cy="8557126"/>
        </p:xfrm>
        <a:graphic>
          <a:graphicData uri="http://schemas.openxmlformats.org/drawingml/2006/table">
            <a:tbl>
              <a:tblPr firstRow="1" bandRow="1">
                <a:tableStyleId>{5940675A-B579-460E-94D1-54222C63F5DA}</a:tableStyleId>
              </a:tblPr>
              <a:tblGrid>
                <a:gridCol w="1313347">
                  <a:extLst>
                    <a:ext uri="{9D8B030D-6E8A-4147-A177-3AD203B41FA5}">
                      <a16:colId xmlns:a16="http://schemas.microsoft.com/office/drawing/2014/main" val="991469155"/>
                    </a:ext>
                  </a:extLst>
                </a:gridCol>
                <a:gridCol w="5392027">
                  <a:extLst>
                    <a:ext uri="{9D8B030D-6E8A-4147-A177-3AD203B41FA5}">
                      <a16:colId xmlns:a16="http://schemas.microsoft.com/office/drawing/2014/main" val="3205039480"/>
                    </a:ext>
                  </a:extLst>
                </a:gridCol>
              </a:tblGrid>
              <a:tr h="343827">
                <a:tc>
                  <a:txBody>
                    <a:bodyPr/>
                    <a:lstStyle/>
                    <a:p>
                      <a:r>
                        <a:rPr lang="es" sz="1050" b="1" dirty="0">
                          <a:solidFill>
                            <a:schemeClr val="bg1"/>
                          </a:solidFill>
                          <a:latin typeface="Poppins" panose="00000500000000000000" pitchFamily="2" charset="0"/>
                          <a:cs typeface="Poppins" panose="00000500000000000000" pitchFamily="2" charset="0"/>
                        </a:rPr>
                        <a:t>MÓDULO 2</a:t>
                      </a:r>
                    </a:p>
                  </a:txBody>
                  <a:tcPr>
                    <a:solidFill>
                      <a:srgbClr val="297239"/>
                    </a:solidFill>
                  </a:tcPr>
                </a:tc>
                <a:tc>
                  <a:txBody>
                    <a:bodyPr/>
                    <a:lstStyle/>
                    <a:p>
                      <a:r>
                        <a:rPr lang="es" sz="1050" b="1" dirty="0">
                          <a:solidFill>
                            <a:schemeClr val="bg1"/>
                          </a:solidFill>
                          <a:latin typeface="Poppins" panose="00000500000000000000" pitchFamily="2" charset="0"/>
                          <a:cs typeface="Poppins" panose="00000500000000000000" pitchFamily="2" charset="0"/>
                        </a:rPr>
                        <a:t>ESTRATEGIA SOSTENIBLE</a:t>
                      </a:r>
                    </a:p>
                    <a:p>
                      <a:endParaRPr lang="en-US" sz="1050" b="1" dirty="0">
                        <a:solidFill>
                          <a:schemeClr val="bg1"/>
                        </a:solidFill>
                        <a:latin typeface="Poppins" panose="00000500000000000000" pitchFamily="2" charset="0"/>
                        <a:cs typeface="Poppins" panose="00000500000000000000" pitchFamily="2" charset="0"/>
                      </a:endParaRPr>
                    </a:p>
                    <a:p>
                      <a:endParaRPr lang="en-US" sz="1050" b="1" dirty="0">
                        <a:solidFill>
                          <a:schemeClr val="bg1"/>
                        </a:solidFill>
                        <a:latin typeface="Poppins" panose="00000500000000000000" pitchFamily="2" charset="0"/>
                        <a:cs typeface="Poppins" panose="00000500000000000000" pitchFamily="2" charset="0"/>
                      </a:endParaRPr>
                    </a:p>
                    <a:p>
                      <a:endParaRPr lang="en-US" sz="1050" b="1" dirty="0">
                        <a:solidFill>
                          <a:schemeClr val="bg1"/>
                        </a:solidFill>
                        <a:latin typeface="Poppins" panose="00000500000000000000" pitchFamily="2" charset="0"/>
                        <a:cs typeface="Poppins" panose="00000500000000000000" pitchFamily="2" charset="0"/>
                      </a:endParaRPr>
                    </a:p>
                    <a:p>
                      <a:endParaRPr lang="en-US" sz="1050" b="1" dirty="0">
                        <a:solidFill>
                          <a:schemeClr val="bg1"/>
                        </a:solidFill>
                        <a:latin typeface="Poppins" panose="00000500000000000000" pitchFamily="2" charset="0"/>
                        <a:cs typeface="Poppins" panose="00000500000000000000" pitchFamily="2" charset="0"/>
                      </a:endParaRPr>
                    </a:p>
                    <a:p>
                      <a:endParaRPr lang="en-US" sz="1050" b="1" dirty="0">
                        <a:solidFill>
                          <a:schemeClr val="bg1"/>
                        </a:solidFill>
                        <a:latin typeface="Poppins" panose="00000500000000000000" pitchFamily="2" charset="0"/>
                        <a:cs typeface="Poppins" panose="00000500000000000000" pitchFamily="2" charset="0"/>
                      </a:endParaRPr>
                    </a:p>
                    <a:p>
                      <a:endParaRPr lang="en-US" sz="1050" b="1" dirty="0">
                        <a:solidFill>
                          <a:schemeClr val="bg1"/>
                        </a:solidFill>
                        <a:latin typeface="Poppins" panose="00000500000000000000" pitchFamily="2" charset="0"/>
                        <a:cs typeface="Poppins" panose="00000500000000000000" pitchFamily="2" charset="0"/>
                      </a:endParaRPr>
                    </a:p>
                    <a:p>
                      <a:endParaRPr lang="en-US" sz="1050" b="1" dirty="0">
                        <a:solidFill>
                          <a:schemeClr val="bg1"/>
                        </a:solidFill>
                        <a:latin typeface="Poppins" panose="00000500000000000000" pitchFamily="2" charset="0"/>
                        <a:cs typeface="Poppins" panose="00000500000000000000" pitchFamily="2" charset="0"/>
                      </a:endParaRPr>
                    </a:p>
                    <a:p>
                      <a:endParaRPr lang="en-US" sz="1050" b="1" dirty="0">
                        <a:solidFill>
                          <a:schemeClr val="bg1"/>
                        </a:solidFill>
                        <a:latin typeface="Poppins" panose="00000500000000000000" pitchFamily="2" charset="0"/>
                        <a:cs typeface="Poppins" panose="00000500000000000000" pitchFamily="2" charset="0"/>
                      </a:endParaRPr>
                    </a:p>
                  </a:txBody>
                  <a:tcPr>
                    <a:solidFill>
                      <a:srgbClr val="297239"/>
                    </a:solidFill>
                  </a:tcPr>
                </a:tc>
                <a:extLst>
                  <a:ext uri="{0D108BD9-81ED-4DB2-BD59-A6C34878D82A}">
                    <a16:rowId xmlns:a16="http://schemas.microsoft.com/office/drawing/2014/main" val="4116198776"/>
                  </a:ext>
                </a:extLst>
              </a:tr>
              <a:tr h="1080355">
                <a:tc>
                  <a:txBody>
                    <a:bodyPr/>
                    <a:lstStyle/>
                    <a:p>
                      <a:r>
                        <a:rPr lang="es" sz="1050" b="1" dirty="0">
                          <a:latin typeface="Poppins" panose="00000500000000000000" pitchFamily="2" charset="0"/>
                          <a:cs typeface="Poppins" panose="00000500000000000000" pitchFamily="2" charset="0"/>
                        </a:rPr>
                        <a:t>Visión general</a:t>
                      </a:r>
                    </a:p>
                  </a:txBody>
                  <a:tcPr/>
                </a:tc>
                <a:tc>
                  <a:txBody>
                    <a:bodyPr/>
                    <a:lstStyle/>
                    <a:p>
                      <a:r>
                        <a:rPr lang="es" sz="1050" dirty="0">
                          <a:latin typeface="Poppins" panose="00000500000000000000" pitchFamily="2" charset="0"/>
                          <a:cs typeface="Poppins" panose="00000500000000000000" pitchFamily="2" charset="0"/>
                        </a:rPr>
                        <a:t>Las PYME se enfrentan a nuevos riesgos y oportunidades a un ritmo sin precedentes. Y sabes que la sostenibilidad es clave para el éxito. Pero teniendo en cuenta que 'lo que no se mide, no se puede mejorar', en el segundo módulo, profundizamos en las estrategias de negocios sostenibles, lo que le importa y las herramientas que necesita para desarrollar una hoja de ruta para una sostenibilidad efectiva y medible en su negocio.</a:t>
                      </a:r>
                    </a:p>
                  </a:txBody>
                  <a:tcPr/>
                </a:tc>
                <a:extLst>
                  <a:ext uri="{0D108BD9-81ED-4DB2-BD59-A6C34878D82A}">
                    <a16:rowId xmlns:a16="http://schemas.microsoft.com/office/drawing/2014/main" val="3735387983"/>
                  </a:ext>
                </a:extLst>
              </a:tr>
              <a:tr h="1267179">
                <a:tc>
                  <a:txBody>
                    <a:bodyPr/>
                    <a:lstStyle/>
                    <a:p>
                      <a:r>
                        <a:rPr lang="es" sz="1050" b="1" dirty="0">
                          <a:latin typeface="Poppins" panose="00000500000000000000" pitchFamily="2" charset="0"/>
                          <a:cs typeface="Poppins" panose="00000500000000000000" pitchFamily="2" charset="0"/>
                        </a:rPr>
                        <a:t>Objetivos de aprendizaje</a:t>
                      </a:r>
                    </a:p>
                  </a:txBody>
                  <a:tcPr/>
                </a:tc>
                <a:tc>
                  <a:txBody>
                    <a:bodyPr/>
                    <a:lstStyle/>
                    <a:p>
                      <a:pPr marL="171450" indent="-171450">
                        <a:buFont typeface="Arial" panose="020B0604020202020204" pitchFamily="34" charset="0"/>
                        <a:buChar char="•"/>
                      </a:pPr>
                      <a:r>
                        <a:rPr lang="es" sz="1050" dirty="0">
                          <a:latin typeface="Poppins" panose="00000500000000000000" pitchFamily="2" charset="0"/>
                          <a:cs typeface="Poppins" panose="00000500000000000000" pitchFamily="2" charset="0"/>
                        </a:rPr>
                        <a:t>Comprender la definición de la estrategia de sostenibilidad.</a:t>
                      </a:r>
                    </a:p>
                    <a:p>
                      <a:pPr marL="171450" indent="-171450">
                        <a:buFont typeface="Arial" panose="020B0604020202020204" pitchFamily="34" charset="0"/>
                        <a:buChar char="•"/>
                      </a:pPr>
                      <a:r>
                        <a:rPr lang="es" sz="1050" dirty="0">
                          <a:latin typeface="Poppins" panose="00000500000000000000" pitchFamily="2" charset="0"/>
                          <a:cs typeface="Poppins" panose="00000500000000000000" pitchFamily="2" charset="0"/>
                        </a:rPr>
                        <a:t>Entender por qué las PYMES necesitan crear una estrategia de sostenibilidad</a:t>
                      </a:r>
                    </a:p>
                    <a:p>
                      <a:pPr marL="171450" indent="-171450">
                        <a:buFont typeface="Arial" panose="020B0604020202020204" pitchFamily="34" charset="0"/>
                        <a:buChar char="•"/>
                      </a:pPr>
                      <a:r>
                        <a:rPr lang="es" sz="1050" dirty="0">
                          <a:latin typeface="Poppins" panose="00000500000000000000" pitchFamily="2" charset="0"/>
                          <a:cs typeface="Poppins" panose="00000500000000000000" pitchFamily="2" charset="0"/>
                        </a:rPr>
                        <a:t>Equipe a los participantes con la hoja de ruta de 6 pasos para desarrollar una estrategia de sostenibilidad efectiva</a:t>
                      </a:r>
                    </a:p>
                    <a:p>
                      <a:pPr marL="171450" indent="-171450">
                        <a:buFont typeface="Arial" panose="020B0604020202020204" pitchFamily="34" charset="0"/>
                        <a:buChar char="•"/>
                      </a:pPr>
                      <a:r>
                        <a:rPr lang="es" sz="1050" dirty="0">
                          <a:latin typeface="Poppins" panose="00000500000000000000" pitchFamily="2" charset="0"/>
                          <a:cs typeface="Poppins" panose="00000500000000000000" pitchFamily="2" charset="0"/>
                        </a:rPr>
                        <a:t>Equipar a los participantes con las habilidades y herramientas para dominar y desarrollar la estrategia de sostenibilidad adecuada para su PYME.</a:t>
                      </a:r>
                    </a:p>
                    <a:p>
                      <a:pPr marL="171450" indent="-171450">
                        <a:buFont typeface="Arial" panose="020B0604020202020204" pitchFamily="34" charset="0"/>
                        <a:buChar char="•"/>
                      </a:pPr>
                      <a:r>
                        <a:rPr lang="es" sz="1050" dirty="0">
                          <a:latin typeface="Poppins" panose="00000500000000000000" pitchFamily="2" charset="0"/>
                          <a:cs typeface="Poppins" panose="00000500000000000000" pitchFamily="2" charset="0"/>
                        </a:rPr>
                        <a:t>Equipe a los participantes con la hoja de ruta de 5 pasos para realizar una revisión de su estrategia de sostenibilidad</a:t>
                      </a:r>
                    </a:p>
                  </a:txBody>
                  <a:tcPr/>
                </a:tc>
                <a:extLst>
                  <a:ext uri="{0D108BD9-81ED-4DB2-BD59-A6C34878D82A}">
                    <a16:rowId xmlns:a16="http://schemas.microsoft.com/office/drawing/2014/main" val="1395596372"/>
                  </a:ext>
                </a:extLst>
              </a:tr>
              <a:tr h="940362">
                <a:tc>
                  <a:txBody>
                    <a:bodyPr/>
                    <a:lstStyle/>
                    <a:p>
                      <a:pPr marL="0" indent="0">
                        <a:buFont typeface="+mj-lt"/>
                        <a:buNone/>
                      </a:pPr>
                      <a:r>
                        <a:rPr lang="es" sz="1050" b="1" dirty="0">
                          <a:latin typeface="Poppins" panose="00000500000000000000" pitchFamily="2" charset="0"/>
                          <a:cs typeface="Poppins" panose="00000500000000000000" pitchFamily="2" charset="0"/>
                        </a:rPr>
                        <a:t>Tópicos cubiertos</a:t>
                      </a:r>
                    </a:p>
                  </a:txBody>
                  <a:tcPr/>
                </a:tc>
                <a:tc>
                  <a:txBody>
                    <a:bodyPr/>
                    <a:lstStyle/>
                    <a:p>
                      <a:pPr marL="228600" marR="0" lvl="0" indent="-228600" algn="l" defTabSz="2072941" rtl="0" eaLnBrk="1" fontAlgn="auto" latinLnBrk="0" hangingPunct="1">
                        <a:lnSpc>
                          <a:spcPct val="100000"/>
                        </a:lnSpc>
                        <a:spcBef>
                          <a:spcPts val="0"/>
                        </a:spcBef>
                        <a:spcAft>
                          <a:spcPts val="0"/>
                        </a:spcAft>
                        <a:buClrTx/>
                        <a:buSzTx/>
                        <a:buFont typeface="+mj-lt"/>
                        <a:buAutoNum type="arabicPeriod"/>
                        <a:tabLst/>
                        <a:defRPr/>
                      </a:pPr>
                      <a:r>
                        <a:rPr lang="es" sz="1050" dirty="0">
                          <a:latin typeface="Poppins" panose="00000500000000000000" pitchFamily="2" charset="0"/>
                          <a:cs typeface="Poppins" panose="00000500000000000000" pitchFamily="2" charset="0"/>
                        </a:rPr>
                        <a:t>¿Por qué crear una estrategia sostenible?</a:t>
                      </a:r>
                    </a:p>
                    <a:p>
                      <a:pPr marL="228600" marR="0" lvl="0" indent="-228600" algn="l" defTabSz="2072941" rtl="0" eaLnBrk="1" fontAlgn="auto" latinLnBrk="0" hangingPunct="1">
                        <a:lnSpc>
                          <a:spcPct val="100000"/>
                        </a:lnSpc>
                        <a:spcBef>
                          <a:spcPts val="0"/>
                        </a:spcBef>
                        <a:spcAft>
                          <a:spcPts val="0"/>
                        </a:spcAft>
                        <a:buClrTx/>
                        <a:buSzTx/>
                        <a:buFont typeface="+mj-lt"/>
                        <a:buAutoNum type="arabicPeriod"/>
                        <a:tabLst/>
                        <a:defRPr/>
                      </a:pPr>
                      <a:r>
                        <a:rPr lang="es" sz="1050" dirty="0">
                          <a:latin typeface="Poppins" panose="00000500000000000000" pitchFamily="2" charset="0"/>
                          <a:cs typeface="Poppins" panose="00000500000000000000" pitchFamily="2" charset="0"/>
                        </a:rPr>
                        <a:t>Hoja de ruta para una estrategia de sostenibilidad eficaz</a:t>
                      </a:r>
                    </a:p>
                    <a:p>
                      <a:pPr marL="228600" marR="0" lvl="0" indent="-228600" algn="l" defTabSz="2072941" rtl="0" eaLnBrk="1" fontAlgn="auto" latinLnBrk="0" hangingPunct="1">
                        <a:lnSpc>
                          <a:spcPct val="100000"/>
                        </a:lnSpc>
                        <a:spcBef>
                          <a:spcPts val="0"/>
                        </a:spcBef>
                        <a:spcAft>
                          <a:spcPts val="0"/>
                        </a:spcAft>
                        <a:buClrTx/>
                        <a:buSzTx/>
                        <a:buFont typeface="+mj-lt"/>
                        <a:buAutoNum type="arabicPeriod"/>
                        <a:tabLst/>
                        <a:defRPr/>
                      </a:pPr>
                      <a:r>
                        <a:rPr lang="es" sz="1050" dirty="0">
                          <a:latin typeface="Poppins" panose="00000500000000000000" pitchFamily="2" charset="0"/>
                          <a:cs typeface="Poppins" panose="00000500000000000000" pitchFamily="2" charset="0"/>
                        </a:rPr>
                        <a:t>¿Qué te importa? Definición del objetivo de su PYME e identificación de cuestiones clave</a:t>
                      </a:r>
                    </a:p>
                    <a:p>
                      <a:pPr marL="228600" marR="0" lvl="0" indent="-228600" algn="l" defTabSz="2072941" rtl="0" eaLnBrk="1" fontAlgn="auto" latinLnBrk="0" hangingPunct="1">
                        <a:lnSpc>
                          <a:spcPct val="100000"/>
                        </a:lnSpc>
                        <a:spcBef>
                          <a:spcPts val="0"/>
                        </a:spcBef>
                        <a:spcAft>
                          <a:spcPts val="0"/>
                        </a:spcAft>
                        <a:buClrTx/>
                        <a:buSzTx/>
                        <a:buFont typeface="+mj-lt"/>
                        <a:buAutoNum type="arabicPeriod"/>
                        <a:tabLst/>
                        <a:defRPr/>
                      </a:pPr>
                      <a:r>
                        <a:rPr lang="es" sz="1050" dirty="0">
                          <a:latin typeface="Poppins" panose="00000500000000000000" pitchFamily="2" charset="0"/>
                          <a:cs typeface="Poppins" panose="00000500000000000000" pitchFamily="2" charset="0"/>
                        </a:rPr>
                        <a:t>Establecimiento de objetivos e implementación de cambios</a:t>
                      </a:r>
                    </a:p>
                    <a:p>
                      <a:pPr marL="228600" marR="0" lvl="0" indent="-228600" algn="l" defTabSz="2072941" rtl="0" eaLnBrk="1" fontAlgn="auto" latinLnBrk="0" hangingPunct="1">
                        <a:lnSpc>
                          <a:spcPct val="100000"/>
                        </a:lnSpc>
                        <a:spcBef>
                          <a:spcPts val="0"/>
                        </a:spcBef>
                        <a:spcAft>
                          <a:spcPts val="0"/>
                        </a:spcAft>
                        <a:buClrTx/>
                        <a:buSzTx/>
                        <a:buFont typeface="+mj-lt"/>
                        <a:buAutoNum type="arabicPeriod"/>
                        <a:tabLst/>
                        <a:defRPr/>
                      </a:pPr>
                      <a:r>
                        <a:rPr lang="es" sz="1050" dirty="0">
                          <a:latin typeface="Poppins" panose="00000500000000000000" pitchFamily="2" charset="0"/>
                          <a:cs typeface="Poppins" panose="00000500000000000000" pitchFamily="2" charset="0"/>
                        </a:rPr>
                        <a:t>Revisión e informes sobre el progreso</a:t>
                      </a:r>
                    </a:p>
                  </a:txBody>
                  <a:tcPr/>
                </a:tc>
                <a:extLst>
                  <a:ext uri="{0D108BD9-81ED-4DB2-BD59-A6C34878D82A}">
                    <a16:rowId xmlns:a16="http://schemas.microsoft.com/office/drawing/2014/main" val="3251210767"/>
                  </a:ext>
                </a:extLst>
              </a:tr>
              <a:tr h="0">
                <a:tc>
                  <a:txBody>
                    <a:bodyPr/>
                    <a:lstStyle/>
                    <a:p>
                      <a:r>
                        <a:rPr lang="es" sz="1050" b="1" dirty="0">
                          <a:latin typeface="Poppins" panose="00000500000000000000" pitchFamily="2" charset="0"/>
                          <a:cs typeface="Poppins" panose="00000500000000000000" pitchFamily="2" charset="0"/>
                        </a:rPr>
                        <a:t>Estudios de caso</a:t>
                      </a:r>
                    </a:p>
                  </a:txBody>
                  <a:tcPr/>
                </a:tc>
                <a:tc>
                  <a:txBody>
                    <a:bodyPr/>
                    <a:lstStyle/>
                    <a:p>
                      <a:pPr marL="171450" indent="-171450">
                        <a:buFont typeface="Arial" panose="020B0604020202020204" pitchFamily="34" charset="0"/>
                        <a:buChar char="•"/>
                      </a:pPr>
                      <a:r>
                        <a:rPr lang="es" sz="1050" dirty="0">
                          <a:latin typeface="Poppins" panose="00000500000000000000" pitchFamily="2" charset="0"/>
                          <a:cs typeface="Poppins" panose="00000500000000000000" pitchFamily="2" charset="0"/>
                        </a:rPr>
                        <a:t>Foco de sostenibilidad: Iniciativa LEGO Replay</a:t>
                      </a:r>
                    </a:p>
                    <a:p>
                      <a:pPr marL="171450" indent="-171450">
                        <a:buFont typeface="Arial" panose="020B0604020202020204" pitchFamily="34" charset="0"/>
                        <a:buChar char="•"/>
                      </a:pPr>
                      <a:r>
                        <a:rPr lang="es" sz="1050" dirty="0">
                          <a:latin typeface="Poppins" panose="00000500000000000000" pitchFamily="2" charset="0"/>
                          <a:cs typeface="Poppins" panose="00000500000000000000" pitchFamily="2" charset="0"/>
                        </a:rPr>
                        <a:t>Foco de sostenibilidad: Microsoft</a:t>
                      </a:r>
                    </a:p>
                    <a:p>
                      <a:pPr marL="171450" indent="-171450">
                        <a:buFont typeface="Arial" panose="020B0604020202020204" pitchFamily="34" charset="0"/>
                        <a:buChar char="•"/>
                      </a:pPr>
                      <a:r>
                        <a:rPr lang="es" sz="1050" dirty="0">
                          <a:latin typeface="Poppins" panose="00000500000000000000" pitchFamily="2" charset="0"/>
                          <a:cs typeface="Poppins" panose="00000500000000000000" pitchFamily="2" charset="0"/>
                        </a:rPr>
                        <a:t>Foco de sostenibilidad: IKEA</a:t>
                      </a:r>
                    </a:p>
                    <a:p>
                      <a:pPr marL="171450" indent="-171450">
                        <a:buFont typeface="Arial" panose="020B0604020202020204" pitchFamily="34" charset="0"/>
                        <a:buChar char="•"/>
                      </a:pPr>
                      <a:r>
                        <a:rPr lang="es" sz="1050" dirty="0">
                          <a:latin typeface="Poppins" panose="00000500000000000000" pitchFamily="2" charset="0"/>
                          <a:cs typeface="Poppins" panose="00000500000000000000" pitchFamily="2" charset="0"/>
                        </a:rPr>
                        <a:t>Compensación de Carbono: Salta </a:t>
                      </a:r>
                      <a:r>
                        <a:rPr lang="es" sz="1050" dirty="0" err="1">
                          <a:latin typeface="Poppins" panose="00000500000000000000" pitchFamily="2" charset="0"/>
                          <a:cs typeface="Poppins" panose="00000500000000000000" pitchFamily="2" charset="0"/>
                        </a:rPr>
                        <a:t>Kvarn</a:t>
                      </a:r>
                      <a:r>
                        <a:rPr lang="es" sz="1050" dirty="0">
                          <a:latin typeface="Poppins" panose="00000500000000000000" pitchFamily="2" charset="0"/>
                          <a:cs typeface="Poppins" panose="00000500000000000000" pitchFamily="2" charset="0"/>
                        </a:rPr>
                        <a:t> </a:t>
                      </a:r>
                    </a:p>
                    <a:p>
                      <a:pPr marL="171450" indent="-171450">
                        <a:buFont typeface="Arial" panose="020B0604020202020204" pitchFamily="34" charset="0"/>
                        <a:buChar char="•"/>
                      </a:pPr>
                      <a:r>
                        <a:rPr lang="es" sz="1050" dirty="0">
                          <a:latin typeface="Poppins" panose="00000500000000000000" pitchFamily="2" charset="0"/>
                          <a:cs typeface="Poppins" panose="00000500000000000000" pitchFamily="2" charset="0"/>
                        </a:rPr>
                        <a:t>Ejemplo de propósito: Phoenix Design Aid</a:t>
                      </a:r>
                    </a:p>
                  </a:txBody>
                  <a:tcPr/>
                </a:tc>
                <a:extLst>
                  <a:ext uri="{0D108BD9-81ED-4DB2-BD59-A6C34878D82A}">
                    <a16:rowId xmlns:a16="http://schemas.microsoft.com/office/drawing/2014/main" val="3092509443"/>
                  </a:ext>
                </a:extLst>
              </a:tr>
              <a:tr h="618771">
                <a:tc>
                  <a:txBody>
                    <a:bodyPr/>
                    <a:lstStyle/>
                    <a:p>
                      <a:pPr marL="171450" indent="-171450">
                        <a:buFont typeface="Wingdings" panose="05000000000000000000" pitchFamily="2" charset="2"/>
                        <a:buChar char="Ø"/>
                      </a:pPr>
                      <a:r>
                        <a:rPr lang="es" sz="1050" b="1" dirty="0">
                          <a:latin typeface="Poppins" panose="00000500000000000000" pitchFamily="2" charset="0"/>
                          <a:cs typeface="Poppins" panose="00000500000000000000" pitchFamily="2" charset="0"/>
                        </a:rPr>
                        <a:t>Evaluaciones sugeridas</a:t>
                      </a:r>
                    </a:p>
                  </a:txBody>
                  <a:tcPr/>
                </a:tc>
                <a:tc>
                  <a:txBody>
                    <a:bodyPr/>
                    <a:lstStyle/>
                    <a:p>
                      <a:pPr marL="171450" indent="-171450">
                        <a:buFont typeface="Wingdings" panose="05000000000000000000" pitchFamily="2" charset="2"/>
                        <a:buChar char="Ø"/>
                      </a:pPr>
                      <a:r>
                        <a:rPr lang="es" sz="1050" dirty="0">
                          <a:latin typeface="Poppins" panose="00000500000000000000" pitchFamily="2" charset="0"/>
                          <a:cs typeface="Poppins" panose="00000500000000000000" pitchFamily="2" charset="0"/>
                        </a:rPr>
                        <a:t>Diapositiva 34: ¿Ha identificado los problemas de sostenibilidad que le importan?</a:t>
                      </a:r>
                    </a:p>
                    <a:p>
                      <a:pPr marL="171450" indent="-171450">
                        <a:buFont typeface="Wingdings" panose="05000000000000000000" pitchFamily="2" charset="2"/>
                        <a:buChar char="Ø"/>
                      </a:pPr>
                      <a:r>
                        <a:rPr lang="es" sz="1050" dirty="0">
                          <a:latin typeface="Poppins" panose="00000500000000000000" pitchFamily="2" charset="0"/>
                          <a:cs typeface="Poppins" panose="00000500000000000000" pitchFamily="2" charset="0"/>
                        </a:rPr>
                        <a:t>Diapositiva 36: Matriz </a:t>
                      </a:r>
                      <a:r>
                        <a:rPr lang="es" sz="1050" dirty="0" err="1">
                          <a:latin typeface="Poppins" panose="00000500000000000000" pitchFamily="2" charset="0"/>
                          <a:cs typeface="Poppins" panose="00000500000000000000" pitchFamily="2" charset="0"/>
                        </a:rPr>
                        <a:t>de priorización</a:t>
                      </a:r>
                    </a:p>
                  </a:txBody>
                  <a:tcPr/>
                </a:tc>
                <a:extLst>
                  <a:ext uri="{0D108BD9-81ED-4DB2-BD59-A6C34878D82A}">
                    <a16:rowId xmlns:a16="http://schemas.microsoft.com/office/drawing/2014/main" val="3385249711"/>
                  </a:ext>
                </a:extLst>
              </a:tr>
              <a:tr h="1267179">
                <a:tc>
                  <a:txBody>
                    <a:bodyPr/>
                    <a:lstStyle/>
                    <a:p>
                      <a:r>
                        <a:rPr lang="es" sz="1050" b="1" dirty="0">
                          <a:latin typeface="Poppins" panose="00000500000000000000" pitchFamily="2" charset="0"/>
                          <a:cs typeface="Poppins" panose="00000500000000000000" pitchFamily="2" charset="0"/>
                        </a:rPr>
                        <a:t>Más recursos</a:t>
                      </a:r>
                    </a:p>
                  </a:txBody>
                  <a:tcPr/>
                </a:tc>
                <a:tc>
                  <a:txBody>
                    <a:bodyPr/>
                    <a:lstStyle/>
                    <a:p>
                      <a:pPr marL="171450" indent="-171450">
                        <a:buFont typeface="Arial" panose="020B0604020202020204" pitchFamily="34" charset="0"/>
                        <a:buChar char="•"/>
                      </a:pPr>
                      <a:r>
                        <a:rPr lang="es" sz="1050" b="0" dirty="0">
                          <a:solidFill>
                            <a:srgbClr val="0B582E"/>
                          </a:solidFill>
                          <a:latin typeface="Poppins" panose="00000500000000000000" pitchFamily="2" charset="0"/>
                          <a:cs typeface="Poppins" panose="00000500000000000000" pitchFamily="2" charset="0"/>
                          <a:hlinkClick r:id="rId2"/>
                        </a:rPr>
                        <a:t>Debida Diligencia de Sostenibilidad Corporativa</a:t>
                      </a:r>
                      <a:endParaRPr lang="en-US" sz="1050" b="0" dirty="0">
                        <a:solidFill>
                          <a:srgbClr val="0B582E"/>
                        </a:solidFill>
                        <a:latin typeface="Poppins" panose="00000500000000000000" pitchFamily="2" charset="0"/>
                        <a:cs typeface="Poppins" panose="00000500000000000000" pitchFamily="2" charset="0"/>
                      </a:endParaRPr>
                    </a:p>
                    <a:p>
                      <a:pPr marL="171450" indent="-171450">
                        <a:buFont typeface="Arial" panose="020B0604020202020204" pitchFamily="34" charset="0"/>
                        <a:buChar char="•"/>
                      </a:pPr>
                      <a:r>
                        <a:rPr lang="es" sz="1050" b="0" dirty="0">
                          <a:solidFill>
                            <a:srgbClr val="086D6E"/>
                          </a:solidFill>
                          <a:latin typeface="Poppins" panose="00000500000000000000" pitchFamily="2" charset="0"/>
                          <a:ea typeface="+mn-lt"/>
                          <a:cs typeface="Poppins" panose="00000500000000000000" pitchFamily="2" charset="0"/>
                          <a:hlinkClick r:id="rId3"/>
                        </a:rPr>
                        <a:t>¿Cómo puede la sustentabilidad reducir los costos comerciales?</a:t>
                      </a:r>
                      <a:endParaRPr lang="en-US" sz="1050" b="0" dirty="0">
                        <a:solidFill>
                          <a:srgbClr val="0B582E"/>
                        </a:solidFill>
                        <a:latin typeface="Poppins" panose="00000500000000000000" pitchFamily="2" charset="0"/>
                        <a:cs typeface="Poppins" panose="00000500000000000000" pitchFamily="2" charset="0"/>
                      </a:endParaRPr>
                    </a:p>
                    <a:p>
                      <a:pPr marL="171450" indent="-171450">
                        <a:buFont typeface="Arial" panose="020B0604020202020204" pitchFamily="34" charset="0"/>
                        <a:buChar char="•"/>
                      </a:pPr>
                      <a:r>
                        <a:rPr lang="es" sz="1050" b="0" dirty="0">
                          <a:latin typeface="Poppins" panose="00000500000000000000" pitchFamily="2" charset="0"/>
                          <a:cs typeface="Poppins" panose="00000500000000000000" pitchFamily="2" charset="0"/>
                          <a:hlinkClick r:id="rId4"/>
                        </a:rPr>
                        <a:t>Iniciativa de reproducción de LEGO</a:t>
                      </a:r>
                      <a:endParaRPr lang="en-IE" sz="1050" b="0" dirty="0">
                        <a:latin typeface="Poppins" panose="00000500000000000000" pitchFamily="2" charset="0"/>
                        <a:cs typeface="Poppins" panose="00000500000000000000" pitchFamily="2" charset="0"/>
                      </a:endParaRPr>
                    </a:p>
                    <a:p>
                      <a:pPr marL="171450" indent="-171450">
                        <a:buFont typeface="Arial" panose="020B0604020202020204" pitchFamily="34" charset="0"/>
                        <a:buChar char="•"/>
                      </a:pPr>
                      <a:r>
                        <a:rPr lang="es" sz="1050" b="0" dirty="0">
                          <a:latin typeface="Poppins" panose="00000500000000000000" pitchFamily="2" charset="0"/>
                          <a:cs typeface="Poppins" panose="00000500000000000000" pitchFamily="2" charset="0"/>
                          <a:hlinkClick r:id="rId5"/>
                        </a:rPr>
                        <a:t>Informe de Sostenibilidad Ambiental 2021</a:t>
                      </a:r>
                      <a:endParaRPr lang="en-IE" sz="1050" b="0" dirty="0">
                        <a:latin typeface="Poppins" panose="00000500000000000000" pitchFamily="2" charset="0"/>
                        <a:cs typeface="Poppins" panose="00000500000000000000" pitchFamily="2" charset="0"/>
                      </a:endParaRPr>
                    </a:p>
                    <a:p>
                      <a:pPr marL="171450" indent="-171450">
                        <a:buFont typeface="Arial" panose="020B0604020202020204" pitchFamily="34" charset="0"/>
                        <a:buChar char="•"/>
                      </a:pPr>
                      <a:r>
                        <a:rPr lang="es" sz="1050" b="0" dirty="0">
                          <a:latin typeface="Poppins" panose="00000500000000000000" pitchFamily="2" charset="0"/>
                          <a:cs typeface="Poppins" panose="00000500000000000000" pitchFamily="2" charset="0"/>
                          <a:hlinkClick r:id="rId6"/>
                        </a:rPr>
                        <a:t>Ikea Sostenibilidad</a:t>
                      </a:r>
                      <a:endParaRPr lang="en-IE" sz="1050" b="0" dirty="0">
                        <a:latin typeface="Poppins" panose="00000500000000000000" pitchFamily="2" charset="0"/>
                        <a:cs typeface="Poppins" panose="00000500000000000000" pitchFamily="2" charset="0"/>
                      </a:endParaRPr>
                    </a:p>
                    <a:p>
                      <a:pPr marL="171450" marR="0" lvl="0" indent="-171450" algn="l" defTabSz="207294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sz="1050" b="0" dirty="0">
                          <a:latin typeface="Poppins" panose="00000500000000000000" pitchFamily="2" charset="0"/>
                          <a:ea typeface="+mn-lt"/>
                          <a:cs typeface="Poppins" panose="00000500000000000000" pitchFamily="2" charset="0"/>
                          <a:hlinkClick r:id="rId7"/>
                        </a:rPr>
                        <a:t>Clima Jerga Buster</a:t>
                      </a:r>
                      <a:endParaRPr lang="en-IE" sz="1050" b="0" dirty="0">
                        <a:latin typeface="Poppins" panose="00000500000000000000" pitchFamily="2" charset="0"/>
                        <a:ea typeface="+mn-lt"/>
                        <a:cs typeface="Poppins" panose="00000500000000000000" pitchFamily="2" charset="0"/>
                      </a:endParaRPr>
                    </a:p>
                    <a:p>
                      <a:pPr marL="171450" marR="0" lvl="0" indent="-171450" algn="l" defTabSz="207294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sz="1050" b="0" dirty="0">
                          <a:latin typeface="Poppins" panose="00000500000000000000" pitchFamily="2" charset="0"/>
                          <a:ea typeface="+mn-lt"/>
                          <a:cs typeface="Poppins" panose="00000500000000000000" pitchFamily="2" charset="0"/>
                          <a:hlinkClick r:id="rId8"/>
                        </a:rPr>
                        <a:t>Informe de las Naciones Unidas sobre el desarrollo de los recursos hídricos en el mundo 2017</a:t>
                      </a:r>
                      <a:endParaRPr lang="en-US" sz="1050" b="0" dirty="0">
                        <a:latin typeface="Poppins" panose="00000500000000000000" pitchFamily="2" charset="0"/>
                        <a:ea typeface="+mn-lt"/>
                        <a:cs typeface="Poppins" panose="00000500000000000000" pitchFamily="2" charset="0"/>
                      </a:endParaRPr>
                    </a:p>
                    <a:p>
                      <a:pPr marL="171450" marR="0" lvl="0" indent="-171450" algn="l" defTabSz="207294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sz="1050" b="0" i="0" u="sng" dirty="0">
                          <a:solidFill>
                            <a:srgbClr val="0B582E"/>
                          </a:solidFill>
                          <a:effectLst/>
                          <a:latin typeface="Poppins" panose="00000500000000000000" pitchFamily="2" charset="0"/>
                          <a:cs typeface="Poppins" panose="00000500000000000000" pitchFamily="2" charset="0"/>
                          <a:hlinkClick r:id="rId9"/>
                        </a:rPr>
                        <a:t>Certificación: Los Objetivos de Desarrollo Sostenible</a:t>
                      </a:r>
                      <a:endParaRPr lang="en-IE" sz="1050" dirty="0"/>
                    </a:p>
                    <a:p>
                      <a:endParaRPr lang="en-US" sz="1050" dirty="0">
                        <a:latin typeface="Poppins" panose="00000500000000000000" pitchFamily="2" charset="0"/>
                        <a:cs typeface="Poppins" panose="00000500000000000000" pitchFamily="2" charset="0"/>
                      </a:endParaRPr>
                    </a:p>
                  </a:txBody>
                  <a:tcPr/>
                </a:tc>
                <a:extLst>
                  <a:ext uri="{0D108BD9-81ED-4DB2-BD59-A6C34878D82A}">
                    <a16:rowId xmlns:a16="http://schemas.microsoft.com/office/drawing/2014/main" val="3805641606"/>
                  </a:ext>
                </a:extLst>
              </a:tr>
            </a:tbl>
          </a:graphicData>
        </a:graphic>
      </p:graphicFrame>
      <p:pic>
        <p:nvPicPr>
          <p:cNvPr id="9" name="Picture 8">
            <a:extLst>
              <a:ext uri="{FF2B5EF4-FFF2-40B4-BE49-F238E27FC236}">
                <a16:creationId xmlns:a16="http://schemas.microsoft.com/office/drawing/2014/main" id="{54028936-FE0E-4F57-84E4-A1199419E6B7}"/>
              </a:ext>
            </a:extLst>
          </p:cNvPr>
          <p:cNvPicPr>
            <a:picLocks noChangeAspect="1"/>
          </p:cNvPicPr>
          <p:nvPr/>
        </p:nvPicPr>
        <p:blipFill>
          <a:blip r:embed="rId10"/>
          <a:stretch>
            <a:fillRect/>
          </a:stretch>
        </p:blipFill>
        <p:spPr>
          <a:xfrm>
            <a:off x="2679625" y="1447800"/>
            <a:ext cx="2200423" cy="1238423"/>
          </a:xfrm>
          <a:prstGeom prst="rect">
            <a:avLst/>
          </a:prstGeom>
        </p:spPr>
      </p:pic>
    </p:spTree>
    <p:extLst>
      <p:ext uri="{BB962C8B-B14F-4D97-AF65-F5344CB8AC3E}">
        <p14:creationId xmlns:p14="http://schemas.microsoft.com/office/powerpoint/2010/main" val="28314276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328FF30B-34C2-8A43-A480-7EF14C81AEF1}"/>
              </a:ext>
            </a:extLst>
          </p:cNvPr>
          <p:cNvSpPr>
            <a:spLocks noGrp="1"/>
          </p:cNvSpPr>
          <p:nvPr>
            <p:ph type="body" sz="quarter" idx="30"/>
          </p:nvPr>
        </p:nvSpPr>
        <p:spPr/>
        <p:txBody>
          <a:bodyPr/>
          <a:lstStyle/>
          <a:p>
            <a:r>
              <a:rPr lang="es" dirty="0"/>
              <a:t>05 RESUMEN DEL CONTENIDO DEL CURSO</a:t>
            </a:r>
          </a:p>
        </p:txBody>
      </p:sp>
      <p:sp>
        <p:nvSpPr>
          <p:cNvPr id="5" name="Text Placeholder 28">
            <a:extLst>
              <a:ext uri="{FF2B5EF4-FFF2-40B4-BE49-F238E27FC236}">
                <a16:creationId xmlns:a16="http://schemas.microsoft.com/office/drawing/2014/main" id="{55F7464D-66D5-48F4-919B-28470E9B0062}"/>
              </a:ext>
            </a:extLst>
          </p:cNvPr>
          <p:cNvSpPr txBox="1">
            <a:spLocks/>
          </p:cNvSpPr>
          <p:nvPr/>
        </p:nvSpPr>
        <p:spPr>
          <a:xfrm>
            <a:off x="395996" y="1447800"/>
            <a:ext cx="6705375" cy="6903719"/>
          </a:xfrm>
          <a:prstGeom prst="rect">
            <a:avLst/>
          </a:prstGeom>
        </p:spPr>
        <p:txBody>
          <a:bodyPr>
            <a:normAutofit/>
          </a:bodyPr>
          <a:lst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lgn="l">
              <a:buNone/>
            </a:pPr>
            <a:endParaRPr lang="en-US" sz="1050" b="1" u="sng" dirty="0"/>
          </a:p>
        </p:txBody>
      </p:sp>
      <p:graphicFrame>
        <p:nvGraphicFramePr>
          <p:cNvPr id="6" name="Table 2">
            <a:extLst>
              <a:ext uri="{FF2B5EF4-FFF2-40B4-BE49-F238E27FC236}">
                <a16:creationId xmlns:a16="http://schemas.microsoft.com/office/drawing/2014/main" id="{617D1401-4689-4D4D-9ECA-0B45D90267B7}"/>
              </a:ext>
            </a:extLst>
          </p:cNvPr>
          <p:cNvGraphicFramePr>
            <a:graphicFrameLocks noGrp="1"/>
          </p:cNvGraphicFramePr>
          <p:nvPr/>
        </p:nvGraphicFramePr>
        <p:xfrm>
          <a:off x="406400" y="1233293"/>
          <a:ext cx="6694969" cy="7952580"/>
        </p:xfrm>
        <a:graphic>
          <a:graphicData uri="http://schemas.openxmlformats.org/drawingml/2006/table">
            <a:tbl>
              <a:tblPr firstRow="1" bandRow="1">
                <a:tableStyleId>{5940675A-B579-460E-94D1-54222C63F5DA}</a:tableStyleId>
              </a:tblPr>
              <a:tblGrid>
                <a:gridCol w="1289050">
                  <a:extLst>
                    <a:ext uri="{9D8B030D-6E8A-4147-A177-3AD203B41FA5}">
                      <a16:colId xmlns:a16="http://schemas.microsoft.com/office/drawing/2014/main" val="991469155"/>
                    </a:ext>
                  </a:extLst>
                </a:gridCol>
                <a:gridCol w="5405919">
                  <a:extLst>
                    <a:ext uri="{9D8B030D-6E8A-4147-A177-3AD203B41FA5}">
                      <a16:colId xmlns:a16="http://schemas.microsoft.com/office/drawing/2014/main" val="3205039480"/>
                    </a:ext>
                  </a:extLst>
                </a:gridCol>
              </a:tblGrid>
              <a:tr h="343827">
                <a:tc>
                  <a:txBody>
                    <a:bodyPr/>
                    <a:lstStyle/>
                    <a:p>
                      <a:r>
                        <a:rPr lang="es" sz="1050" b="1" dirty="0">
                          <a:solidFill>
                            <a:schemeClr val="bg1"/>
                          </a:solidFill>
                          <a:latin typeface="Poppins" panose="00000500000000000000" pitchFamily="2" charset="0"/>
                          <a:cs typeface="Poppins" panose="00000500000000000000" pitchFamily="2" charset="0"/>
                        </a:rPr>
                        <a:t>MÓDULO 3</a:t>
                      </a:r>
                    </a:p>
                  </a:txBody>
                  <a:tcPr>
                    <a:solidFill>
                      <a:srgbClr val="297239"/>
                    </a:solidFill>
                  </a:tcPr>
                </a:tc>
                <a:tc>
                  <a:txBody>
                    <a:bodyPr/>
                    <a:lstStyle/>
                    <a:p>
                      <a:r>
                        <a:rPr lang="es" sz="1050" b="1" dirty="0">
                          <a:solidFill>
                            <a:schemeClr val="bg1"/>
                          </a:solidFill>
                          <a:latin typeface="Poppins" panose="00000500000000000000" pitchFamily="2" charset="0"/>
                          <a:cs typeface="Poppins" panose="00000500000000000000" pitchFamily="2" charset="0"/>
                        </a:rPr>
                        <a:t>FOMENTO DE UNA ACTITUD DE OFICINA SOSTENIBLE</a:t>
                      </a:r>
                    </a:p>
                    <a:p>
                      <a:endParaRPr lang="en-US" sz="1050" b="1" dirty="0">
                        <a:solidFill>
                          <a:schemeClr val="bg1"/>
                        </a:solidFill>
                        <a:latin typeface="Poppins" panose="00000500000000000000" pitchFamily="2" charset="0"/>
                        <a:cs typeface="Poppins" panose="00000500000000000000" pitchFamily="2" charset="0"/>
                      </a:endParaRPr>
                    </a:p>
                    <a:p>
                      <a:endParaRPr lang="en-US" sz="1050" b="1" dirty="0">
                        <a:solidFill>
                          <a:schemeClr val="bg1"/>
                        </a:solidFill>
                        <a:latin typeface="Poppins" panose="00000500000000000000" pitchFamily="2" charset="0"/>
                        <a:cs typeface="Poppins" panose="00000500000000000000" pitchFamily="2" charset="0"/>
                      </a:endParaRPr>
                    </a:p>
                    <a:p>
                      <a:endParaRPr lang="en-US" sz="1050" b="1" dirty="0">
                        <a:solidFill>
                          <a:schemeClr val="bg1"/>
                        </a:solidFill>
                        <a:latin typeface="Poppins" panose="00000500000000000000" pitchFamily="2" charset="0"/>
                        <a:cs typeface="Poppins" panose="00000500000000000000" pitchFamily="2" charset="0"/>
                      </a:endParaRPr>
                    </a:p>
                    <a:p>
                      <a:endParaRPr lang="en-US" sz="1050" b="1" dirty="0">
                        <a:solidFill>
                          <a:schemeClr val="bg1"/>
                        </a:solidFill>
                        <a:latin typeface="Poppins" panose="00000500000000000000" pitchFamily="2" charset="0"/>
                        <a:cs typeface="Poppins" panose="00000500000000000000" pitchFamily="2" charset="0"/>
                      </a:endParaRPr>
                    </a:p>
                    <a:p>
                      <a:endParaRPr lang="en-US" sz="1050" b="1" dirty="0">
                        <a:solidFill>
                          <a:schemeClr val="bg1"/>
                        </a:solidFill>
                        <a:latin typeface="Poppins" panose="00000500000000000000" pitchFamily="2" charset="0"/>
                        <a:cs typeface="Poppins" panose="00000500000000000000" pitchFamily="2" charset="0"/>
                      </a:endParaRPr>
                    </a:p>
                    <a:p>
                      <a:endParaRPr lang="en-US" sz="1050" b="1" dirty="0">
                        <a:solidFill>
                          <a:schemeClr val="bg1"/>
                        </a:solidFill>
                        <a:latin typeface="Poppins" panose="00000500000000000000" pitchFamily="2" charset="0"/>
                        <a:cs typeface="Poppins" panose="00000500000000000000" pitchFamily="2" charset="0"/>
                      </a:endParaRPr>
                    </a:p>
                    <a:p>
                      <a:endParaRPr lang="en-US" sz="1050" b="1" dirty="0">
                        <a:solidFill>
                          <a:schemeClr val="bg1"/>
                        </a:solidFill>
                        <a:latin typeface="Poppins" panose="00000500000000000000" pitchFamily="2" charset="0"/>
                        <a:cs typeface="Poppins" panose="00000500000000000000" pitchFamily="2" charset="0"/>
                      </a:endParaRPr>
                    </a:p>
                    <a:p>
                      <a:endParaRPr lang="en-US" sz="1050" b="1" dirty="0">
                        <a:solidFill>
                          <a:schemeClr val="bg1"/>
                        </a:solidFill>
                        <a:latin typeface="Poppins" panose="00000500000000000000" pitchFamily="2" charset="0"/>
                        <a:cs typeface="Poppins" panose="00000500000000000000" pitchFamily="2" charset="0"/>
                      </a:endParaRPr>
                    </a:p>
                  </a:txBody>
                  <a:tcPr>
                    <a:solidFill>
                      <a:srgbClr val="297239"/>
                    </a:solidFill>
                  </a:tcPr>
                </a:tc>
                <a:extLst>
                  <a:ext uri="{0D108BD9-81ED-4DB2-BD59-A6C34878D82A}">
                    <a16:rowId xmlns:a16="http://schemas.microsoft.com/office/drawing/2014/main" val="4116198776"/>
                  </a:ext>
                </a:extLst>
              </a:tr>
              <a:tr h="989435">
                <a:tc>
                  <a:txBody>
                    <a:bodyPr/>
                    <a:lstStyle/>
                    <a:p>
                      <a:r>
                        <a:rPr lang="es" sz="1050" b="1" dirty="0">
                          <a:latin typeface="Poppins" panose="00000500000000000000" pitchFamily="2" charset="0"/>
                          <a:cs typeface="Poppins" panose="00000500000000000000" pitchFamily="2" charset="0"/>
                        </a:rPr>
                        <a:t>Visión general</a:t>
                      </a:r>
                    </a:p>
                  </a:txBody>
                  <a:tcPr/>
                </a:tc>
                <a:tc>
                  <a:txBody>
                    <a:bodyPr/>
                    <a:lstStyle/>
                    <a:p>
                      <a:r>
                        <a:rPr lang="es" sz="1050" dirty="0">
                          <a:latin typeface="Poppins" panose="00000500000000000000" pitchFamily="2" charset="0"/>
                          <a:cs typeface="Poppins" panose="00000500000000000000" pitchFamily="2" charset="0"/>
                        </a:rPr>
                        <a:t>Las oficinas sostenibles son un tema candente. Sin un planeta saludable, su empresa no podrá funcionar. Hacer tu oficina más sostenible trae muchas ventajas. En el Módulo 3, aprenderá sobre acciones de oficina sostenibles que son efectivas y pueden ahorrar dinero a las PYME, aumentar la eficiencia operativa y proporcionar un entorno más limpio y saludable para el personal.</a:t>
                      </a:r>
                    </a:p>
                  </a:txBody>
                  <a:tcPr/>
                </a:tc>
                <a:extLst>
                  <a:ext uri="{0D108BD9-81ED-4DB2-BD59-A6C34878D82A}">
                    <a16:rowId xmlns:a16="http://schemas.microsoft.com/office/drawing/2014/main" val="3735387983"/>
                  </a:ext>
                </a:extLst>
              </a:tr>
              <a:tr h="1267179">
                <a:tc>
                  <a:txBody>
                    <a:bodyPr/>
                    <a:lstStyle/>
                    <a:p>
                      <a:r>
                        <a:rPr lang="es" sz="1050" b="1" dirty="0">
                          <a:latin typeface="Poppins" panose="00000500000000000000" pitchFamily="2" charset="0"/>
                          <a:cs typeface="Poppins" panose="00000500000000000000" pitchFamily="2" charset="0"/>
                        </a:rPr>
                        <a:t>Objetivos de aprendizaje</a:t>
                      </a:r>
                    </a:p>
                  </a:txBody>
                  <a:tcPr/>
                </a:tc>
                <a:tc>
                  <a:txBody>
                    <a:bodyPr/>
                    <a:lstStyle/>
                    <a:p>
                      <a:pPr marL="171450" indent="-171450">
                        <a:buFont typeface="Arial" panose="020B0604020202020204" pitchFamily="34" charset="0"/>
                        <a:buChar char="•"/>
                      </a:pPr>
                      <a:r>
                        <a:rPr lang="es" sz="1050" dirty="0">
                          <a:latin typeface="Poppins" panose="00000500000000000000" pitchFamily="2" charset="0"/>
                          <a:cs typeface="Poppins" panose="00000500000000000000" pitchFamily="2" charset="0"/>
                        </a:rPr>
                        <a:t>Comprender la definición de una oficina sostenible</a:t>
                      </a:r>
                    </a:p>
                    <a:p>
                      <a:pPr marL="171450" indent="-171450">
                        <a:buFont typeface="Arial" panose="020B0604020202020204" pitchFamily="34" charset="0"/>
                        <a:buChar char="•"/>
                      </a:pPr>
                      <a:r>
                        <a:rPr lang="es" sz="1050" dirty="0">
                          <a:latin typeface="Poppins" panose="00000500000000000000" pitchFamily="2" charset="0"/>
                          <a:cs typeface="Poppins" panose="00000500000000000000" pitchFamily="2" charset="0"/>
                        </a:rPr>
                        <a:t>Comprender los beneficios de una oficina sostenible en una pyme</a:t>
                      </a:r>
                    </a:p>
                    <a:p>
                      <a:pPr marL="171450" indent="-171450">
                        <a:buFont typeface="Arial" panose="020B0604020202020204" pitchFamily="34" charset="0"/>
                        <a:buChar char="•"/>
                      </a:pPr>
                      <a:r>
                        <a:rPr lang="es" sz="1050" dirty="0">
                          <a:latin typeface="Poppins" panose="00000500000000000000" pitchFamily="2" charset="0"/>
                          <a:cs typeface="Poppins" panose="00000500000000000000" pitchFamily="2" charset="0"/>
                        </a:rPr>
                        <a:t>Identificar y comprender los 7 pasos para desarrollar un plan de gestión de oficina sostenible</a:t>
                      </a:r>
                    </a:p>
                    <a:p>
                      <a:pPr marL="171450" indent="-171450">
                        <a:buFont typeface="Arial" panose="020B0604020202020204" pitchFamily="34" charset="0"/>
                        <a:buChar char="•"/>
                      </a:pPr>
                      <a:r>
                        <a:rPr lang="es" sz="1050" dirty="0">
                          <a:latin typeface="Poppins" panose="00000500000000000000" pitchFamily="2" charset="0"/>
                          <a:cs typeface="Poppins" panose="00000500000000000000" pitchFamily="2" charset="0"/>
                        </a:rPr>
                        <a:t>Comprender la definición y la importancia del bienestar de los empleados</a:t>
                      </a:r>
                    </a:p>
                    <a:p>
                      <a:pPr marL="171450" indent="-171450">
                        <a:buFont typeface="Arial" panose="020B0604020202020204" pitchFamily="34" charset="0"/>
                        <a:buChar char="•"/>
                      </a:pPr>
                      <a:r>
                        <a:rPr lang="es" sz="1050" dirty="0">
                          <a:latin typeface="Poppins" panose="00000500000000000000" pitchFamily="2" charset="0"/>
                          <a:cs typeface="Poppins" panose="00000500000000000000" pitchFamily="2" charset="0"/>
                        </a:rPr>
                        <a:t>Aprende a crear una política de bienestar digital</a:t>
                      </a:r>
                    </a:p>
                  </a:txBody>
                  <a:tcPr/>
                </a:tc>
                <a:extLst>
                  <a:ext uri="{0D108BD9-81ED-4DB2-BD59-A6C34878D82A}">
                    <a16:rowId xmlns:a16="http://schemas.microsoft.com/office/drawing/2014/main" val="1395596372"/>
                  </a:ext>
                </a:extLst>
              </a:tr>
              <a:tr h="1101948">
                <a:tc>
                  <a:txBody>
                    <a:bodyPr/>
                    <a:lstStyle/>
                    <a:p>
                      <a:r>
                        <a:rPr lang="es" sz="1050" b="1" dirty="0">
                          <a:latin typeface="Poppins" panose="00000500000000000000" pitchFamily="2" charset="0"/>
                          <a:cs typeface="Poppins" panose="00000500000000000000" pitchFamily="2" charset="0"/>
                        </a:rPr>
                        <a:t>Tópicos cubiertos</a:t>
                      </a:r>
                    </a:p>
                  </a:txBody>
                  <a:tcPr/>
                </a:tc>
                <a:tc>
                  <a:txBody>
                    <a:bodyPr/>
                    <a:lstStyle/>
                    <a:p>
                      <a:pPr marL="228600" marR="0" lvl="0" indent="-228600" algn="l" defTabSz="2072941" rtl="0" eaLnBrk="1" fontAlgn="auto" latinLnBrk="0" hangingPunct="1">
                        <a:lnSpc>
                          <a:spcPct val="100000"/>
                        </a:lnSpc>
                        <a:spcBef>
                          <a:spcPts val="0"/>
                        </a:spcBef>
                        <a:spcAft>
                          <a:spcPts val="0"/>
                        </a:spcAft>
                        <a:buClrTx/>
                        <a:buSzTx/>
                        <a:buFont typeface="+mj-lt"/>
                        <a:buAutoNum type="arabicPeriod"/>
                        <a:tabLst/>
                        <a:defRPr/>
                      </a:pPr>
                      <a:r>
                        <a:rPr lang="es" sz="1050" dirty="0">
                          <a:latin typeface="Poppins" panose="00000500000000000000" pitchFamily="2" charset="0"/>
                          <a:cs typeface="Poppins" panose="00000500000000000000" pitchFamily="2" charset="0"/>
                        </a:rPr>
                        <a:t>Introducción a las Oficinas Sostenibles</a:t>
                      </a:r>
                    </a:p>
                    <a:p>
                      <a:pPr marL="228600" marR="0" lvl="0" indent="-228600" algn="l" defTabSz="2072941" rtl="0" eaLnBrk="1" fontAlgn="auto" latinLnBrk="0" hangingPunct="1">
                        <a:lnSpc>
                          <a:spcPct val="100000"/>
                        </a:lnSpc>
                        <a:spcBef>
                          <a:spcPts val="0"/>
                        </a:spcBef>
                        <a:spcAft>
                          <a:spcPts val="0"/>
                        </a:spcAft>
                        <a:buClrTx/>
                        <a:buSzTx/>
                        <a:buFont typeface="+mj-lt"/>
                        <a:buAutoNum type="arabicPeriod"/>
                        <a:tabLst/>
                        <a:defRPr/>
                      </a:pPr>
                      <a:r>
                        <a:rPr lang="es" sz="1050" dirty="0">
                          <a:latin typeface="Poppins" panose="00000500000000000000" pitchFamily="2" charset="0"/>
                          <a:cs typeface="Poppins" panose="00000500000000000000" pitchFamily="2" charset="0"/>
                        </a:rPr>
                        <a:t>¿Cómo se beneficia la pyme?</a:t>
                      </a:r>
                    </a:p>
                    <a:p>
                      <a:pPr marL="228600" marR="0" lvl="0" indent="-228600" algn="l" defTabSz="2072941" rtl="0" eaLnBrk="1" fontAlgn="auto" latinLnBrk="0" hangingPunct="1">
                        <a:lnSpc>
                          <a:spcPct val="100000"/>
                        </a:lnSpc>
                        <a:spcBef>
                          <a:spcPts val="0"/>
                        </a:spcBef>
                        <a:spcAft>
                          <a:spcPts val="0"/>
                        </a:spcAft>
                        <a:buClrTx/>
                        <a:buSzTx/>
                        <a:buFont typeface="+mj-lt"/>
                        <a:buAutoNum type="arabicPeriod"/>
                        <a:tabLst/>
                        <a:defRPr/>
                      </a:pPr>
                      <a:r>
                        <a:rPr lang="es" sz="1050" dirty="0">
                          <a:latin typeface="Poppins" panose="00000500000000000000" pitchFamily="2" charset="0"/>
                          <a:cs typeface="Poppins" panose="00000500000000000000" pitchFamily="2" charset="0"/>
                        </a:rPr>
                        <a:t>Primeros pasos y victorias fáciles para una oficina más ecológica</a:t>
                      </a:r>
                    </a:p>
                    <a:p>
                      <a:pPr marL="228600" marR="0" lvl="0" indent="-228600" algn="l" defTabSz="2072941" rtl="0" eaLnBrk="1" fontAlgn="auto" latinLnBrk="0" hangingPunct="1">
                        <a:lnSpc>
                          <a:spcPct val="100000"/>
                        </a:lnSpc>
                        <a:spcBef>
                          <a:spcPts val="0"/>
                        </a:spcBef>
                        <a:spcAft>
                          <a:spcPts val="0"/>
                        </a:spcAft>
                        <a:buClrTx/>
                        <a:buSzTx/>
                        <a:buFont typeface="+mj-lt"/>
                        <a:buAutoNum type="arabicPeriod"/>
                        <a:tabLst/>
                        <a:defRPr/>
                      </a:pPr>
                      <a:r>
                        <a:rPr lang="es" sz="1050" dirty="0">
                          <a:latin typeface="Poppins" panose="00000500000000000000" pitchFamily="2" charset="0"/>
                          <a:cs typeface="Poppins" panose="00000500000000000000" pitchFamily="2" charset="0"/>
                        </a:rPr>
                        <a:t>7 pasos para desarrollar su primer plan de gestión de oficina sostenible</a:t>
                      </a:r>
                    </a:p>
                    <a:p>
                      <a:pPr marL="228600" marR="0" lvl="0" indent="-228600" algn="l" defTabSz="2072941" rtl="0" eaLnBrk="1" fontAlgn="auto" latinLnBrk="0" hangingPunct="1">
                        <a:lnSpc>
                          <a:spcPct val="100000"/>
                        </a:lnSpc>
                        <a:spcBef>
                          <a:spcPts val="0"/>
                        </a:spcBef>
                        <a:spcAft>
                          <a:spcPts val="0"/>
                        </a:spcAft>
                        <a:buClrTx/>
                        <a:buSzTx/>
                        <a:buFont typeface="+mj-lt"/>
                        <a:buAutoNum type="arabicPeriod"/>
                        <a:tabLst/>
                        <a:defRPr/>
                      </a:pPr>
                      <a:r>
                        <a:rPr lang="es" sz="1050" dirty="0">
                          <a:latin typeface="Poppins" panose="00000500000000000000" pitchFamily="2" charset="0"/>
                          <a:cs typeface="Poppins" panose="00000500000000000000" pitchFamily="2" charset="0"/>
                        </a:rPr>
                        <a:t>Bienestar y Sostenibilidad de los Empleados</a:t>
                      </a:r>
                    </a:p>
                    <a:p>
                      <a:pPr marL="228600" marR="0" lvl="0" indent="-228600" algn="l" defTabSz="2072941" rtl="0" eaLnBrk="1" fontAlgn="auto" latinLnBrk="0" hangingPunct="1">
                        <a:lnSpc>
                          <a:spcPct val="100000"/>
                        </a:lnSpc>
                        <a:spcBef>
                          <a:spcPts val="0"/>
                        </a:spcBef>
                        <a:spcAft>
                          <a:spcPts val="0"/>
                        </a:spcAft>
                        <a:buClrTx/>
                        <a:buSzTx/>
                        <a:buFont typeface="+mj-lt"/>
                        <a:buAutoNum type="arabicPeriod"/>
                        <a:tabLst/>
                        <a:defRPr/>
                      </a:pPr>
                      <a:r>
                        <a:rPr lang="es" sz="1050" dirty="0">
                          <a:latin typeface="Poppins" panose="00000500000000000000" pitchFamily="2" charset="0"/>
                          <a:cs typeface="Poppins" panose="00000500000000000000" pitchFamily="2" charset="0"/>
                        </a:rPr>
                        <a:t>Descripción general y conclusión</a:t>
                      </a:r>
                    </a:p>
                  </a:txBody>
                  <a:tcPr/>
                </a:tc>
                <a:extLst>
                  <a:ext uri="{0D108BD9-81ED-4DB2-BD59-A6C34878D82A}">
                    <a16:rowId xmlns:a16="http://schemas.microsoft.com/office/drawing/2014/main" val="3251210767"/>
                  </a:ext>
                </a:extLst>
              </a:tr>
              <a:tr h="890698">
                <a:tc>
                  <a:txBody>
                    <a:bodyPr/>
                    <a:lstStyle/>
                    <a:p>
                      <a:r>
                        <a:rPr lang="es" sz="1050" b="1" dirty="0">
                          <a:latin typeface="Poppins" panose="00000500000000000000" pitchFamily="2" charset="0"/>
                          <a:cs typeface="Poppins" panose="00000500000000000000" pitchFamily="2" charset="0"/>
                        </a:rPr>
                        <a:t>Evaluaciones sugeridas</a:t>
                      </a:r>
                    </a:p>
                  </a:txBody>
                  <a:tcPr/>
                </a:tc>
                <a:tc>
                  <a:txBody>
                    <a:bodyPr/>
                    <a:lstStyle/>
                    <a:p>
                      <a:pPr marL="171450" indent="-171450">
                        <a:buFont typeface="Wingdings" panose="05000000000000000000" pitchFamily="2" charset="2"/>
                        <a:buChar char="Ø"/>
                      </a:pPr>
                      <a:r>
                        <a:rPr lang="es" sz="1050" dirty="0">
                          <a:latin typeface="Poppins" panose="00000500000000000000" pitchFamily="2" charset="0"/>
                          <a:cs typeface="Poppins" panose="00000500000000000000" pitchFamily="2" charset="0"/>
                        </a:rPr>
                        <a:t>Diapositiva 43: Plan de Bienestar Digital</a:t>
                      </a:r>
                    </a:p>
                  </a:txBody>
                  <a:tcPr/>
                </a:tc>
                <a:extLst>
                  <a:ext uri="{0D108BD9-81ED-4DB2-BD59-A6C34878D82A}">
                    <a16:rowId xmlns:a16="http://schemas.microsoft.com/office/drawing/2014/main" val="3092509443"/>
                  </a:ext>
                </a:extLst>
              </a:tr>
              <a:tr h="890698">
                <a:tc>
                  <a:txBody>
                    <a:bodyPr/>
                    <a:lstStyle/>
                    <a:p>
                      <a:r>
                        <a:rPr lang="es" sz="1050" b="1" dirty="0">
                          <a:latin typeface="Poppins" panose="00000500000000000000" pitchFamily="2" charset="0"/>
                          <a:cs typeface="Poppins" panose="00000500000000000000" pitchFamily="2" charset="0"/>
                        </a:rPr>
                        <a:t>Más recursos</a:t>
                      </a:r>
                    </a:p>
                  </a:txBody>
                  <a:tcPr/>
                </a:tc>
                <a:tc>
                  <a:txBody>
                    <a:bodyPr/>
                    <a:lstStyle/>
                    <a:p>
                      <a:pPr marL="171450" marR="0" lvl="0" indent="-171450" algn="l" defTabSz="207294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sz="1050" dirty="0">
                          <a:solidFill>
                            <a:srgbClr val="84BA41"/>
                          </a:solidFill>
                          <a:latin typeface="Poppins" panose="00000500000000000000" pitchFamily="2" charset="0"/>
                          <a:cs typeface="Poppins" panose="00000500000000000000" pitchFamily="2" charset="0"/>
                          <a:hlinkClick r:id="rId2"/>
                        </a:rPr>
                        <a:t>Logro de ventaja competitiva a través de sinergia en oficinas verdes</a:t>
                      </a:r>
                      <a:endParaRPr lang="en-BA" sz="1050" dirty="0">
                        <a:solidFill>
                          <a:srgbClr val="84BA41"/>
                        </a:solidFill>
                        <a:latin typeface="Poppins" panose="00000500000000000000" pitchFamily="2" charset="0"/>
                        <a:cs typeface="Poppins" panose="00000500000000000000" pitchFamily="2" charset="0"/>
                      </a:endParaRPr>
                    </a:p>
                    <a:p>
                      <a:pPr marL="171450" indent="-171450">
                        <a:buFont typeface="Arial" panose="020B0604020202020204" pitchFamily="34" charset="0"/>
                        <a:buChar char="•"/>
                      </a:pPr>
                      <a:r>
                        <a:rPr lang="es" sz="1050" dirty="0">
                          <a:solidFill>
                            <a:srgbClr val="84BA41"/>
                          </a:solidFill>
                          <a:latin typeface="Poppins" panose="00000500000000000000" pitchFamily="2" charset="0"/>
                          <a:cs typeface="Poppins" panose="00000500000000000000" pitchFamily="2" charset="0"/>
                          <a:hlinkClick r:id="rId3">
                            <a:extLst>
                              <a:ext uri="{A12FA001-AC4F-418D-AE19-62706E023703}">
                                <ahyp:hlinkClr xmlns:ahyp="http://schemas.microsoft.com/office/drawing/2018/hyperlinkcolor" val="tx"/>
                              </a:ext>
                            </a:extLst>
                          </a:hlinkClick>
                        </a:rPr>
                        <a:t>Obtenga una ventaja competitiva siendo ecológico</a:t>
                      </a:r>
                      <a:endParaRPr lang="en-GB" sz="1050" dirty="0">
                        <a:solidFill>
                          <a:srgbClr val="84BA41"/>
                        </a:solidFill>
                        <a:latin typeface="Poppins" panose="00000500000000000000" pitchFamily="2" charset="0"/>
                        <a:cs typeface="Poppins" panose="00000500000000000000" pitchFamily="2" charset="0"/>
                      </a:endParaRPr>
                    </a:p>
                    <a:p>
                      <a:pPr marL="171450" marR="0" lvl="0" indent="-171450" algn="l" defTabSz="207294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sz="1050" dirty="0">
                          <a:solidFill>
                            <a:srgbClr val="84BA41"/>
                          </a:solidFill>
                          <a:latin typeface="Poppins" panose="00000500000000000000" pitchFamily="2" charset="0"/>
                          <a:cs typeface="Poppins" panose="00000500000000000000" pitchFamily="2" charset="0"/>
                          <a:hlinkClick r:id="rId4"/>
                        </a:rPr>
                        <a:t>Una oficina sostenible: ¿cuáles son las ventajas y cómo se consigue?</a:t>
                      </a:r>
                      <a:endParaRPr lang="en-GB" sz="1050" dirty="0">
                        <a:solidFill>
                          <a:srgbClr val="84BA41"/>
                        </a:solidFill>
                        <a:latin typeface="Poppins" panose="00000500000000000000" pitchFamily="2" charset="0"/>
                        <a:cs typeface="Poppins" panose="00000500000000000000" pitchFamily="2" charset="0"/>
                      </a:endParaRPr>
                    </a:p>
                    <a:p>
                      <a:pPr marL="171450" indent="-171450">
                        <a:buFont typeface="Arial" panose="020B0604020202020204" pitchFamily="34" charset="0"/>
                        <a:buChar char="•"/>
                      </a:pPr>
                      <a:r>
                        <a:rPr lang="es" sz="1050" dirty="0">
                          <a:solidFill>
                            <a:srgbClr val="84BA41"/>
                          </a:solidFill>
                          <a:latin typeface="Poppins" panose="00000500000000000000" pitchFamily="2" charset="0"/>
                          <a:cs typeface="Poppins" panose="00000500000000000000" pitchFamily="2" charset="0"/>
                          <a:hlinkClick r:id="rId5">
                            <a:extLst>
                              <a:ext uri="{A12FA001-AC4F-418D-AE19-62706E023703}">
                                <ahyp:hlinkClr xmlns:ahyp="http://schemas.microsoft.com/office/drawing/2018/hyperlinkcolor" val="tx"/>
                              </a:ext>
                            </a:extLst>
                          </a:hlinkClick>
                        </a:rPr>
                        <a:t>7 beneficios del diseño del lugar de trabajo sostenible</a:t>
                      </a:r>
                      <a:endParaRPr lang="en-BA" sz="1050" dirty="0">
                        <a:solidFill>
                          <a:srgbClr val="84BA41"/>
                        </a:solidFill>
                        <a:latin typeface="Poppins" panose="00000500000000000000" pitchFamily="2" charset="0"/>
                        <a:cs typeface="Poppins" panose="00000500000000000000" pitchFamily="2" charset="0"/>
                      </a:endParaRPr>
                    </a:p>
                    <a:p>
                      <a:pPr marL="171450" marR="0" lvl="0" indent="-171450" algn="l" defTabSz="207294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sz="1050" dirty="0">
                          <a:solidFill>
                            <a:srgbClr val="84BA41"/>
                          </a:solidFill>
                          <a:latin typeface="Poppins" panose="00000500000000000000" pitchFamily="2" charset="0"/>
                          <a:cs typeface="Poppins" panose="00000500000000000000" pitchFamily="2" charset="0"/>
                          <a:hlinkClick r:id="rId6"/>
                        </a:rPr>
                        <a:t>Edificios de Oficinas Verdes y Sostenibilidad: ¿La Gestión Verde de Recursos Humanos Provoca Comportamientos Verdes?</a:t>
                      </a:r>
                      <a:endParaRPr lang="en-BA" sz="1050" dirty="0">
                        <a:solidFill>
                          <a:srgbClr val="84BA41"/>
                        </a:solidFill>
                        <a:latin typeface="Poppins" panose="00000500000000000000" pitchFamily="2" charset="0"/>
                        <a:cs typeface="Poppins" panose="00000500000000000000" pitchFamily="2" charset="0"/>
                      </a:endParaRPr>
                    </a:p>
                    <a:p>
                      <a:pPr marL="171450" marR="0" lvl="0" indent="-171450" algn="l" defTabSz="207294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sz="1050" dirty="0">
                          <a:solidFill>
                            <a:srgbClr val="84BA41"/>
                          </a:solidFill>
                          <a:latin typeface="Poppins" panose="00000500000000000000" pitchFamily="2" charset="0"/>
                          <a:cs typeface="Poppins" panose="00000500000000000000" pitchFamily="2" charset="0"/>
                          <a:hlinkClick r:id="rId7"/>
                        </a:rPr>
                        <a:t>Impacto de los edificios de oficinas sostenibles en la comodidad y productividad de los ocupantes</a:t>
                      </a:r>
                      <a:endParaRPr lang="en-BA" sz="1050" dirty="0">
                        <a:solidFill>
                          <a:srgbClr val="84BA41"/>
                        </a:solidFill>
                        <a:latin typeface="Poppins" panose="00000500000000000000" pitchFamily="2" charset="0"/>
                        <a:cs typeface="Poppins" panose="00000500000000000000" pitchFamily="2" charset="0"/>
                      </a:endParaRPr>
                    </a:p>
                    <a:p>
                      <a:pPr marL="171450" marR="0" lvl="0" indent="-171450" algn="l" defTabSz="207294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sz="1050" dirty="0">
                          <a:solidFill>
                            <a:srgbClr val="84BA41"/>
                          </a:solidFill>
                          <a:latin typeface="Poppins" panose="00000500000000000000" pitchFamily="2" charset="0"/>
                          <a:cs typeface="Poppins" panose="00000500000000000000" pitchFamily="2" charset="0"/>
                          <a:hlinkClick r:id="rId8"/>
                        </a:rPr>
                        <a:t>Influencia de la Calidad Ambiental Interior en la Productividad Laboral en Edificios de Oficinas Verdes</a:t>
                      </a:r>
                      <a:endParaRPr lang="en-BA" sz="1050" dirty="0">
                        <a:solidFill>
                          <a:srgbClr val="84BA41"/>
                        </a:solidFill>
                        <a:latin typeface="Poppins" panose="00000500000000000000" pitchFamily="2" charset="0"/>
                        <a:cs typeface="Poppins" panose="00000500000000000000" pitchFamily="2" charset="0"/>
                      </a:endParaRPr>
                    </a:p>
                    <a:p>
                      <a:pPr marL="171450" indent="-171450">
                        <a:buFont typeface="Arial" panose="020B0604020202020204" pitchFamily="34" charset="0"/>
                        <a:buChar char="•"/>
                      </a:pPr>
                      <a:r>
                        <a:rPr lang="es" sz="1050" dirty="0">
                          <a:solidFill>
                            <a:srgbClr val="84BA41"/>
                          </a:solidFill>
                          <a:latin typeface="Poppins" panose="00000500000000000000" pitchFamily="2" charset="0"/>
                          <a:cs typeface="Poppins" panose="00000500000000000000" pitchFamily="2" charset="0"/>
                          <a:hlinkClick r:id="rId9">
                            <a:extLst>
                              <a:ext uri="{A12FA001-AC4F-418D-AE19-62706E023703}">
                                <ahyp:hlinkClr xmlns:ahyp="http://schemas.microsoft.com/office/drawing/2018/hyperlinkcolor" val="tx"/>
                              </a:ext>
                            </a:extLst>
                          </a:hlinkClick>
                        </a:rPr>
                        <a:t>El estudio </a:t>
                      </a:r>
                      <a:endParaRPr lang="en-IE" sz="1050" dirty="0">
                        <a:solidFill>
                          <a:srgbClr val="84BA41"/>
                        </a:solidFill>
                        <a:latin typeface="Poppins" panose="00000500000000000000" pitchFamily="2" charset="0"/>
                        <a:cs typeface="Poppins" panose="00000500000000000000" pitchFamily="2" charset="0"/>
                      </a:endParaRPr>
                    </a:p>
                    <a:p>
                      <a:pPr marL="171450" indent="-171450">
                        <a:buFont typeface="Arial" panose="020B0604020202020204" pitchFamily="34" charset="0"/>
                        <a:buChar char="•"/>
                      </a:pPr>
                      <a:r>
                        <a:rPr lang="es" sz="1050" dirty="0">
                          <a:solidFill>
                            <a:srgbClr val="84BA41"/>
                          </a:solidFill>
                          <a:latin typeface="Poppins" panose="00000500000000000000" pitchFamily="2" charset="0"/>
                          <a:cs typeface="Poppins" panose="00000500000000000000" pitchFamily="2" charset="0"/>
                          <a:hlinkClick r:id="rId10"/>
                        </a:rPr>
                        <a:t>Bienestar de los empleados: cuidar a su gente</a:t>
                      </a:r>
                      <a:endParaRPr lang="en-GB" sz="1050" dirty="0">
                        <a:solidFill>
                          <a:srgbClr val="84BA41"/>
                        </a:solidFill>
                        <a:latin typeface="Poppins" panose="00000500000000000000" pitchFamily="2" charset="0"/>
                        <a:cs typeface="Poppins" panose="00000500000000000000" pitchFamily="2" charset="0"/>
                      </a:endParaRPr>
                    </a:p>
                    <a:p>
                      <a:pPr marL="171450" indent="-171450">
                        <a:buFont typeface="Arial" panose="020B0604020202020204" pitchFamily="34" charset="0"/>
                        <a:buChar char="•"/>
                      </a:pPr>
                      <a:r>
                        <a:rPr lang="es" sz="1050" dirty="0">
                          <a:solidFill>
                            <a:srgbClr val="84BA41"/>
                          </a:solidFill>
                          <a:latin typeface="Poppins" panose="00000500000000000000" pitchFamily="2" charset="0"/>
                          <a:cs typeface="Poppins" panose="00000500000000000000" pitchFamily="2" charset="0"/>
                          <a:hlinkClick r:id="rId11">
                            <a:extLst>
                              <a:ext uri="{A12FA001-AC4F-418D-AE19-62706E023703}">
                                <ahyp:hlinkClr xmlns:ahyp="http://schemas.microsoft.com/office/drawing/2018/hyperlinkcolor" val="tx"/>
                              </a:ext>
                            </a:extLst>
                          </a:hlinkClick>
                        </a:rPr>
                        <a:t>Beneficios de eficiencia de tener una oficina verde</a:t>
                      </a:r>
                      <a:endParaRPr lang="en-US" sz="1050" dirty="0">
                        <a:solidFill>
                          <a:srgbClr val="84BA41"/>
                        </a:solidFill>
                        <a:latin typeface="Poppins" panose="00000500000000000000" pitchFamily="2" charset="0"/>
                        <a:cs typeface="Poppins" panose="00000500000000000000" pitchFamily="2" charset="0"/>
                      </a:endParaRPr>
                    </a:p>
                  </a:txBody>
                  <a:tcPr/>
                </a:tc>
                <a:extLst>
                  <a:ext uri="{0D108BD9-81ED-4DB2-BD59-A6C34878D82A}">
                    <a16:rowId xmlns:a16="http://schemas.microsoft.com/office/drawing/2014/main" val="4017011396"/>
                  </a:ext>
                </a:extLst>
              </a:tr>
            </a:tbl>
          </a:graphicData>
        </a:graphic>
      </p:graphicFrame>
      <p:pic>
        <p:nvPicPr>
          <p:cNvPr id="9" name="Picture 8">
            <a:extLst>
              <a:ext uri="{FF2B5EF4-FFF2-40B4-BE49-F238E27FC236}">
                <a16:creationId xmlns:a16="http://schemas.microsoft.com/office/drawing/2014/main" id="{9CEACE28-8A9C-489E-97DE-60B3460CD439}"/>
              </a:ext>
            </a:extLst>
          </p:cNvPr>
          <p:cNvPicPr>
            <a:picLocks noChangeAspect="1"/>
          </p:cNvPicPr>
          <p:nvPr/>
        </p:nvPicPr>
        <p:blipFill>
          <a:blip r:embed="rId12"/>
          <a:stretch>
            <a:fillRect/>
          </a:stretch>
        </p:blipFill>
        <p:spPr>
          <a:xfrm>
            <a:off x="2679625" y="1447800"/>
            <a:ext cx="2200423" cy="1243524"/>
          </a:xfrm>
          <a:prstGeom prst="rect">
            <a:avLst/>
          </a:prstGeom>
        </p:spPr>
      </p:pic>
    </p:spTree>
    <p:extLst>
      <p:ext uri="{BB962C8B-B14F-4D97-AF65-F5344CB8AC3E}">
        <p14:creationId xmlns:p14="http://schemas.microsoft.com/office/powerpoint/2010/main" val="31650112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328FF30B-34C2-8A43-A480-7EF14C81AEF1}"/>
              </a:ext>
            </a:extLst>
          </p:cNvPr>
          <p:cNvSpPr>
            <a:spLocks noGrp="1"/>
          </p:cNvSpPr>
          <p:nvPr>
            <p:ph type="body" sz="quarter" idx="30"/>
          </p:nvPr>
        </p:nvSpPr>
        <p:spPr/>
        <p:txBody>
          <a:bodyPr/>
          <a:lstStyle/>
          <a:p>
            <a:r>
              <a:rPr lang="es" dirty="0"/>
              <a:t>05 RESUMEN DEL CONTENIDO DEL CURSO</a:t>
            </a:r>
          </a:p>
        </p:txBody>
      </p:sp>
      <p:sp>
        <p:nvSpPr>
          <p:cNvPr id="5" name="Text Placeholder 28">
            <a:extLst>
              <a:ext uri="{FF2B5EF4-FFF2-40B4-BE49-F238E27FC236}">
                <a16:creationId xmlns:a16="http://schemas.microsoft.com/office/drawing/2014/main" id="{55F7464D-66D5-48F4-919B-28470E9B0062}"/>
              </a:ext>
            </a:extLst>
          </p:cNvPr>
          <p:cNvSpPr txBox="1">
            <a:spLocks/>
          </p:cNvSpPr>
          <p:nvPr/>
        </p:nvSpPr>
        <p:spPr>
          <a:xfrm>
            <a:off x="395996" y="1447800"/>
            <a:ext cx="6705375" cy="6903719"/>
          </a:xfrm>
          <a:prstGeom prst="rect">
            <a:avLst/>
          </a:prstGeom>
        </p:spPr>
        <p:txBody>
          <a:bodyPr>
            <a:normAutofit/>
          </a:bodyPr>
          <a:lst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lgn="l">
              <a:buNone/>
            </a:pPr>
            <a:endParaRPr lang="en-US" sz="1050" b="1" u="sng" dirty="0"/>
          </a:p>
        </p:txBody>
      </p:sp>
      <p:graphicFrame>
        <p:nvGraphicFramePr>
          <p:cNvPr id="6" name="Table 2">
            <a:extLst>
              <a:ext uri="{FF2B5EF4-FFF2-40B4-BE49-F238E27FC236}">
                <a16:creationId xmlns:a16="http://schemas.microsoft.com/office/drawing/2014/main" id="{16208014-90FF-43DD-A156-5B695656462B}"/>
              </a:ext>
            </a:extLst>
          </p:cNvPr>
          <p:cNvGraphicFramePr>
            <a:graphicFrameLocks noGrp="1"/>
          </p:cNvGraphicFramePr>
          <p:nvPr/>
        </p:nvGraphicFramePr>
        <p:xfrm>
          <a:off x="458304" y="1308877"/>
          <a:ext cx="6705374" cy="7544713"/>
        </p:xfrm>
        <a:graphic>
          <a:graphicData uri="http://schemas.openxmlformats.org/drawingml/2006/table">
            <a:tbl>
              <a:tblPr firstRow="1" bandRow="1">
                <a:tableStyleId>{5940675A-B579-460E-94D1-54222C63F5DA}</a:tableStyleId>
              </a:tblPr>
              <a:tblGrid>
                <a:gridCol w="1280407">
                  <a:extLst>
                    <a:ext uri="{9D8B030D-6E8A-4147-A177-3AD203B41FA5}">
                      <a16:colId xmlns:a16="http://schemas.microsoft.com/office/drawing/2014/main" val="991469155"/>
                    </a:ext>
                  </a:extLst>
                </a:gridCol>
                <a:gridCol w="5424967">
                  <a:extLst>
                    <a:ext uri="{9D8B030D-6E8A-4147-A177-3AD203B41FA5}">
                      <a16:colId xmlns:a16="http://schemas.microsoft.com/office/drawing/2014/main" val="3205039480"/>
                    </a:ext>
                  </a:extLst>
                </a:gridCol>
              </a:tblGrid>
              <a:tr h="343827">
                <a:tc>
                  <a:txBody>
                    <a:bodyPr/>
                    <a:lstStyle/>
                    <a:p>
                      <a:r>
                        <a:rPr lang="es" sz="1050" b="1" dirty="0">
                          <a:solidFill>
                            <a:schemeClr val="bg1"/>
                          </a:solidFill>
                          <a:latin typeface="Poppins" panose="00000500000000000000" pitchFamily="2" charset="0"/>
                          <a:cs typeface="Poppins" panose="00000500000000000000" pitchFamily="2" charset="0"/>
                        </a:rPr>
                        <a:t>MÓDULO 4</a:t>
                      </a:r>
                    </a:p>
                  </a:txBody>
                  <a:tcPr>
                    <a:solidFill>
                      <a:srgbClr val="297239"/>
                    </a:solidFill>
                  </a:tcPr>
                </a:tc>
                <a:tc>
                  <a:txBody>
                    <a:bodyPr/>
                    <a:lstStyle/>
                    <a:p>
                      <a:r>
                        <a:rPr lang="es" sz="1050" b="1" dirty="0">
                          <a:solidFill>
                            <a:schemeClr val="bg1"/>
                          </a:solidFill>
                          <a:latin typeface="Poppins" panose="00000500000000000000" pitchFamily="2" charset="0"/>
                          <a:cs typeface="Poppins" panose="00000500000000000000" pitchFamily="2" charset="0"/>
                        </a:rPr>
                        <a:t>ADQUISICIONES Y CADENAS DE SUMINISTRO SOSTENIBLES</a:t>
                      </a:r>
                    </a:p>
                    <a:p>
                      <a:endParaRPr lang="en-US" sz="1050" b="1" dirty="0">
                        <a:solidFill>
                          <a:schemeClr val="bg1"/>
                        </a:solidFill>
                        <a:latin typeface="Poppins" panose="00000500000000000000" pitchFamily="2" charset="0"/>
                        <a:cs typeface="Poppins" panose="00000500000000000000" pitchFamily="2" charset="0"/>
                      </a:endParaRPr>
                    </a:p>
                    <a:p>
                      <a:endParaRPr lang="en-US" sz="1050" b="1" dirty="0">
                        <a:solidFill>
                          <a:schemeClr val="bg1"/>
                        </a:solidFill>
                        <a:latin typeface="Poppins" panose="00000500000000000000" pitchFamily="2" charset="0"/>
                        <a:cs typeface="Poppins" panose="00000500000000000000" pitchFamily="2" charset="0"/>
                      </a:endParaRPr>
                    </a:p>
                    <a:p>
                      <a:endParaRPr lang="en-US" sz="1050" b="1" dirty="0">
                        <a:solidFill>
                          <a:schemeClr val="bg1"/>
                        </a:solidFill>
                        <a:latin typeface="Poppins" panose="00000500000000000000" pitchFamily="2" charset="0"/>
                        <a:cs typeface="Poppins" panose="00000500000000000000" pitchFamily="2" charset="0"/>
                      </a:endParaRPr>
                    </a:p>
                    <a:p>
                      <a:endParaRPr lang="en-US" sz="1050" b="1" dirty="0">
                        <a:solidFill>
                          <a:schemeClr val="bg1"/>
                        </a:solidFill>
                        <a:latin typeface="Poppins" panose="00000500000000000000" pitchFamily="2" charset="0"/>
                        <a:cs typeface="Poppins" panose="00000500000000000000" pitchFamily="2" charset="0"/>
                      </a:endParaRPr>
                    </a:p>
                    <a:p>
                      <a:endParaRPr lang="en-US" sz="1050" b="1" dirty="0">
                        <a:solidFill>
                          <a:schemeClr val="bg1"/>
                        </a:solidFill>
                        <a:latin typeface="Poppins" panose="00000500000000000000" pitchFamily="2" charset="0"/>
                        <a:cs typeface="Poppins" panose="00000500000000000000" pitchFamily="2" charset="0"/>
                      </a:endParaRPr>
                    </a:p>
                    <a:p>
                      <a:endParaRPr lang="en-US" sz="1050" b="1" dirty="0">
                        <a:solidFill>
                          <a:schemeClr val="bg1"/>
                        </a:solidFill>
                        <a:latin typeface="Poppins" panose="00000500000000000000" pitchFamily="2" charset="0"/>
                        <a:cs typeface="Poppins" panose="00000500000000000000" pitchFamily="2" charset="0"/>
                      </a:endParaRPr>
                    </a:p>
                    <a:p>
                      <a:endParaRPr lang="en-US" sz="1050" b="1" dirty="0">
                        <a:solidFill>
                          <a:schemeClr val="bg1"/>
                        </a:solidFill>
                        <a:latin typeface="Poppins" panose="00000500000000000000" pitchFamily="2" charset="0"/>
                        <a:cs typeface="Poppins" panose="00000500000000000000" pitchFamily="2" charset="0"/>
                      </a:endParaRPr>
                    </a:p>
                    <a:p>
                      <a:endParaRPr lang="en-US" sz="1050" b="1" dirty="0">
                        <a:solidFill>
                          <a:schemeClr val="bg1"/>
                        </a:solidFill>
                        <a:latin typeface="Poppins" panose="00000500000000000000" pitchFamily="2" charset="0"/>
                        <a:cs typeface="Poppins" panose="00000500000000000000" pitchFamily="2" charset="0"/>
                      </a:endParaRPr>
                    </a:p>
                  </a:txBody>
                  <a:tcPr>
                    <a:solidFill>
                      <a:srgbClr val="297239"/>
                    </a:solidFill>
                  </a:tcPr>
                </a:tc>
                <a:extLst>
                  <a:ext uri="{0D108BD9-81ED-4DB2-BD59-A6C34878D82A}">
                    <a16:rowId xmlns:a16="http://schemas.microsoft.com/office/drawing/2014/main" val="4116198776"/>
                  </a:ext>
                </a:extLst>
              </a:tr>
              <a:tr h="1267179">
                <a:tc>
                  <a:txBody>
                    <a:bodyPr/>
                    <a:lstStyle/>
                    <a:p>
                      <a:r>
                        <a:rPr lang="es" sz="1050" b="1" dirty="0">
                          <a:latin typeface="Poppins" panose="00000500000000000000" pitchFamily="2" charset="0"/>
                          <a:cs typeface="Poppins" panose="00000500000000000000" pitchFamily="2" charset="0"/>
                        </a:rPr>
                        <a:t>Visión general</a:t>
                      </a:r>
                    </a:p>
                  </a:txBody>
                  <a:tcPr/>
                </a:tc>
                <a:tc>
                  <a:txBody>
                    <a:bodyPr/>
                    <a:lstStyle/>
                    <a:p>
                      <a:r>
                        <a:rPr lang="es" sz="1050" dirty="0">
                          <a:latin typeface="Poppins" panose="00000500000000000000" pitchFamily="2" charset="0"/>
                          <a:cs typeface="Poppins" panose="00000500000000000000" pitchFamily="2" charset="0"/>
                        </a:rPr>
                        <a:t>Generalmente, los gerentes de las PYMES son conscientes del uso de su oficina, sin embargo, no todas las PYMES son conscientes de su impacto externo.</a:t>
                      </a:r>
                    </a:p>
                    <a:p>
                      <a:r>
                        <a:rPr lang="es" sz="1050" dirty="0">
                          <a:latin typeface="Poppins" panose="00000500000000000000" pitchFamily="2" charset="0"/>
                          <a:cs typeface="Poppins" panose="00000500000000000000" pitchFamily="2" charset="0"/>
                        </a:rPr>
                        <a:t>Todas las PYMES adquieren productos, materiales o servicios para hacer funcionar sus negocios. Al final de este módulo, tendrá una mejor comprensión de lo que es el aprovisionamiento sostenible y cómo adoptar cambios para que su negocio tenga menos impacto en el medio ambiente. También </a:t>
                      </a:r>
                      <a:r>
                        <a:rPr lang="es" sz="1050" dirty="0" err="1">
                          <a:latin typeface="Poppins" panose="00000500000000000000" pitchFamily="2" charset="0"/>
                          <a:cs typeface="Poppins" panose="00000500000000000000" pitchFamily="2" charset="0"/>
                        </a:rPr>
                        <a:t>reconocerá </a:t>
                      </a:r>
                      <a:r>
                        <a:rPr lang="es" sz="1050" dirty="0">
                          <a:latin typeface="Poppins" panose="00000500000000000000" pitchFamily="2" charset="0"/>
                          <a:cs typeface="Poppins" panose="00000500000000000000" pitchFamily="2" charset="0"/>
                        </a:rPr>
                        <a:t>la importancia de las cadenas de suministro cortas y el impacto más amplio que crean.</a:t>
                      </a:r>
                    </a:p>
                    <a:p>
                      <a:endParaRPr lang="en-US" sz="1050" dirty="0">
                        <a:latin typeface="Poppins" panose="00000500000000000000" pitchFamily="2" charset="0"/>
                        <a:cs typeface="Poppins" panose="00000500000000000000" pitchFamily="2" charset="0"/>
                      </a:endParaRPr>
                    </a:p>
                  </a:txBody>
                  <a:tcPr/>
                </a:tc>
                <a:extLst>
                  <a:ext uri="{0D108BD9-81ED-4DB2-BD59-A6C34878D82A}">
                    <a16:rowId xmlns:a16="http://schemas.microsoft.com/office/drawing/2014/main" val="3735387983"/>
                  </a:ext>
                </a:extLst>
              </a:tr>
              <a:tr h="1267179">
                <a:tc>
                  <a:txBody>
                    <a:bodyPr/>
                    <a:lstStyle/>
                    <a:p>
                      <a:r>
                        <a:rPr lang="es" sz="1050" b="1" dirty="0">
                          <a:latin typeface="Poppins" panose="00000500000000000000" pitchFamily="2" charset="0"/>
                          <a:cs typeface="Poppins" panose="00000500000000000000" pitchFamily="2" charset="0"/>
                        </a:rPr>
                        <a:t>Objetivos de aprendizaje</a:t>
                      </a:r>
                    </a:p>
                  </a:txBody>
                  <a:tcPr/>
                </a:tc>
                <a:tc>
                  <a:txBody>
                    <a:bodyPr/>
                    <a:lstStyle/>
                    <a:p>
                      <a:pPr marL="171450" indent="-171450">
                        <a:buFont typeface="Arial" panose="020B0604020202020204" pitchFamily="34" charset="0"/>
                        <a:buChar char="•"/>
                      </a:pPr>
                      <a:r>
                        <a:rPr lang="es" sz="1050" dirty="0">
                          <a:latin typeface="Poppins" panose="00000500000000000000" pitchFamily="2" charset="0"/>
                          <a:cs typeface="Poppins" panose="00000500000000000000" pitchFamily="2" charset="0"/>
                        </a:rPr>
                        <a:t>Comprenda qué es el abastecimiento sostenible y cómo adoptar cambios para que su negocio tenga menos impacto en el medio ambiente.</a:t>
                      </a:r>
                    </a:p>
                    <a:p>
                      <a:pPr marL="171450" indent="-171450">
                        <a:buFont typeface="Arial" panose="020B0604020202020204" pitchFamily="34" charset="0"/>
                        <a:buChar char="•"/>
                      </a:pPr>
                      <a:r>
                        <a:rPr lang="es" sz="1050" dirty="0">
                          <a:latin typeface="Poppins" panose="00000500000000000000" pitchFamily="2" charset="0"/>
                          <a:cs typeface="Poppins" panose="00000500000000000000" pitchFamily="2" charset="0"/>
                        </a:rPr>
                        <a:t>Comprender los 3 pilares de las compras sostenibles</a:t>
                      </a:r>
                    </a:p>
                    <a:p>
                      <a:pPr marL="171450" indent="-171450">
                        <a:buFont typeface="Arial" panose="020B0604020202020204" pitchFamily="34" charset="0"/>
                        <a:buChar char="•"/>
                      </a:pPr>
                      <a:r>
                        <a:rPr lang="es" sz="1050" dirty="0">
                          <a:latin typeface="Poppins" panose="00000500000000000000" pitchFamily="2" charset="0"/>
                          <a:cs typeface="Poppins" panose="00000500000000000000" pitchFamily="2" charset="0"/>
                        </a:rPr>
                        <a:t>Identificar los 6 pasos para impulsar las compras sostenibles</a:t>
                      </a:r>
                    </a:p>
                    <a:p>
                      <a:pPr marL="171450" indent="-171450">
                        <a:buFont typeface="Arial" panose="020B0604020202020204" pitchFamily="34" charset="0"/>
                        <a:buChar char="•"/>
                      </a:pPr>
                      <a:r>
                        <a:rPr lang="es" sz="1050" dirty="0">
                          <a:latin typeface="Poppins" panose="00000500000000000000" pitchFamily="2" charset="0"/>
                          <a:cs typeface="Poppins" panose="00000500000000000000" pitchFamily="2" charset="0"/>
                        </a:rPr>
                        <a:t>Equipar a los participantes con las habilidades y herramientas para desarrollar una estrategia de compras sostenibles</a:t>
                      </a:r>
                    </a:p>
                    <a:p>
                      <a:pPr marL="171450" marR="0" lvl="0" indent="-171450" algn="l" defTabSz="207294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sz="1050" dirty="0" err="1">
                          <a:latin typeface="Poppins" panose="00000500000000000000" pitchFamily="2" charset="0"/>
                          <a:cs typeface="Poppins" panose="00000500000000000000" pitchFamily="2" charset="0"/>
                        </a:rPr>
                        <a:t>Reconocer </a:t>
                      </a:r>
                      <a:r>
                        <a:rPr lang="es" sz="1050" dirty="0">
                          <a:latin typeface="Poppins" panose="00000500000000000000" pitchFamily="2" charset="0"/>
                          <a:cs typeface="Poppins" panose="00000500000000000000" pitchFamily="2" charset="0"/>
                        </a:rPr>
                        <a:t>la importancia de las cadenas de suministro cortas y el impacto más amplio que generan</a:t>
                      </a:r>
                    </a:p>
                  </a:txBody>
                  <a:tcPr/>
                </a:tc>
                <a:extLst>
                  <a:ext uri="{0D108BD9-81ED-4DB2-BD59-A6C34878D82A}">
                    <a16:rowId xmlns:a16="http://schemas.microsoft.com/office/drawing/2014/main" val="1395596372"/>
                  </a:ext>
                </a:extLst>
              </a:tr>
              <a:tr h="1111174">
                <a:tc>
                  <a:txBody>
                    <a:bodyPr/>
                    <a:lstStyle/>
                    <a:p>
                      <a:r>
                        <a:rPr lang="es" sz="1050" b="1" dirty="0">
                          <a:latin typeface="Poppins" panose="00000500000000000000" pitchFamily="2" charset="0"/>
                          <a:cs typeface="Poppins" panose="00000500000000000000" pitchFamily="2" charset="0"/>
                        </a:rPr>
                        <a:t>Tópicos cubiertos</a:t>
                      </a:r>
                    </a:p>
                  </a:txBody>
                  <a:tcPr/>
                </a:tc>
                <a:tc>
                  <a:txBody>
                    <a:bodyPr/>
                    <a:lstStyle/>
                    <a:p>
                      <a:pPr marL="228600" marR="0" lvl="0" indent="-228600" algn="l" defTabSz="2072941" rtl="0" eaLnBrk="1" fontAlgn="auto" latinLnBrk="0" hangingPunct="1">
                        <a:lnSpc>
                          <a:spcPct val="100000"/>
                        </a:lnSpc>
                        <a:spcBef>
                          <a:spcPts val="0"/>
                        </a:spcBef>
                        <a:spcAft>
                          <a:spcPts val="0"/>
                        </a:spcAft>
                        <a:buClrTx/>
                        <a:buSzTx/>
                        <a:buFont typeface="+mj-lt"/>
                        <a:buAutoNum type="arabicPeriod"/>
                        <a:tabLst/>
                        <a:defRPr/>
                      </a:pPr>
                      <a:r>
                        <a:rPr lang="es" sz="1050" b="0" dirty="0">
                          <a:solidFill>
                            <a:schemeClr val="tx1"/>
                          </a:solidFill>
                          <a:latin typeface="Poppins" panose="00000500000000000000" pitchFamily="2" charset="0"/>
                          <a:cs typeface="Poppins" panose="00000500000000000000" pitchFamily="2" charset="0"/>
                        </a:rPr>
                        <a:t>¿Qué es la Compra Sostenible?</a:t>
                      </a:r>
                    </a:p>
                    <a:p>
                      <a:pPr marL="228600" marR="0" lvl="0" indent="-228600" algn="l" defTabSz="2072941" rtl="0" eaLnBrk="1" fontAlgn="auto" latinLnBrk="0" hangingPunct="1">
                        <a:lnSpc>
                          <a:spcPct val="100000"/>
                        </a:lnSpc>
                        <a:spcBef>
                          <a:spcPts val="0"/>
                        </a:spcBef>
                        <a:spcAft>
                          <a:spcPts val="0"/>
                        </a:spcAft>
                        <a:buClrTx/>
                        <a:buSzTx/>
                        <a:buFont typeface="+mj-lt"/>
                        <a:buAutoNum type="arabicPeriod"/>
                        <a:tabLst/>
                        <a:defRPr/>
                      </a:pPr>
                      <a:r>
                        <a:rPr lang="es" sz="1050" b="0" dirty="0">
                          <a:solidFill>
                            <a:schemeClr val="tx1"/>
                          </a:solidFill>
                          <a:latin typeface="Poppins" panose="00000500000000000000" pitchFamily="2" charset="0"/>
                          <a:cs typeface="Poppins" panose="00000500000000000000" pitchFamily="2" charset="0"/>
                        </a:rPr>
                        <a:t>Cadenas de suministro y colaboración con proveedores</a:t>
                      </a:r>
                    </a:p>
                    <a:p>
                      <a:pPr marL="228600" marR="0" lvl="0" indent="-228600" algn="l" defTabSz="2072941" rtl="0" eaLnBrk="1" fontAlgn="auto" latinLnBrk="0" hangingPunct="1">
                        <a:lnSpc>
                          <a:spcPct val="100000"/>
                        </a:lnSpc>
                        <a:spcBef>
                          <a:spcPts val="0"/>
                        </a:spcBef>
                        <a:spcAft>
                          <a:spcPts val="0"/>
                        </a:spcAft>
                        <a:buClrTx/>
                        <a:buSzTx/>
                        <a:buFont typeface="+mj-lt"/>
                        <a:buAutoNum type="arabicPeriod"/>
                        <a:tabLst/>
                        <a:defRPr/>
                      </a:pPr>
                      <a:r>
                        <a:rPr lang="es" sz="1050" b="0" dirty="0">
                          <a:solidFill>
                            <a:schemeClr val="tx1"/>
                          </a:solidFill>
                          <a:latin typeface="Poppins" panose="00000500000000000000" pitchFamily="2" charset="0"/>
                          <a:cs typeface="Poppins" panose="00000500000000000000" pitchFamily="2" charset="0"/>
                        </a:rPr>
                        <a:t>Triunfos Fáciles / Primeros Pasos</a:t>
                      </a:r>
                    </a:p>
                    <a:p>
                      <a:pPr marL="228600" marR="0" lvl="0" indent="-228600" algn="l" defTabSz="2072941" rtl="0" eaLnBrk="1" fontAlgn="auto" latinLnBrk="0" hangingPunct="1">
                        <a:lnSpc>
                          <a:spcPct val="100000"/>
                        </a:lnSpc>
                        <a:spcBef>
                          <a:spcPts val="0"/>
                        </a:spcBef>
                        <a:spcAft>
                          <a:spcPts val="0"/>
                        </a:spcAft>
                        <a:buClrTx/>
                        <a:buSzTx/>
                        <a:buFont typeface="+mj-lt"/>
                        <a:buAutoNum type="arabicPeriod"/>
                        <a:tabLst/>
                        <a:defRPr/>
                      </a:pPr>
                      <a:r>
                        <a:rPr lang="es" sz="1050" b="0" dirty="0">
                          <a:solidFill>
                            <a:schemeClr val="tx1"/>
                          </a:solidFill>
                          <a:latin typeface="Poppins" panose="00000500000000000000" pitchFamily="2" charset="0"/>
                          <a:cs typeface="Poppins" panose="00000500000000000000" pitchFamily="2" charset="0"/>
                        </a:rPr>
                        <a:t>Desarrollo de una estrategia de compras sostenible</a:t>
                      </a:r>
                    </a:p>
                    <a:p>
                      <a:pPr marL="228600" marR="0" lvl="0" indent="-228600" algn="l" defTabSz="2072941" rtl="0" eaLnBrk="1" fontAlgn="auto" latinLnBrk="0" hangingPunct="1">
                        <a:lnSpc>
                          <a:spcPct val="100000"/>
                        </a:lnSpc>
                        <a:spcBef>
                          <a:spcPts val="0"/>
                        </a:spcBef>
                        <a:spcAft>
                          <a:spcPts val="0"/>
                        </a:spcAft>
                        <a:buClrTx/>
                        <a:buSzTx/>
                        <a:buFont typeface="+mj-lt"/>
                        <a:buAutoNum type="arabicPeriod"/>
                        <a:tabLst/>
                        <a:defRPr/>
                      </a:pPr>
                      <a:r>
                        <a:rPr lang="es" sz="1050" b="0" dirty="0">
                          <a:solidFill>
                            <a:schemeClr val="tx1"/>
                          </a:solidFill>
                          <a:latin typeface="Poppins" panose="00000500000000000000" pitchFamily="2" charset="0"/>
                          <a:cs typeface="Poppins" panose="00000500000000000000" pitchFamily="2" charset="0"/>
                        </a:rPr>
                        <a:t>¿Cómo te beneficias como pyme?</a:t>
                      </a:r>
                    </a:p>
                    <a:p>
                      <a:pPr marL="228600" marR="0" lvl="0" indent="-228600" algn="l" defTabSz="2072941" rtl="0" eaLnBrk="1" fontAlgn="auto" latinLnBrk="0" hangingPunct="1">
                        <a:lnSpc>
                          <a:spcPct val="100000"/>
                        </a:lnSpc>
                        <a:spcBef>
                          <a:spcPts val="0"/>
                        </a:spcBef>
                        <a:spcAft>
                          <a:spcPts val="0"/>
                        </a:spcAft>
                        <a:buClrTx/>
                        <a:buSzTx/>
                        <a:buFont typeface="+mj-lt"/>
                        <a:buAutoNum type="arabicPeriod"/>
                        <a:tabLst/>
                        <a:defRPr/>
                      </a:pPr>
                      <a:r>
                        <a:rPr lang="es" sz="1050" b="0" dirty="0">
                          <a:solidFill>
                            <a:schemeClr val="tx1"/>
                          </a:solidFill>
                          <a:latin typeface="Poppins" panose="00000500000000000000" pitchFamily="2" charset="0"/>
                          <a:cs typeface="Poppins" panose="00000500000000000000" pitchFamily="2" charset="0"/>
                        </a:rPr>
                        <a:t>Comprender el impacto del cambio</a:t>
                      </a:r>
                    </a:p>
                  </a:txBody>
                  <a:tcPr/>
                </a:tc>
                <a:extLst>
                  <a:ext uri="{0D108BD9-81ED-4DB2-BD59-A6C34878D82A}">
                    <a16:rowId xmlns:a16="http://schemas.microsoft.com/office/drawing/2014/main" val="3251210767"/>
                  </a:ext>
                </a:extLst>
              </a:tr>
              <a:tr h="474940">
                <a:tc>
                  <a:txBody>
                    <a:bodyPr/>
                    <a:lstStyle/>
                    <a:p>
                      <a:r>
                        <a:rPr lang="es" sz="1050" b="1" dirty="0">
                          <a:latin typeface="Poppins" panose="00000500000000000000" pitchFamily="2" charset="0"/>
                          <a:cs typeface="Poppins" panose="00000500000000000000" pitchFamily="2" charset="0"/>
                        </a:rPr>
                        <a:t>Evaluaciones sugeridas</a:t>
                      </a:r>
                    </a:p>
                  </a:txBody>
                  <a:tcPr/>
                </a:tc>
                <a:tc>
                  <a:txBody>
                    <a:bodyPr/>
                    <a:lstStyle/>
                    <a:p>
                      <a:pPr marL="171450" marR="0" lvl="0" indent="-171450" algn="l" defTabSz="2072941"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s" sz="1050" dirty="0">
                          <a:latin typeface="Poppins" panose="00000500000000000000" pitchFamily="2" charset="0"/>
                          <a:cs typeface="Poppins" panose="00000500000000000000" pitchFamily="2" charset="0"/>
                        </a:rPr>
                        <a:t>Diapositiva 46: Establecer un marco de decisión para elegir nuevos proveedores con los que trabajar</a:t>
                      </a:r>
                    </a:p>
                    <a:p>
                      <a:endParaRPr lang="en-US" sz="1050" dirty="0">
                        <a:latin typeface="Poppins" panose="00000500000000000000" pitchFamily="2" charset="0"/>
                        <a:cs typeface="Poppins" panose="00000500000000000000" pitchFamily="2" charset="0"/>
                      </a:endParaRPr>
                    </a:p>
                  </a:txBody>
                  <a:tcPr/>
                </a:tc>
                <a:extLst>
                  <a:ext uri="{0D108BD9-81ED-4DB2-BD59-A6C34878D82A}">
                    <a16:rowId xmlns:a16="http://schemas.microsoft.com/office/drawing/2014/main" val="3385249711"/>
                  </a:ext>
                </a:extLst>
              </a:tr>
              <a:tr h="1267179">
                <a:tc>
                  <a:txBody>
                    <a:bodyPr/>
                    <a:lstStyle/>
                    <a:p>
                      <a:r>
                        <a:rPr lang="es" sz="1050" b="1" dirty="0">
                          <a:latin typeface="Poppins" panose="00000500000000000000" pitchFamily="2" charset="0"/>
                          <a:cs typeface="Poppins" panose="00000500000000000000" pitchFamily="2" charset="0"/>
                        </a:rPr>
                        <a:t>Más recursos</a:t>
                      </a:r>
                    </a:p>
                  </a:txBody>
                  <a:tcPr/>
                </a:tc>
                <a:tc>
                  <a:txBody>
                    <a:bodyPr/>
                    <a:lstStyle/>
                    <a:p>
                      <a:pPr marL="171450" indent="-171450">
                        <a:buFont typeface="Arial" panose="020B0604020202020204" pitchFamily="34" charset="0"/>
                        <a:buChar char="•"/>
                      </a:pPr>
                      <a:r>
                        <a:rPr lang="es" sz="1050" b="0" i="0" u="sng" dirty="0">
                          <a:solidFill>
                            <a:srgbClr val="84BA41"/>
                          </a:solidFill>
                          <a:effectLst/>
                          <a:latin typeface="Poppins" panose="00000500000000000000" pitchFamily="2" charset="0"/>
                          <a:cs typeface="Poppins" panose="00000500000000000000" pitchFamily="2" charset="0"/>
                          <a:hlinkClick r:id="rId2"/>
                        </a:rPr>
                        <a:t>Moda rapida</a:t>
                      </a:r>
                      <a:endParaRPr lang="en-US" sz="1050" b="0" i="0" u="sng" dirty="0">
                        <a:solidFill>
                          <a:srgbClr val="84BA41"/>
                        </a:solidFill>
                        <a:effectLst/>
                        <a:latin typeface="Poppins" panose="00000500000000000000" pitchFamily="2" charset="0"/>
                        <a:cs typeface="Poppins" panose="00000500000000000000" pitchFamily="2" charset="0"/>
                      </a:endParaRPr>
                    </a:p>
                    <a:p>
                      <a:pPr marL="171450" indent="-171450">
                        <a:buFont typeface="Arial" panose="020B0604020202020204" pitchFamily="34" charset="0"/>
                        <a:buChar char="•"/>
                      </a:pPr>
                      <a:r>
                        <a:rPr lang="es" sz="1050" b="0" dirty="0">
                          <a:solidFill>
                            <a:srgbClr val="84BA41"/>
                          </a:solidFill>
                          <a:latin typeface="Poppins" panose="00000500000000000000" pitchFamily="2" charset="0"/>
                          <a:cs typeface="Poppins" panose="00000500000000000000" pitchFamily="2" charset="0"/>
                          <a:hlinkClick r:id="rId3"/>
                        </a:rPr>
                        <a:t>Informe bienal de </a:t>
                      </a:r>
                      <a:endParaRPr lang="en-US" sz="1050" b="0" dirty="0">
                        <a:solidFill>
                          <a:srgbClr val="84BA41"/>
                        </a:solidFill>
                        <a:latin typeface="Poppins" panose="00000500000000000000" pitchFamily="2" charset="0"/>
                        <a:cs typeface="Poppins" panose="00000500000000000000" pitchFamily="2" charset="0"/>
                      </a:endParaRPr>
                    </a:p>
                    <a:p>
                      <a:pPr marL="171450" indent="-171450">
                        <a:buFont typeface="Arial" panose="020B0604020202020204" pitchFamily="34" charset="0"/>
                        <a:buChar char="•"/>
                      </a:pPr>
                      <a:r>
                        <a:rPr lang="es" sz="1050" b="0" i="0" u="none" strike="noStrike" dirty="0">
                          <a:solidFill>
                            <a:srgbClr val="84BA41"/>
                          </a:solidFill>
                          <a:effectLst/>
                          <a:latin typeface="Poppins" panose="00000500000000000000" pitchFamily="2" charset="0"/>
                          <a:cs typeface="Poppins" panose="00000500000000000000" pitchFamily="2" charset="0"/>
                          <a:hlinkClick r:id="rId4"/>
                        </a:rPr>
                        <a:t>Un marco de decisión para elegir nuevos proveedores</a:t>
                      </a:r>
                      <a:endParaRPr lang="en-US" sz="1050" b="0" i="0" dirty="0">
                        <a:solidFill>
                          <a:srgbClr val="84BA41"/>
                        </a:solidFill>
                        <a:effectLst/>
                        <a:latin typeface="Poppins" panose="00000500000000000000" pitchFamily="2" charset="0"/>
                        <a:cs typeface="Poppins" panose="00000500000000000000" pitchFamily="2" charset="0"/>
                      </a:endParaRPr>
                    </a:p>
                    <a:p>
                      <a:pPr marL="171450" indent="-171450">
                        <a:buFont typeface="Arial" panose="020B0604020202020204" pitchFamily="34" charset="0"/>
                        <a:buChar char="•"/>
                      </a:pPr>
                      <a:r>
                        <a:rPr lang="es" sz="1050" b="0" i="0" u="sng" dirty="0">
                          <a:solidFill>
                            <a:srgbClr val="84BA41"/>
                          </a:solidFill>
                          <a:effectLst/>
                          <a:latin typeface="Poppins" panose="00000500000000000000" pitchFamily="2" charset="0"/>
                          <a:cs typeface="Poppins" panose="00000500000000000000" pitchFamily="2" charset="0"/>
                          <a:hlinkClick r:id="rId5">
                            <a:extLst>
                              <a:ext uri="{A12FA001-AC4F-418D-AE19-62706E023703}">
                                <ahyp:hlinkClr xmlns:ahyp="http://schemas.microsoft.com/office/drawing/2018/hyperlinkcolor" val="tx"/>
                              </a:ext>
                            </a:extLst>
                          </a:hlinkClick>
                        </a:rPr>
                        <a:t>Cadena de suministro de cuencas hidrográficas</a:t>
                      </a:r>
                      <a:endParaRPr lang="en-US" sz="1050" b="0" i="0" u="sng" dirty="0">
                        <a:solidFill>
                          <a:srgbClr val="84BA41"/>
                        </a:solidFill>
                        <a:effectLst/>
                        <a:latin typeface="Poppins" panose="00000500000000000000" pitchFamily="2" charset="0"/>
                        <a:cs typeface="Poppins" panose="00000500000000000000" pitchFamily="2" charset="0"/>
                      </a:endParaRPr>
                    </a:p>
                    <a:p>
                      <a:endParaRPr lang="en-US" sz="1050" dirty="0">
                        <a:latin typeface="Poppins" panose="00000500000000000000" pitchFamily="2" charset="0"/>
                        <a:cs typeface="Poppins" panose="00000500000000000000" pitchFamily="2" charset="0"/>
                      </a:endParaRPr>
                    </a:p>
                  </a:txBody>
                  <a:tcPr/>
                </a:tc>
                <a:extLst>
                  <a:ext uri="{0D108BD9-81ED-4DB2-BD59-A6C34878D82A}">
                    <a16:rowId xmlns:a16="http://schemas.microsoft.com/office/drawing/2014/main" val="3805641606"/>
                  </a:ext>
                </a:extLst>
              </a:tr>
            </a:tbl>
          </a:graphicData>
        </a:graphic>
      </p:graphicFrame>
      <p:pic>
        <p:nvPicPr>
          <p:cNvPr id="8" name="Picture 7">
            <a:extLst>
              <a:ext uri="{FF2B5EF4-FFF2-40B4-BE49-F238E27FC236}">
                <a16:creationId xmlns:a16="http://schemas.microsoft.com/office/drawing/2014/main" id="{A3AD161F-4CF8-4D96-8C77-3B8E3DFD5905}"/>
              </a:ext>
            </a:extLst>
          </p:cNvPr>
          <p:cNvPicPr>
            <a:picLocks noChangeAspect="1"/>
          </p:cNvPicPr>
          <p:nvPr/>
        </p:nvPicPr>
        <p:blipFill>
          <a:blip r:embed="rId6"/>
          <a:stretch>
            <a:fillRect/>
          </a:stretch>
        </p:blipFill>
        <p:spPr>
          <a:xfrm>
            <a:off x="2699466" y="1535591"/>
            <a:ext cx="2223050" cy="1243523"/>
          </a:xfrm>
          <a:prstGeom prst="rect">
            <a:avLst/>
          </a:prstGeom>
        </p:spPr>
      </p:pic>
    </p:spTree>
    <p:extLst>
      <p:ext uri="{BB962C8B-B14F-4D97-AF65-F5344CB8AC3E}">
        <p14:creationId xmlns:p14="http://schemas.microsoft.com/office/powerpoint/2010/main" val="28401696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328FF30B-34C2-8A43-A480-7EF14C81AEF1}"/>
              </a:ext>
            </a:extLst>
          </p:cNvPr>
          <p:cNvSpPr>
            <a:spLocks noGrp="1"/>
          </p:cNvSpPr>
          <p:nvPr>
            <p:ph type="body" sz="quarter" idx="30"/>
          </p:nvPr>
        </p:nvSpPr>
        <p:spPr/>
        <p:txBody>
          <a:bodyPr/>
          <a:lstStyle/>
          <a:p>
            <a:r>
              <a:rPr lang="es" dirty="0"/>
              <a:t>05 RESUMEN DEL CONTENIDO DEL CURSO</a:t>
            </a:r>
          </a:p>
        </p:txBody>
      </p:sp>
      <p:sp>
        <p:nvSpPr>
          <p:cNvPr id="5" name="Text Placeholder 28">
            <a:extLst>
              <a:ext uri="{FF2B5EF4-FFF2-40B4-BE49-F238E27FC236}">
                <a16:creationId xmlns:a16="http://schemas.microsoft.com/office/drawing/2014/main" id="{55F7464D-66D5-48F4-919B-28470E9B0062}"/>
              </a:ext>
            </a:extLst>
          </p:cNvPr>
          <p:cNvSpPr txBox="1">
            <a:spLocks/>
          </p:cNvSpPr>
          <p:nvPr/>
        </p:nvSpPr>
        <p:spPr>
          <a:xfrm>
            <a:off x="395996" y="1447800"/>
            <a:ext cx="6705375" cy="6903719"/>
          </a:xfrm>
          <a:prstGeom prst="rect">
            <a:avLst/>
          </a:prstGeom>
        </p:spPr>
        <p:txBody>
          <a:bodyPr>
            <a:normAutofit/>
          </a:bodyPr>
          <a:lst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lgn="l">
              <a:buNone/>
            </a:pPr>
            <a:endParaRPr lang="en-US" sz="1050" b="1" u="sng" dirty="0"/>
          </a:p>
        </p:txBody>
      </p:sp>
      <p:graphicFrame>
        <p:nvGraphicFramePr>
          <p:cNvPr id="6" name="Table 2">
            <a:extLst>
              <a:ext uri="{FF2B5EF4-FFF2-40B4-BE49-F238E27FC236}">
                <a16:creationId xmlns:a16="http://schemas.microsoft.com/office/drawing/2014/main" id="{5C78BB75-AFF4-435B-9EA7-6575EBFA41A5}"/>
              </a:ext>
            </a:extLst>
          </p:cNvPr>
          <p:cNvGraphicFramePr>
            <a:graphicFrameLocks noGrp="1"/>
          </p:cNvGraphicFramePr>
          <p:nvPr/>
        </p:nvGraphicFramePr>
        <p:xfrm>
          <a:off x="319788" y="1264372"/>
          <a:ext cx="6843889" cy="8643022"/>
        </p:xfrm>
        <a:graphic>
          <a:graphicData uri="http://schemas.openxmlformats.org/drawingml/2006/table">
            <a:tbl>
              <a:tblPr firstRow="1" bandRow="1">
                <a:tableStyleId>{5940675A-B579-460E-94D1-54222C63F5DA}</a:tableStyleId>
              </a:tblPr>
              <a:tblGrid>
                <a:gridCol w="1287417">
                  <a:extLst>
                    <a:ext uri="{9D8B030D-6E8A-4147-A177-3AD203B41FA5}">
                      <a16:colId xmlns:a16="http://schemas.microsoft.com/office/drawing/2014/main" val="991469155"/>
                    </a:ext>
                  </a:extLst>
                </a:gridCol>
                <a:gridCol w="5556472">
                  <a:extLst>
                    <a:ext uri="{9D8B030D-6E8A-4147-A177-3AD203B41FA5}">
                      <a16:colId xmlns:a16="http://schemas.microsoft.com/office/drawing/2014/main" val="3205039480"/>
                    </a:ext>
                  </a:extLst>
                </a:gridCol>
              </a:tblGrid>
              <a:tr h="343827">
                <a:tc>
                  <a:txBody>
                    <a:bodyPr/>
                    <a:lstStyle/>
                    <a:p>
                      <a:r>
                        <a:rPr lang="es" sz="1050" b="1" dirty="0">
                          <a:solidFill>
                            <a:schemeClr val="bg1"/>
                          </a:solidFill>
                          <a:latin typeface="Poppins" panose="00000500000000000000" pitchFamily="2" charset="0"/>
                          <a:cs typeface="Poppins" panose="00000500000000000000" pitchFamily="2" charset="0"/>
                        </a:rPr>
                        <a:t>MÓDULO 5</a:t>
                      </a:r>
                    </a:p>
                  </a:txBody>
                  <a:tcPr>
                    <a:solidFill>
                      <a:srgbClr val="297239"/>
                    </a:solidFill>
                  </a:tcPr>
                </a:tc>
                <a:tc>
                  <a:txBody>
                    <a:bodyPr/>
                    <a:lstStyle/>
                    <a:p>
                      <a:r>
                        <a:rPr lang="es" sz="1050" b="1" dirty="0">
                          <a:solidFill>
                            <a:schemeClr val="bg1"/>
                          </a:solidFill>
                          <a:latin typeface="Poppins" panose="00000500000000000000" pitchFamily="2" charset="0"/>
                          <a:cs typeface="Poppins" panose="00000500000000000000" pitchFamily="2" charset="0"/>
                        </a:rPr>
                        <a:t>ECOLOGIZANDO SU PRODUCTO</a:t>
                      </a:r>
                    </a:p>
                    <a:p>
                      <a:endParaRPr lang="en-US" sz="1050" b="1" dirty="0">
                        <a:solidFill>
                          <a:schemeClr val="bg1"/>
                        </a:solidFill>
                        <a:latin typeface="Poppins" panose="00000500000000000000" pitchFamily="2" charset="0"/>
                        <a:cs typeface="Poppins" panose="00000500000000000000" pitchFamily="2" charset="0"/>
                      </a:endParaRPr>
                    </a:p>
                    <a:p>
                      <a:endParaRPr lang="en-US" sz="1050" b="1" dirty="0">
                        <a:solidFill>
                          <a:schemeClr val="bg1"/>
                        </a:solidFill>
                        <a:latin typeface="Poppins" panose="00000500000000000000" pitchFamily="2" charset="0"/>
                        <a:cs typeface="Poppins" panose="00000500000000000000" pitchFamily="2" charset="0"/>
                      </a:endParaRPr>
                    </a:p>
                    <a:p>
                      <a:endParaRPr lang="en-US" sz="1050" b="1" dirty="0">
                        <a:solidFill>
                          <a:schemeClr val="bg1"/>
                        </a:solidFill>
                        <a:latin typeface="Poppins" panose="00000500000000000000" pitchFamily="2" charset="0"/>
                        <a:cs typeface="Poppins" panose="00000500000000000000" pitchFamily="2" charset="0"/>
                      </a:endParaRPr>
                    </a:p>
                    <a:p>
                      <a:endParaRPr lang="en-US" sz="1050" b="1" dirty="0">
                        <a:solidFill>
                          <a:schemeClr val="bg1"/>
                        </a:solidFill>
                        <a:latin typeface="Poppins" panose="00000500000000000000" pitchFamily="2" charset="0"/>
                        <a:cs typeface="Poppins" panose="00000500000000000000" pitchFamily="2" charset="0"/>
                      </a:endParaRPr>
                    </a:p>
                    <a:p>
                      <a:endParaRPr lang="en-US" sz="1050" b="1" dirty="0">
                        <a:solidFill>
                          <a:schemeClr val="bg1"/>
                        </a:solidFill>
                        <a:latin typeface="Poppins" panose="00000500000000000000" pitchFamily="2" charset="0"/>
                        <a:cs typeface="Poppins" panose="00000500000000000000" pitchFamily="2" charset="0"/>
                      </a:endParaRPr>
                    </a:p>
                    <a:p>
                      <a:endParaRPr lang="en-US" sz="1050" b="1" dirty="0">
                        <a:solidFill>
                          <a:schemeClr val="bg1"/>
                        </a:solidFill>
                        <a:latin typeface="Poppins" panose="00000500000000000000" pitchFamily="2" charset="0"/>
                        <a:cs typeface="Poppins" panose="00000500000000000000" pitchFamily="2" charset="0"/>
                      </a:endParaRPr>
                    </a:p>
                    <a:p>
                      <a:endParaRPr lang="en-US" sz="1050" b="1" dirty="0">
                        <a:solidFill>
                          <a:schemeClr val="bg1"/>
                        </a:solidFill>
                        <a:latin typeface="Poppins" panose="00000500000000000000" pitchFamily="2" charset="0"/>
                        <a:cs typeface="Poppins" panose="00000500000000000000" pitchFamily="2" charset="0"/>
                      </a:endParaRPr>
                    </a:p>
                    <a:p>
                      <a:endParaRPr lang="en-US" sz="1050" b="1" dirty="0">
                        <a:solidFill>
                          <a:schemeClr val="bg1"/>
                        </a:solidFill>
                        <a:latin typeface="Poppins" panose="00000500000000000000" pitchFamily="2" charset="0"/>
                        <a:cs typeface="Poppins" panose="00000500000000000000" pitchFamily="2" charset="0"/>
                      </a:endParaRPr>
                    </a:p>
                  </a:txBody>
                  <a:tcPr>
                    <a:solidFill>
                      <a:srgbClr val="297239"/>
                    </a:solidFill>
                  </a:tcPr>
                </a:tc>
                <a:extLst>
                  <a:ext uri="{0D108BD9-81ED-4DB2-BD59-A6C34878D82A}">
                    <a16:rowId xmlns:a16="http://schemas.microsoft.com/office/drawing/2014/main" val="4116198776"/>
                  </a:ext>
                </a:extLst>
              </a:tr>
              <a:tr h="1014008">
                <a:tc>
                  <a:txBody>
                    <a:bodyPr/>
                    <a:lstStyle/>
                    <a:p>
                      <a:r>
                        <a:rPr lang="es" sz="1050" b="1" dirty="0">
                          <a:latin typeface="Poppins" panose="00000500000000000000" pitchFamily="2" charset="0"/>
                          <a:cs typeface="Poppins" panose="00000500000000000000" pitchFamily="2" charset="0"/>
                        </a:rPr>
                        <a:t>Visión general</a:t>
                      </a:r>
                    </a:p>
                  </a:txBody>
                  <a:tcPr/>
                </a:tc>
                <a:tc>
                  <a:txBody>
                    <a:bodyPr/>
                    <a:lstStyle/>
                    <a:p>
                      <a:r>
                        <a:rPr lang="es" sz="1050" dirty="0">
                          <a:latin typeface="Poppins" panose="00000500000000000000" pitchFamily="2" charset="0"/>
                          <a:cs typeface="Poppins" panose="00000500000000000000" pitchFamily="2" charset="0"/>
                        </a:rPr>
                        <a:t>La sostenibilidad ha pasado de ser una consideración externalizada a un modelo comercial central y un medio para innovar productos y servicios. En este módulo, también entramos en más detalles sobre la participación en la economía circular y cómo hacer que sus prácticas cotidianas sean más ecológicas. Este módulo también profundiza en la importancia de comunicarse de manera responsable.</a:t>
                      </a:r>
                    </a:p>
                  </a:txBody>
                  <a:tcPr/>
                </a:tc>
                <a:extLst>
                  <a:ext uri="{0D108BD9-81ED-4DB2-BD59-A6C34878D82A}">
                    <a16:rowId xmlns:a16="http://schemas.microsoft.com/office/drawing/2014/main" val="3735387983"/>
                  </a:ext>
                </a:extLst>
              </a:tr>
              <a:tr h="994276">
                <a:tc>
                  <a:txBody>
                    <a:bodyPr/>
                    <a:lstStyle/>
                    <a:p>
                      <a:r>
                        <a:rPr lang="es" sz="1050" b="1" dirty="0">
                          <a:latin typeface="Poppins" panose="00000500000000000000" pitchFamily="2" charset="0"/>
                          <a:cs typeface="Poppins" panose="00000500000000000000" pitchFamily="2" charset="0"/>
                        </a:rPr>
                        <a:t>Objetivos de aprendizaje</a:t>
                      </a:r>
                    </a:p>
                  </a:txBody>
                  <a:tcPr/>
                </a:tc>
                <a:tc>
                  <a:txBody>
                    <a:bodyPr/>
                    <a:lstStyle/>
                    <a:p>
                      <a:pPr marL="171450" indent="-171450">
                        <a:buFont typeface="Arial" panose="020B0604020202020204" pitchFamily="34" charset="0"/>
                        <a:buChar char="•"/>
                      </a:pPr>
                      <a:r>
                        <a:rPr lang="es" sz="1050" dirty="0">
                          <a:latin typeface="Poppins" panose="00000500000000000000" pitchFamily="2" charset="0"/>
                          <a:cs typeface="Poppins" panose="00000500000000000000" pitchFamily="2" charset="0"/>
                        </a:rPr>
                        <a:t>Entender la definición de un producto verde</a:t>
                      </a:r>
                    </a:p>
                    <a:p>
                      <a:pPr marL="171450" indent="-171450">
                        <a:buFont typeface="Arial" panose="020B0604020202020204" pitchFamily="34" charset="0"/>
                        <a:buChar char="•"/>
                      </a:pPr>
                      <a:r>
                        <a:rPr lang="es" sz="1050" dirty="0">
                          <a:latin typeface="Poppins" panose="00000500000000000000" pitchFamily="2" charset="0"/>
                          <a:cs typeface="Poppins" panose="00000500000000000000" pitchFamily="2" charset="0"/>
                        </a:rPr>
                        <a:t>Entender la importancia de ser verde</a:t>
                      </a:r>
                    </a:p>
                    <a:p>
                      <a:pPr marL="171450" indent="-171450">
                        <a:buFont typeface="Arial" panose="020B0604020202020204" pitchFamily="34" charset="0"/>
                        <a:buChar char="•"/>
                      </a:pPr>
                      <a:r>
                        <a:rPr lang="es" sz="1050" dirty="0">
                          <a:latin typeface="Poppins" panose="00000500000000000000" pitchFamily="2" charset="0"/>
                          <a:cs typeface="Poppins" panose="00000500000000000000" pitchFamily="2" charset="0"/>
                        </a:rPr>
                        <a:t>Comprender la necesidad de un ciclo de vida sostenible del producto</a:t>
                      </a:r>
                    </a:p>
                    <a:p>
                      <a:pPr marL="171450" indent="-171450">
                        <a:buFont typeface="Arial" panose="020B0604020202020204" pitchFamily="34" charset="0"/>
                        <a:buChar char="•"/>
                      </a:pPr>
                      <a:r>
                        <a:rPr lang="es" sz="1050" dirty="0">
                          <a:latin typeface="Poppins" panose="00000500000000000000" pitchFamily="2" charset="0"/>
                          <a:cs typeface="Poppins" panose="00000500000000000000" pitchFamily="2" charset="0"/>
                        </a:rPr>
                        <a:t>Equipe a los participantes con las herramientas y plantillas para realizar un análisis del ciclo de vida</a:t>
                      </a:r>
                    </a:p>
                    <a:p>
                      <a:pPr marL="171450" indent="-171450">
                        <a:buFont typeface="Arial" panose="020B0604020202020204" pitchFamily="34" charset="0"/>
                        <a:buChar char="•"/>
                      </a:pPr>
                      <a:r>
                        <a:rPr lang="es" sz="1050" dirty="0">
                          <a:latin typeface="Poppins" panose="00000500000000000000" pitchFamily="2" charset="0"/>
                          <a:cs typeface="Poppins" panose="00000500000000000000" pitchFamily="2" charset="0"/>
                        </a:rPr>
                        <a:t>Comprender el valor de un embalaje sostenible</a:t>
                      </a:r>
                    </a:p>
                    <a:p>
                      <a:pPr marL="171450" indent="-171450">
                        <a:buFont typeface="Arial" panose="020B0604020202020204" pitchFamily="34" charset="0"/>
                        <a:buChar char="•"/>
                      </a:pPr>
                      <a:r>
                        <a:rPr lang="es" sz="1050" dirty="0">
                          <a:latin typeface="Poppins" panose="00000500000000000000" pitchFamily="2" charset="0"/>
                          <a:cs typeface="Poppins" panose="00000500000000000000" pitchFamily="2" charset="0"/>
                        </a:rPr>
                        <a:t>Equipe a los participantes con los pasos clave para ayudar a que sus servicios sean más ecológicos</a:t>
                      </a:r>
                    </a:p>
                    <a:p>
                      <a:pPr marL="171450" indent="-171450">
                        <a:buFont typeface="Arial" panose="020B0604020202020204" pitchFamily="34" charset="0"/>
                        <a:buChar char="•"/>
                      </a:pPr>
                      <a:r>
                        <a:rPr lang="es" sz="1050" dirty="0">
                          <a:latin typeface="Poppins" panose="00000500000000000000" pitchFamily="2" charset="0"/>
                          <a:cs typeface="Poppins" panose="00000500000000000000" pitchFamily="2" charset="0"/>
                        </a:rPr>
                        <a:t>Comprender la importancia de una comunicación abierta y transparente en la comercialización de sus productos y servicios ecológicos.</a:t>
                      </a:r>
                    </a:p>
                    <a:p>
                      <a:pPr marL="171450" indent="-171450">
                        <a:buFont typeface="Arial" panose="020B0604020202020204" pitchFamily="34" charset="0"/>
                        <a:buChar char="•"/>
                      </a:pPr>
                      <a:endParaRPr lang="en-US" sz="1050" dirty="0">
                        <a:latin typeface="Poppins" panose="00000500000000000000" pitchFamily="2" charset="0"/>
                        <a:cs typeface="Poppins" panose="00000500000000000000" pitchFamily="2" charset="0"/>
                      </a:endParaRPr>
                    </a:p>
                  </a:txBody>
                  <a:tcPr/>
                </a:tc>
                <a:extLst>
                  <a:ext uri="{0D108BD9-81ED-4DB2-BD59-A6C34878D82A}">
                    <a16:rowId xmlns:a16="http://schemas.microsoft.com/office/drawing/2014/main" val="1395596372"/>
                  </a:ext>
                </a:extLst>
              </a:tr>
              <a:tr h="1379927">
                <a:tc>
                  <a:txBody>
                    <a:bodyPr/>
                    <a:lstStyle/>
                    <a:p>
                      <a:r>
                        <a:rPr lang="es" sz="1050" b="1" dirty="0">
                          <a:latin typeface="Poppins" panose="00000500000000000000" pitchFamily="2" charset="0"/>
                          <a:cs typeface="Poppins" panose="00000500000000000000" pitchFamily="2" charset="0"/>
                        </a:rPr>
                        <a:t>Tópicos cubiertos</a:t>
                      </a:r>
                    </a:p>
                  </a:txBody>
                  <a:tcPr/>
                </a:tc>
                <a:tc>
                  <a:txBody>
                    <a:bodyPr/>
                    <a:lstStyle/>
                    <a:p>
                      <a:pPr marL="228600" marR="0" lvl="0" indent="-228600" algn="l" defTabSz="2072941" rtl="0" eaLnBrk="1" fontAlgn="auto" latinLnBrk="0" hangingPunct="1">
                        <a:lnSpc>
                          <a:spcPct val="100000"/>
                        </a:lnSpc>
                        <a:spcBef>
                          <a:spcPts val="0"/>
                        </a:spcBef>
                        <a:spcAft>
                          <a:spcPts val="0"/>
                        </a:spcAft>
                        <a:buClrTx/>
                        <a:buSzTx/>
                        <a:buFont typeface="+mj-lt"/>
                        <a:buAutoNum type="arabicPeriod"/>
                        <a:tabLst/>
                        <a:defRPr/>
                      </a:pPr>
                      <a:r>
                        <a:rPr lang="es" sz="1050" dirty="0">
                          <a:latin typeface="Poppins" panose="00000500000000000000" pitchFamily="2" charset="0"/>
                          <a:cs typeface="Poppins" panose="00000500000000000000" pitchFamily="2" charset="0"/>
                        </a:rPr>
                        <a:t>¿Por qué necesitas ser verde?</a:t>
                      </a:r>
                    </a:p>
                    <a:p>
                      <a:pPr marL="228600" marR="0" lvl="0" indent="-228600" algn="l" defTabSz="2072941" rtl="0" eaLnBrk="1" fontAlgn="auto" latinLnBrk="0" hangingPunct="1">
                        <a:lnSpc>
                          <a:spcPct val="100000"/>
                        </a:lnSpc>
                        <a:spcBef>
                          <a:spcPts val="0"/>
                        </a:spcBef>
                        <a:spcAft>
                          <a:spcPts val="0"/>
                        </a:spcAft>
                        <a:buClrTx/>
                        <a:buSzTx/>
                        <a:buFont typeface="+mj-lt"/>
                        <a:buAutoNum type="arabicPeriod"/>
                        <a:tabLst/>
                        <a:defRPr/>
                      </a:pPr>
                      <a:r>
                        <a:rPr lang="es" sz="1050" dirty="0">
                          <a:latin typeface="Poppins" panose="00000500000000000000" pitchFamily="2" charset="0"/>
                          <a:cs typeface="Poppins" panose="00000500000000000000" pitchFamily="2" charset="0"/>
                        </a:rPr>
                        <a:t>Ecologización de sus productos</a:t>
                      </a:r>
                    </a:p>
                    <a:p>
                      <a:pPr marL="228600" marR="0" lvl="0" indent="-228600" algn="l" defTabSz="2072941" rtl="0" eaLnBrk="1" fontAlgn="auto" latinLnBrk="0" hangingPunct="1">
                        <a:lnSpc>
                          <a:spcPct val="100000"/>
                        </a:lnSpc>
                        <a:spcBef>
                          <a:spcPts val="0"/>
                        </a:spcBef>
                        <a:spcAft>
                          <a:spcPts val="0"/>
                        </a:spcAft>
                        <a:buClrTx/>
                        <a:buSzTx/>
                        <a:buFont typeface="+mj-lt"/>
                        <a:buAutoNum type="arabicPeriod"/>
                        <a:tabLst/>
                        <a:defRPr/>
                      </a:pPr>
                      <a:r>
                        <a:rPr lang="es" sz="1050" dirty="0">
                          <a:latin typeface="Poppins" panose="00000500000000000000" pitchFamily="2" charset="0"/>
                          <a:cs typeface="Poppins" panose="00000500000000000000" pitchFamily="2" charset="0"/>
                        </a:rPr>
                        <a:t>¿Por </a:t>
                      </a:r>
                      <a:r>
                        <a:rPr lang="es" sz="1050" dirty="0">
                          <a:latin typeface="Poppins" panose="00000500000000000000" pitchFamily="2" charset="0"/>
                          <a:ea typeface="+mn-lt"/>
                          <a:cs typeface="Poppins" panose="00000500000000000000" pitchFamily="2" charset="0"/>
                        </a:rPr>
                        <a:t>qué necesita un ciclo de vida sostenible del producto?</a:t>
                      </a:r>
                      <a:endParaRPr lang="en-US" sz="1050" dirty="0">
                        <a:latin typeface="Poppins" panose="00000500000000000000" pitchFamily="2" charset="0"/>
                        <a:cs typeface="Poppins" panose="00000500000000000000" pitchFamily="2" charset="0"/>
                      </a:endParaRPr>
                    </a:p>
                    <a:p>
                      <a:pPr marL="228600" marR="0" lvl="0" indent="-228600" algn="l" defTabSz="2072941" rtl="0" eaLnBrk="1" fontAlgn="auto" latinLnBrk="0" hangingPunct="1">
                        <a:lnSpc>
                          <a:spcPct val="100000"/>
                        </a:lnSpc>
                        <a:spcBef>
                          <a:spcPts val="0"/>
                        </a:spcBef>
                        <a:spcAft>
                          <a:spcPts val="0"/>
                        </a:spcAft>
                        <a:buClrTx/>
                        <a:buSzTx/>
                        <a:buFont typeface="+mj-lt"/>
                        <a:buAutoNum type="arabicPeriod"/>
                        <a:tabLst/>
                        <a:defRPr/>
                      </a:pPr>
                      <a:r>
                        <a:rPr lang="es" sz="1050" dirty="0">
                          <a:latin typeface="Poppins" panose="00000500000000000000" pitchFamily="2" charset="0"/>
                          <a:cs typeface="Poppins" panose="00000500000000000000" pitchFamily="2" charset="0"/>
                        </a:rPr>
                        <a:t>Foco en el embalaje sostenible</a:t>
                      </a:r>
                    </a:p>
                    <a:p>
                      <a:pPr marL="228600" marR="0" lvl="0" indent="-228600" algn="l" defTabSz="2072941" rtl="0" eaLnBrk="1" fontAlgn="auto" latinLnBrk="0" hangingPunct="1">
                        <a:lnSpc>
                          <a:spcPct val="100000"/>
                        </a:lnSpc>
                        <a:spcBef>
                          <a:spcPts val="0"/>
                        </a:spcBef>
                        <a:spcAft>
                          <a:spcPts val="0"/>
                        </a:spcAft>
                        <a:buClrTx/>
                        <a:buSzTx/>
                        <a:buFont typeface="+mj-lt"/>
                        <a:buAutoNum type="arabicPeriod"/>
                        <a:tabLst/>
                        <a:defRPr/>
                      </a:pPr>
                      <a:r>
                        <a:rPr lang="es" sz="1050" dirty="0">
                          <a:latin typeface="Poppins" panose="00000500000000000000" pitchFamily="2" charset="0"/>
                          <a:cs typeface="Poppins" panose="00000500000000000000" pitchFamily="2" charset="0"/>
                        </a:rPr>
                        <a:t>Ecologización de sus servicios</a:t>
                      </a:r>
                    </a:p>
                    <a:p>
                      <a:pPr marL="228600" marR="0" lvl="0" indent="-228600" algn="l" defTabSz="2072941" rtl="0" eaLnBrk="1" fontAlgn="auto" latinLnBrk="0" hangingPunct="1">
                        <a:lnSpc>
                          <a:spcPct val="100000"/>
                        </a:lnSpc>
                        <a:spcBef>
                          <a:spcPts val="0"/>
                        </a:spcBef>
                        <a:spcAft>
                          <a:spcPts val="0"/>
                        </a:spcAft>
                        <a:buClrTx/>
                        <a:buSzTx/>
                        <a:buFont typeface="+mj-lt"/>
                        <a:buAutoNum type="arabicPeriod"/>
                        <a:tabLst/>
                        <a:defRPr/>
                      </a:pPr>
                      <a:r>
                        <a:rPr lang="es" sz="1050" dirty="0">
                          <a:latin typeface="Poppins" panose="00000500000000000000" pitchFamily="2" charset="0"/>
                          <a:cs typeface="Poppins" panose="00000500000000000000" pitchFamily="2" charset="0"/>
                        </a:rPr>
                        <a:t>Comercialización de sus productos y servicios ecológicos</a:t>
                      </a:r>
                    </a:p>
                  </a:txBody>
                  <a:tcPr/>
                </a:tc>
                <a:extLst>
                  <a:ext uri="{0D108BD9-81ED-4DB2-BD59-A6C34878D82A}">
                    <a16:rowId xmlns:a16="http://schemas.microsoft.com/office/drawing/2014/main" val="3251210767"/>
                  </a:ext>
                </a:extLst>
              </a:tr>
              <a:tr h="562137">
                <a:tc>
                  <a:txBody>
                    <a:bodyPr/>
                    <a:lstStyle/>
                    <a:p>
                      <a:r>
                        <a:rPr lang="es" sz="1050" b="1" dirty="0">
                          <a:latin typeface="Poppins" panose="00000500000000000000" pitchFamily="2" charset="0"/>
                          <a:cs typeface="Poppins" panose="00000500000000000000" pitchFamily="2" charset="0"/>
                        </a:rPr>
                        <a:t>Estudios de caso</a:t>
                      </a:r>
                    </a:p>
                  </a:txBody>
                  <a:tcPr/>
                </a:tc>
                <a:tc>
                  <a:txBody>
                    <a:bodyPr/>
                    <a:lstStyle/>
                    <a:p>
                      <a:pPr marL="171450" indent="-171450">
                        <a:buFont typeface="Arial" panose="020B0604020202020204" pitchFamily="34" charset="0"/>
                        <a:buChar char="•"/>
                      </a:pPr>
                      <a:r>
                        <a:rPr lang="es" sz="1050" dirty="0">
                          <a:latin typeface="Poppins" panose="00000500000000000000" pitchFamily="2" charset="0"/>
                          <a:cs typeface="Poppins" panose="00000500000000000000" pitchFamily="2" charset="0"/>
                        </a:rPr>
                        <a:t>Estudio de caso: Negocios sostenibles en foco - Conozca </a:t>
                      </a:r>
                      <a:r>
                        <a:rPr lang="es" sz="1050" dirty="0" err="1">
                          <a:latin typeface="Poppins" panose="00000500000000000000" pitchFamily="2" charset="0"/>
                          <a:cs typeface="Poppins" panose="00000500000000000000" pitchFamily="2" charset="0"/>
                        </a:rPr>
                        <a:t>GreenIT</a:t>
                      </a:r>
                      <a:endParaRPr lang="en-US" sz="1050" dirty="0">
                        <a:latin typeface="Poppins" panose="00000500000000000000" pitchFamily="2" charset="0"/>
                        <a:cs typeface="Poppins" panose="00000500000000000000" pitchFamily="2" charset="0"/>
                      </a:endParaRPr>
                    </a:p>
                    <a:p>
                      <a:pPr marL="171450" indent="-171450">
                        <a:buFont typeface="Arial" panose="020B0604020202020204" pitchFamily="34" charset="0"/>
                        <a:buChar char="•"/>
                      </a:pPr>
                      <a:r>
                        <a:rPr lang="es" sz="1050" dirty="0">
                          <a:latin typeface="Poppins" panose="00000500000000000000" pitchFamily="2" charset="0"/>
                          <a:cs typeface="Poppins" panose="00000500000000000000" pitchFamily="2" charset="0"/>
                        </a:rPr>
                        <a:t>Foundation in Focus: Conozca la Green Software Foundation</a:t>
                      </a:r>
                    </a:p>
                    <a:p>
                      <a:pPr marL="171450" indent="-171450">
                        <a:buFont typeface="Arial" panose="020B0604020202020204" pitchFamily="34" charset="0"/>
                        <a:buChar char="•"/>
                      </a:pPr>
                      <a:r>
                        <a:rPr lang="es" sz="1050" dirty="0">
                          <a:latin typeface="Poppins" panose="00000500000000000000" pitchFamily="2" charset="0"/>
                          <a:cs typeface="Poppins" panose="00000500000000000000" pitchFamily="2" charset="0"/>
                        </a:rPr>
                        <a:t>Servicios de gestión de eventos sostenibles: herramientas para festivales del futuro</a:t>
                      </a:r>
                    </a:p>
                    <a:p>
                      <a:pPr marL="171450" indent="-171450">
                        <a:buFont typeface="Arial" panose="020B0604020202020204" pitchFamily="34" charset="0"/>
                        <a:buChar char="•"/>
                      </a:pPr>
                      <a:r>
                        <a:rPr lang="es" sz="1050" dirty="0">
                          <a:latin typeface="Poppins" panose="00000500000000000000" pitchFamily="2" charset="0"/>
                          <a:cs typeface="Poppins" panose="00000500000000000000" pitchFamily="2" charset="0"/>
                        </a:rPr>
                        <a:t>Business in Focus: Conozca a los Green Event Ninjas</a:t>
                      </a:r>
                    </a:p>
                    <a:p>
                      <a:pPr marL="171450" indent="-171450">
                        <a:buFont typeface="Arial" panose="020B0604020202020204" pitchFamily="34" charset="0"/>
                        <a:buChar char="•"/>
                      </a:pPr>
                      <a:r>
                        <a:rPr lang="es" sz="1050" dirty="0">
                          <a:latin typeface="Poppins" panose="00000500000000000000" pitchFamily="2" charset="0"/>
                          <a:cs typeface="Poppins" panose="00000500000000000000" pitchFamily="2" charset="0"/>
                        </a:rPr>
                        <a:t>Ejemplo de Etiquetas y Certificaciones Verdes: Sello Verde</a:t>
                      </a:r>
                    </a:p>
                    <a:p>
                      <a:pPr marL="171450" indent="-171450">
                        <a:buFont typeface="Arial" panose="020B0604020202020204" pitchFamily="34" charset="0"/>
                        <a:buChar char="•"/>
                      </a:pPr>
                      <a:r>
                        <a:rPr lang="es" sz="1050" dirty="0">
                          <a:latin typeface="Poppins" panose="00000500000000000000" pitchFamily="2" charset="0"/>
                          <a:cs typeface="Poppins" panose="00000500000000000000" pitchFamily="2" charset="0"/>
                        </a:rPr>
                        <a:t>Ejemplo de Etiquetas y Certificaciones Verdes: Certificación ECOLOGO®</a:t>
                      </a:r>
                    </a:p>
                    <a:p>
                      <a:pPr marL="171450" indent="-171450">
                        <a:buFont typeface="Arial" panose="020B0604020202020204" pitchFamily="34" charset="0"/>
                        <a:buChar char="•"/>
                      </a:pPr>
                      <a:r>
                        <a:rPr lang="es" sz="1050" dirty="0">
                          <a:latin typeface="Poppins" panose="00000500000000000000" pitchFamily="2" charset="0"/>
                          <a:cs typeface="Poppins" panose="00000500000000000000" pitchFamily="2" charset="0"/>
                        </a:rPr>
                        <a:t>Estudio de caso: Patagonia- No compre esta chaqueta</a:t>
                      </a:r>
                    </a:p>
                    <a:p>
                      <a:pPr marL="171450" indent="-171450">
                        <a:buFont typeface="Arial" panose="020B0604020202020204" pitchFamily="34" charset="0"/>
                        <a:buChar char="•"/>
                      </a:pPr>
                      <a:r>
                        <a:rPr lang="es" sz="1050" dirty="0">
                          <a:latin typeface="Poppins" panose="00000500000000000000" pitchFamily="2" charset="0"/>
                          <a:cs typeface="Poppins" panose="00000500000000000000" pitchFamily="2" charset="0"/>
                        </a:rPr>
                        <a:t>Estudio de caso: el minorista británico de cosméticos Lush</a:t>
                      </a:r>
                    </a:p>
                    <a:p>
                      <a:pPr marL="171450" indent="-171450">
                        <a:buFont typeface="Arial" panose="020B0604020202020204" pitchFamily="34" charset="0"/>
                        <a:buChar char="•"/>
                      </a:pPr>
                      <a:r>
                        <a:rPr lang="es" sz="1050" dirty="0">
                          <a:latin typeface="Poppins" panose="00000500000000000000" pitchFamily="2" charset="0"/>
                          <a:cs typeface="Poppins" panose="00000500000000000000" pitchFamily="2" charset="0"/>
                        </a:rPr>
                        <a:t>Caso de estudio: Comunicar con transparencia – FAIRPHONE</a:t>
                      </a:r>
                    </a:p>
                    <a:p>
                      <a:pPr marL="0" indent="0">
                        <a:buFont typeface="Arial" panose="020B0604020202020204" pitchFamily="34" charset="0"/>
                        <a:buNone/>
                      </a:pPr>
                      <a:endParaRPr lang="en-US" sz="1050" dirty="0">
                        <a:latin typeface="Poppins" panose="00000500000000000000" pitchFamily="2" charset="0"/>
                        <a:cs typeface="Poppins" panose="00000500000000000000" pitchFamily="2" charset="0"/>
                      </a:endParaRPr>
                    </a:p>
                  </a:txBody>
                  <a:tcPr/>
                </a:tc>
                <a:extLst>
                  <a:ext uri="{0D108BD9-81ED-4DB2-BD59-A6C34878D82A}">
                    <a16:rowId xmlns:a16="http://schemas.microsoft.com/office/drawing/2014/main" val="3092509443"/>
                  </a:ext>
                </a:extLst>
              </a:tr>
              <a:tr h="976595">
                <a:tc>
                  <a:txBody>
                    <a:bodyPr/>
                    <a:lstStyle/>
                    <a:p>
                      <a:r>
                        <a:rPr lang="es" sz="1050" b="1" dirty="0">
                          <a:latin typeface="Poppins" panose="00000500000000000000" pitchFamily="2" charset="0"/>
                          <a:cs typeface="Poppins" panose="00000500000000000000" pitchFamily="2" charset="0"/>
                        </a:rPr>
                        <a:t>Evaluaciones sugeridas</a:t>
                      </a:r>
                    </a:p>
                  </a:txBody>
                  <a:tcPr/>
                </a:tc>
                <a:tc>
                  <a:txBody>
                    <a:bodyPr/>
                    <a:lstStyle/>
                    <a:p>
                      <a:pPr marL="171450" indent="-171450">
                        <a:buFont typeface="Wingdings" panose="05000000000000000000" pitchFamily="2" charset="2"/>
                        <a:buChar char="Ø"/>
                      </a:pPr>
                      <a:r>
                        <a:rPr lang="es" sz="1050" dirty="0">
                          <a:latin typeface="Poppins" panose="00000500000000000000" pitchFamily="2" charset="0"/>
                          <a:cs typeface="Poppins" panose="00000500000000000000" pitchFamily="2" charset="0"/>
                        </a:rPr>
                        <a:t>Diapositiva 11: Conozca a sus posibles consumidores ecológicos</a:t>
                      </a:r>
                    </a:p>
                    <a:p>
                      <a:pPr marL="171450" indent="-171450">
                        <a:buFont typeface="Wingdings" panose="05000000000000000000" pitchFamily="2" charset="2"/>
                        <a:buChar char="Ø"/>
                      </a:pPr>
                      <a:r>
                        <a:rPr lang="es" sz="1050" dirty="0">
                          <a:latin typeface="Poppins" panose="00000500000000000000" pitchFamily="2" charset="0"/>
                          <a:cs typeface="Poppins" panose="00000500000000000000" pitchFamily="2" charset="0"/>
                        </a:rPr>
                        <a:t>Diapositiva 30: Actividad breve: lienzo de análisis del ciclo de vida en </a:t>
                      </a:r>
                      <a:r>
                        <a:rPr lang="es" sz="1050" dirty="0" err="1">
                          <a:latin typeface="Poppins" panose="00000500000000000000" pitchFamily="2" charset="0"/>
                          <a:cs typeface="Poppins" panose="00000500000000000000" pitchFamily="2" charset="0"/>
                        </a:rPr>
                        <a:t>miro</a:t>
                      </a:r>
                      <a:endParaRPr lang="en-US" sz="1050" dirty="0">
                        <a:latin typeface="Poppins" panose="00000500000000000000" pitchFamily="2" charset="0"/>
                        <a:cs typeface="Poppins" panose="00000500000000000000" pitchFamily="2" charset="0"/>
                      </a:endParaRPr>
                    </a:p>
                    <a:p>
                      <a:pPr marL="171450" indent="-171450">
                        <a:buFont typeface="Wingdings" panose="05000000000000000000" pitchFamily="2" charset="2"/>
                        <a:buChar char="Ø"/>
                      </a:pPr>
                      <a:r>
                        <a:rPr lang="es" sz="1050" dirty="0">
                          <a:latin typeface="Poppins" panose="00000500000000000000" pitchFamily="2" charset="0"/>
                          <a:cs typeface="Poppins" panose="00000500000000000000" pitchFamily="2" charset="0"/>
                        </a:rPr>
                        <a:t>Diapositiva 31: Actividad prolongada: </a:t>
                      </a:r>
                      <a:r>
                        <a:rPr lang="es" sz="1050" dirty="0" err="1">
                          <a:latin typeface="Poppins" panose="00000500000000000000" pitchFamily="2" charset="0"/>
                          <a:cs typeface="Poppins" panose="00000500000000000000" pitchFamily="2" charset="0"/>
                        </a:rPr>
                        <a:t>analice </a:t>
                      </a:r>
                      <a:r>
                        <a:rPr lang="es" sz="1050" dirty="0">
                          <a:latin typeface="Poppins" panose="00000500000000000000" pitchFamily="2" charset="0"/>
                          <a:cs typeface="Poppins" panose="00000500000000000000" pitchFamily="2" charset="0"/>
                        </a:rPr>
                        <a:t>el ciclo de vida de su producto </a:t>
                      </a:r>
                      <a:r>
                        <a:rPr lang="es" sz="1050" dirty="0" err="1">
                          <a:latin typeface="Poppins" panose="00000500000000000000" pitchFamily="2" charset="0"/>
                          <a:cs typeface="Poppins" panose="00000500000000000000" pitchFamily="2" charset="0"/>
                        </a:rPr>
                        <a:t>openlca</a:t>
                      </a:r>
                      <a:endParaRPr lang="en-US" sz="1050" dirty="0">
                        <a:latin typeface="Poppins" panose="00000500000000000000" pitchFamily="2" charset="0"/>
                        <a:cs typeface="Poppins" panose="00000500000000000000" pitchFamily="2" charset="0"/>
                      </a:endParaRPr>
                    </a:p>
                    <a:p>
                      <a:pPr marL="171450" indent="-171450">
                        <a:buFont typeface="Wingdings" panose="05000000000000000000" pitchFamily="2" charset="2"/>
                        <a:buChar char="Ø"/>
                      </a:pPr>
                      <a:r>
                        <a:rPr lang="es" sz="1050" dirty="0">
                          <a:latin typeface="Poppins" panose="00000500000000000000" pitchFamily="2" charset="0"/>
                          <a:cs typeface="Poppins" panose="00000500000000000000" pitchFamily="2" charset="0"/>
                        </a:rPr>
                        <a:t>Diapositiva 55: Evite el lavado verde: revise sus afirmaciones ecológicas</a:t>
                      </a:r>
                    </a:p>
                  </a:txBody>
                  <a:tcPr/>
                </a:tc>
                <a:extLst>
                  <a:ext uri="{0D108BD9-81ED-4DB2-BD59-A6C34878D82A}">
                    <a16:rowId xmlns:a16="http://schemas.microsoft.com/office/drawing/2014/main" val="3385249711"/>
                  </a:ext>
                </a:extLst>
              </a:tr>
            </a:tbl>
          </a:graphicData>
        </a:graphic>
      </p:graphicFrame>
      <p:pic>
        <p:nvPicPr>
          <p:cNvPr id="7" name="Picture 6">
            <a:extLst>
              <a:ext uri="{FF2B5EF4-FFF2-40B4-BE49-F238E27FC236}">
                <a16:creationId xmlns:a16="http://schemas.microsoft.com/office/drawing/2014/main" id="{36D3B9EB-A072-4393-8B8B-EEA945AA31E0}"/>
              </a:ext>
            </a:extLst>
          </p:cNvPr>
          <p:cNvPicPr>
            <a:picLocks noChangeAspect="1"/>
          </p:cNvPicPr>
          <p:nvPr/>
        </p:nvPicPr>
        <p:blipFill>
          <a:blip r:embed="rId2"/>
          <a:stretch>
            <a:fillRect/>
          </a:stretch>
        </p:blipFill>
        <p:spPr>
          <a:xfrm>
            <a:off x="2671533" y="1509652"/>
            <a:ext cx="2216607" cy="1243523"/>
          </a:xfrm>
          <a:prstGeom prst="rect">
            <a:avLst/>
          </a:prstGeom>
        </p:spPr>
      </p:pic>
    </p:spTree>
    <p:extLst>
      <p:ext uri="{BB962C8B-B14F-4D97-AF65-F5344CB8AC3E}">
        <p14:creationId xmlns:p14="http://schemas.microsoft.com/office/powerpoint/2010/main" val="15546419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328FF30B-34C2-8A43-A480-7EF14C81AEF1}"/>
              </a:ext>
            </a:extLst>
          </p:cNvPr>
          <p:cNvSpPr>
            <a:spLocks noGrp="1"/>
          </p:cNvSpPr>
          <p:nvPr>
            <p:ph type="body" sz="quarter" idx="30"/>
          </p:nvPr>
        </p:nvSpPr>
        <p:spPr/>
        <p:txBody>
          <a:bodyPr/>
          <a:lstStyle/>
          <a:p>
            <a:r>
              <a:rPr lang="es" dirty="0"/>
              <a:t>05 RESUMEN DEL CONTENIDO DEL CURSO</a:t>
            </a:r>
          </a:p>
        </p:txBody>
      </p:sp>
      <p:sp>
        <p:nvSpPr>
          <p:cNvPr id="5" name="Text Placeholder 28">
            <a:extLst>
              <a:ext uri="{FF2B5EF4-FFF2-40B4-BE49-F238E27FC236}">
                <a16:creationId xmlns:a16="http://schemas.microsoft.com/office/drawing/2014/main" id="{55F7464D-66D5-48F4-919B-28470E9B0062}"/>
              </a:ext>
            </a:extLst>
          </p:cNvPr>
          <p:cNvSpPr txBox="1">
            <a:spLocks/>
          </p:cNvSpPr>
          <p:nvPr/>
        </p:nvSpPr>
        <p:spPr>
          <a:xfrm>
            <a:off x="395996" y="1447800"/>
            <a:ext cx="6705375" cy="6903719"/>
          </a:xfrm>
          <a:prstGeom prst="rect">
            <a:avLst/>
          </a:prstGeom>
        </p:spPr>
        <p:txBody>
          <a:bodyPr>
            <a:normAutofit/>
          </a:bodyPr>
          <a:lst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lgn="l">
              <a:buNone/>
            </a:pPr>
            <a:endParaRPr lang="en-US" sz="1050" b="1" u="sng" dirty="0"/>
          </a:p>
        </p:txBody>
      </p:sp>
      <p:graphicFrame>
        <p:nvGraphicFramePr>
          <p:cNvPr id="6" name="Table 2">
            <a:extLst>
              <a:ext uri="{FF2B5EF4-FFF2-40B4-BE49-F238E27FC236}">
                <a16:creationId xmlns:a16="http://schemas.microsoft.com/office/drawing/2014/main" id="{5C78BB75-AFF4-435B-9EA7-6575EBFA41A5}"/>
              </a:ext>
            </a:extLst>
          </p:cNvPr>
          <p:cNvGraphicFramePr>
            <a:graphicFrameLocks noGrp="1"/>
          </p:cNvGraphicFramePr>
          <p:nvPr/>
        </p:nvGraphicFramePr>
        <p:xfrm>
          <a:off x="319788" y="1264372"/>
          <a:ext cx="6843889" cy="2583180"/>
        </p:xfrm>
        <a:graphic>
          <a:graphicData uri="http://schemas.openxmlformats.org/drawingml/2006/table">
            <a:tbl>
              <a:tblPr firstRow="1" bandRow="1">
                <a:tableStyleId>{5940675A-B579-460E-94D1-54222C63F5DA}</a:tableStyleId>
              </a:tblPr>
              <a:tblGrid>
                <a:gridCol w="1287417">
                  <a:extLst>
                    <a:ext uri="{9D8B030D-6E8A-4147-A177-3AD203B41FA5}">
                      <a16:colId xmlns:a16="http://schemas.microsoft.com/office/drawing/2014/main" val="991469155"/>
                    </a:ext>
                  </a:extLst>
                </a:gridCol>
                <a:gridCol w="5556472">
                  <a:extLst>
                    <a:ext uri="{9D8B030D-6E8A-4147-A177-3AD203B41FA5}">
                      <a16:colId xmlns:a16="http://schemas.microsoft.com/office/drawing/2014/main" val="3205039480"/>
                    </a:ext>
                  </a:extLst>
                </a:gridCol>
              </a:tblGrid>
              <a:tr h="0">
                <a:tc>
                  <a:txBody>
                    <a:bodyPr/>
                    <a:lstStyle/>
                    <a:p>
                      <a:r>
                        <a:rPr lang="es" sz="1050" b="1" dirty="0">
                          <a:solidFill>
                            <a:schemeClr val="bg1"/>
                          </a:solidFill>
                          <a:latin typeface="Poppins" panose="00000500000000000000" pitchFamily="2" charset="0"/>
                          <a:cs typeface="Poppins" panose="00000500000000000000" pitchFamily="2" charset="0"/>
                        </a:rPr>
                        <a:t>MÓDULO 5</a:t>
                      </a:r>
                    </a:p>
                  </a:txBody>
                  <a:tcPr>
                    <a:solidFill>
                      <a:srgbClr val="297239"/>
                    </a:solidFill>
                  </a:tcPr>
                </a:tc>
                <a:tc>
                  <a:txBody>
                    <a:bodyPr/>
                    <a:lstStyle/>
                    <a:p>
                      <a:r>
                        <a:rPr lang="es" sz="1050" b="1" dirty="0">
                          <a:solidFill>
                            <a:schemeClr val="bg1"/>
                          </a:solidFill>
                          <a:latin typeface="Poppins" panose="00000500000000000000" pitchFamily="2" charset="0"/>
                          <a:cs typeface="Poppins" panose="00000500000000000000" pitchFamily="2" charset="0"/>
                        </a:rPr>
                        <a:t>ECOLOGIZANDO SU PRODUCTO</a:t>
                      </a:r>
                    </a:p>
                  </a:txBody>
                  <a:tcPr>
                    <a:solidFill>
                      <a:srgbClr val="297239"/>
                    </a:solidFill>
                  </a:tcPr>
                </a:tc>
                <a:extLst>
                  <a:ext uri="{0D108BD9-81ED-4DB2-BD59-A6C34878D82A}">
                    <a16:rowId xmlns:a16="http://schemas.microsoft.com/office/drawing/2014/main" val="4116198776"/>
                  </a:ext>
                </a:extLst>
              </a:tr>
              <a:tr h="1388312">
                <a:tc>
                  <a:txBody>
                    <a:bodyPr/>
                    <a:lstStyle/>
                    <a:p>
                      <a:r>
                        <a:rPr lang="es" sz="1050" b="1" dirty="0">
                          <a:latin typeface="Poppins" panose="00000500000000000000" pitchFamily="2" charset="0"/>
                          <a:cs typeface="Poppins" panose="00000500000000000000" pitchFamily="2" charset="0"/>
                        </a:rPr>
                        <a:t>Más recursos</a:t>
                      </a:r>
                    </a:p>
                  </a:txBody>
                  <a:tcPr/>
                </a:tc>
                <a:tc>
                  <a:txBody>
                    <a:bodyPr/>
                    <a:lstStyle/>
                    <a:p>
                      <a:pPr marL="171450" marR="0" lvl="0" indent="-171450" algn="l" defTabSz="207294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sz="1050" dirty="0">
                          <a:solidFill>
                            <a:srgbClr val="84BA41"/>
                          </a:solidFill>
                          <a:latin typeface="Poppins" panose="00000500000000000000" pitchFamily="2" charset="0"/>
                          <a:cs typeface="Poppins" panose="00000500000000000000" pitchFamily="2" charset="0"/>
                          <a:hlinkClick r:id="rId2">
                            <a:extLst>
                              <a:ext uri="{A12FA001-AC4F-418D-AE19-62706E023703}">
                                <ahyp:hlinkClr xmlns:ahyp="http://schemas.microsoft.com/office/drawing/2018/hyperlinkcolor" val="tx"/>
                              </a:ext>
                            </a:extLst>
                          </a:hlinkClick>
                        </a:rPr>
                        <a:t>El nuevo consumidor verde (forrester.com)</a:t>
                      </a:r>
                      <a:endParaRPr lang="en-US" sz="1050" dirty="0">
                        <a:solidFill>
                          <a:srgbClr val="84BA41"/>
                        </a:solidFill>
                        <a:latin typeface="Poppins" panose="00000500000000000000" pitchFamily="2" charset="0"/>
                        <a:cs typeface="Poppins" panose="00000500000000000000" pitchFamily="2" charset="0"/>
                      </a:endParaRPr>
                    </a:p>
                    <a:p>
                      <a:pPr marL="171450" marR="0" lvl="0" indent="-171450" algn="l" defTabSz="207294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sz="1050" dirty="0">
                          <a:solidFill>
                            <a:srgbClr val="84BA41"/>
                          </a:solidFill>
                          <a:latin typeface="Poppins" panose="00000500000000000000" pitchFamily="2" charset="0"/>
                          <a:cs typeface="Poppins" panose="00000500000000000000" pitchFamily="2" charset="0"/>
                          <a:hlinkClick r:id="rId3">
                            <a:extLst>
                              <a:ext uri="{A12FA001-AC4F-418D-AE19-62706E023703}">
                                <ahyp:hlinkClr xmlns:ahyp="http://schemas.microsoft.com/office/drawing/2018/hyperlinkcolor" val="tx"/>
                              </a:ext>
                            </a:extLst>
                          </a:hlinkClick>
                        </a:rPr>
                        <a:t>mejor negocio mejor mundo</a:t>
                      </a:r>
                      <a:endParaRPr lang="en-IE" sz="1050" dirty="0">
                        <a:solidFill>
                          <a:srgbClr val="84BA41"/>
                        </a:solidFill>
                        <a:latin typeface="Poppins" panose="00000500000000000000" pitchFamily="2" charset="0"/>
                        <a:cs typeface="Poppins" panose="00000500000000000000" pitchFamily="2" charset="0"/>
                      </a:endParaRPr>
                    </a:p>
                    <a:p>
                      <a:pPr marL="171450" marR="0" lvl="0" indent="-171450" algn="l" defTabSz="207294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sz="1050" dirty="0">
                          <a:solidFill>
                            <a:srgbClr val="84BA41"/>
                          </a:solidFill>
                          <a:latin typeface="Poppins" panose="00000500000000000000" pitchFamily="2" charset="0"/>
                          <a:cs typeface="Poppins" panose="00000500000000000000" pitchFamily="2" charset="0"/>
                          <a:hlinkClick r:id="rId4">
                            <a:extLst>
                              <a:ext uri="{A12FA001-AC4F-418D-AE19-62706E023703}">
                                <ahyp:hlinkClr xmlns:ahyp="http://schemas.microsoft.com/office/drawing/2018/hyperlinkcolor" val="tx"/>
                              </a:ext>
                            </a:extLst>
                          </a:hlinkClick>
                        </a:rPr>
                        <a:t>Sostenibilidad en el embalaje: desarrollo regulatorio global en 30 países</a:t>
                      </a:r>
                      <a:endParaRPr lang="en-US" sz="1050" dirty="0">
                        <a:solidFill>
                          <a:srgbClr val="84BA41"/>
                        </a:solidFill>
                        <a:latin typeface="Poppins" panose="00000500000000000000" pitchFamily="2" charset="0"/>
                        <a:cs typeface="Poppins" panose="00000500000000000000" pitchFamily="2" charset="0"/>
                      </a:endParaRPr>
                    </a:p>
                    <a:p>
                      <a:pPr marL="171450" marR="0" lvl="0" indent="-171450" algn="l" defTabSz="207294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sz="1050" dirty="0" err="1">
                          <a:solidFill>
                            <a:srgbClr val="6B9F25"/>
                          </a:solidFill>
                          <a:latin typeface="Poppins" panose="00000500000000000000" pitchFamily="2" charset="0"/>
                          <a:cs typeface="Poppins" panose="00000500000000000000" pitchFamily="2" charset="0"/>
                          <a:hlinkClick r:id="rId5">
                            <a:extLst>
                              <a:ext uri="{A12FA001-AC4F-418D-AE19-62706E023703}">
                                <ahyp:hlinkClr xmlns:ahyp="http://schemas.microsoft.com/office/drawing/2018/hyperlinkcolor" val="tx"/>
                              </a:ext>
                            </a:extLst>
                          </a:hlinkClick>
                        </a:rPr>
                        <a:t>Minou</a:t>
                      </a:r>
                      <a:r>
                        <a:rPr lang="es" sz="1050" dirty="0">
                          <a:solidFill>
                            <a:srgbClr val="6B9F25"/>
                          </a:solidFill>
                          <a:latin typeface="Poppins" panose="00000500000000000000" pitchFamily="2" charset="0"/>
                          <a:cs typeface="Poppins" panose="00000500000000000000" pitchFamily="2" charset="0"/>
                          <a:hlinkClick r:id="rId5">
                            <a:extLst>
                              <a:ext uri="{A12FA001-AC4F-418D-AE19-62706E023703}">
                                <ahyp:hlinkClr xmlns:ahyp="http://schemas.microsoft.com/office/drawing/2018/hyperlinkcolor" val="tx"/>
                              </a:ext>
                            </a:extLst>
                          </a:hlinkClick>
                        </a:rPr>
                        <a:t> Plantilla del ejercicio del ciclo </a:t>
                      </a:r>
                      <a:r>
                        <a:rPr lang="es" sz="1050" dirty="0" err="1">
                          <a:solidFill>
                            <a:srgbClr val="6B9F25"/>
                          </a:solidFill>
                          <a:latin typeface="Poppins" panose="00000500000000000000" pitchFamily="2" charset="0"/>
                          <a:cs typeface="Poppins" panose="00000500000000000000" pitchFamily="2" charset="0"/>
                          <a:hlinkClick r:id="rId5">
                            <a:extLst>
                              <a:ext uri="{A12FA001-AC4F-418D-AE19-62706E023703}">
                                <ahyp:hlinkClr xmlns:ahyp="http://schemas.microsoft.com/office/drawing/2018/hyperlinkcolor" val="tx"/>
                              </a:ext>
                            </a:extLst>
                          </a:hlinkClick>
                        </a:rPr>
                        <a:t>de vida de Schillings | </a:t>
                      </a:r>
                      <a:r>
                        <a:rPr lang="es" sz="1050" dirty="0" err="1">
                          <a:solidFill>
                            <a:srgbClr val="84BA41"/>
                          </a:solidFill>
                          <a:latin typeface="Poppins" panose="00000500000000000000" pitchFamily="2" charset="0"/>
                          <a:cs typeface="Poppins" panose="00000500000000000000" pitchFamily="2" charset="0"/>
                          <a:hlinkClick r:id="rId5">
                            <a:extLst>
                              <a:ext uri="{A12FA001-AC4F-418D-AE19-62706E023703}">
                                <ahyp:hlinkClr xmlns:ahyp="http://schemas.microsoft.com/office/drawing/2018/hyperlinkcolor" val="tx"/>
                              </a:ext>
                            </a:extLst>
                          </a:hlinkClick>
                        </a:rPr>
                        <a:t>Miroverso</a:t>
                      </a:r>
                      <a:endParaRPr lang="en-US" sz="1050" dirty="0">
                        <a:solidFill>
                          <a:srgbClr val="84BA41"/>
                        </a:solidFill>
                        <a:latin typeface="Poppins" panose="00000500000000000000" pitchFamily="2" charset="0"/>
                        <a:cs typeface="Poppins" panose="00000500000000000000" pitchFamily="2" charset="0"/>
                      </a:endParaRPr>
                    </a:p>
                    <a:p>
                      <a:pPr marL="171450" marR="0" lvl="0" indent="-171450" algn="l" defTabSz="207294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sz="1050" dirty="0">
                          <a:solidFill>
                            <a:srgbClr val="84BA41"/>
                          </a:solidFill>
                          <a:latin typeface="Poppins" panose="00000500000000000000" pitchFamily="2" charset="0"/>
                          <a:ea typeface="+mn-lt"/>
                          <a:cs typeface="Poppins" panose="00000500000000000000" pitchFamily="2" charset="0"/>
                          <a:hlinkClick r:id="rId6">
                            <a:extLst>
                              <a:ext uri="{A12FA001-AC4F-418D-AE19-62706E023703}">
                                <ahyp:hlinkClr xmlns:ahyp="http://schemas.microsoft.com/office/drawing/2018/hyperlinkcolor" val="tx"/>
                              </a:ext>
                            </a:extLst>
                          </a:hlinkClick>
                        </a:rPr>
                        <a:t>Publicaciones | Fundación Ellen MacArthur</a:t>
                      </a:r>
                      <a:endParaRPr lang="en-US" sz="1050" dirty="0">
                        <a:solidFill>
                          <a:srgbClr val="84BA41"/>
                        </a:solidFill>
                        <a:latin typeface="Poppins" panose="00000500000000000000" pitchFamily="2" charset="0"/>
                        <a:cs typeface="Poppins" panose="00000500000000000000" pitchFamily="2" charset="0"/>
                      </a:endParaRPr>
                    </a:p>
                    <a:p>
                      <a:pPr marL="171450" marR="0" lvl="0" indent="-171450" algn="l" defTabSz="207294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sz="1050" dirty="0">
                          <a:solidFill>
                            <a:srgbClr val="84BA41"/>
                          </a:solidFill>
                          <a:latin typeface="Poppins" panose="00000500000000000000" pitchFamily="2" charset="0"/>
                          <a:ea typeface="+mn-lt"/>
                          <a:cs typeface="Poppins" panose="00000500000000000000" pitchFamily="2" charset="0"/>
                          <a:hlinkClick r:id="rId7">
                            <a:extLst>
                              <a:ext uri="{A12FA001-AC4F-418D-AE19-62706E023703}">
                                <ahyp:hlinkClr xmlns:ahyp="http://schemas.microsoft.com/office/drawing/2018/hyperlinkcolor" val="tx"/>
                              </a:ext>
                            </a:extLst>
                          </a:hlinkClick>
                        </a:rPr>
                        <a:t>Agenda | Sostenibilidad en Packaging Europe</a:t>
                      </a:r>
                      <a:endParaRPr lang="en-US" sz="1050" dirty="0">
                        <a:solidFill>
                          <a:srgbClr val="84BA41"/>
                        </a:solidFill>
                        <a:latin typeface="Poppins" panose="00000500000000000000" pitchFamily="2" charset="0"/>
                        <a:ea typeface="+mn-lt"/>
                        <a:cs typeface="Poppins" panose="00000500000000000000" pitchFamily="2" charset="0"/>
                      </a:endParaRPr>
                    </a:p>
                    <a:p>
                      <a:pPr marL="171450" marR="0" lvl="0" indent="-171450" algn="l" defTabSz="207294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sz="1050" dirty="0">
                          <a:solidFill>
                            <a:srgbClr val="84BA41"/>
                          </a:solidFill>
                          <a:latin typeface="Poppins" panose="00000500000000000000" pitchFamily="2" charset="0"/>
                          <a:ea typeface="+mn-lt"/>
                          <a:cs typeface="Poppins" panose="00000500000000000000" pitchFamily="2" charset="0"/>
                          <a:hlinkClick r:id="rId8">
                            <a:extLst>
                              <a:ext uri="{A12FA001-AC4F-418D-AE19-62706E023703}">
                                <ahyp:hlinkClr xmlns:ahyp="http://schemas.microsoft.com/office/drawing/2018/hyperlinkcolor" val="tx"/>
                              </a:ext>
                            </a:extLst>
                          </a:hlinkClick>
                        </a:rPr>
                        <a:t>¿Qué es el software verde y cómo puede beneficiar a su empresa?</a:t>
                      </a:r>
                      <a:endParaRPr lang="en-US" sz="1050" dirty="0">
                        <a:solidFill>
                          <a:srgbClr val="84BA41"/>
                        </a:solidFill>
                        <a:latin typeface="Poppins" panose="00000500000000000000" pitchFamily="2" charset="0"/>
                        <a:cs typeface="Poppins" panose="00000500000000000000" pitchFamily="2" charset="0"/>
                      </a:endParaRPr>
                    </a:p>
                    <a:p>
                      <a:pPr marL="171450" indent="-171450">
                        <a:buFont typeface="Arial" panose="020B0604020202020204" pitchFamily="34" charset="0"/>
                        <a:buChar char="•"/>
                      </a:pPr>
                      <a:r>
                        <a:rPr lang="es" sz="1050" dirty="0">
                          <a:solidFill>
                            <a:srgbClr val="84BA41"/>
                          </a:solidFill>
                          <a:latin typeface="Poppins" panose="00000500000000000000" pitchFamily="2" charset="0"/>
                          <a:cs typeface="Poppins" panose="00000500000000000000" pitchFamily="2" charset="0"/>
                          <a:hlinkClick r:id="rId9">
                            <a:extLst>
                              <a:ext uri="{A12FA001-AC4F-418D-AE19-62706E023703}">
                                <ahyp:hlinkClr xmlns:ahyp="http://schemas.microsoft.com/office/drawing/2018/hyperlinkcolor" val="tx"/>
                              </a:ext>
                            </a:extLst>
                          </a:hlinkClick>
                        </a:rPr>
                        <a:t>Fundación de Software Verde</a:t>
                      </a:r>
                      <a:endParaRPr lang="en-US" sz="1050" dirty="0">
                        <a:solidFill>
                          <a:srgbClr val="84BA41"/>
                        </a:solidFill>
                        <a:latin typeface="Poppins" panose="00000500000000000000" pitchFamily="2" charset="0"/>
                        <a:cs typeface="Poppins" panose="00000500000000000000" pitchFamily="2" charset="0"/>
                      </a:endParaRPr>
                    </a:p>
                    <a:p>
                      <a:pPr marL="171450" indent="-171450">
                        <a:buFont typeface="Arial" panose="020B0604020202020204" pitchFamily="34" charset="0"/>
                        <a:buChar char="•"/>
                      </a:pPr>
                      <a:r>
                        <a:rPr lang="es" sz="1050" dirty="0">
                          <a:solidFill>
                            <a:srgbClr val="84BA41"/>
                          </a:solidFill>
                          <a:latin typeface="Poppins" panose="00000500000000000000" pitchFamily="2" charset="0"/>
                          <a:ea typeface="+mn-lt"/>
                          <a:cs typeface="Poppins" panose="00000500000000000000" pitchFamily="2" charset="0"/>
                          <a:hlinkClick r:id="rId10">
                            <a:extLst>
                              <a:ext uri="{A12FA001-AC4F-418D-AE19-62706E023703}">
                                <ahyp:hlinkClr xmlns:ahyp="http://schemas.microsoft.com/office/drawing/2018/hyperlinkcolor" val="tx"/>
                              </a:ext>
                            </a:extLst>
                          </a:hlinkClick>
                        </a:rPr>
                        <a:t>Herramientas del futuro festival</a:t>
                      </a:r>
                      <a:endParaRPr lang="en-US" sz="1050" dirty="0">
                        <a:solidFill>
                          <a:srgbClr val="84BA41"/>
                        </a:solidFill>
                        <a:latin typeface="Poppins" panose="00000500000000000000" pitchFamily="2" charset="0"/>
                        <a:ea typeface="+mn-lt"/>
                        <a:cs typeface="Poppins" panose="00000500000000000000" pitchFamily="2" charset="0"/>
                      </a:endParaRPr>
                    </a:p>
                    <a:p>
                      <a:pPr marL="171450" marR="0" lvl="0" indent="-171450" algn="l" defTabSz="207294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sz="1050" dirty="0">
                          <a:solidFill>
                            <a:srgbClr val="84BA41"/>
                          </a:solidFill>
                          <a:latin typeface="Poppins" panose="00000500000000000000" pitchFamily="2" charset="0"/>
                          <a:cs typeface="Poppins" panose="00000500000000000000" pitchFamily="2" charset="0"/>
                          <a:hlinkClick r:id="rId11">
                            <a:extLst>
                              <a:ext uri="{A12FA001-AC4F-418D-AE19-62706E023703}">
                                <ahyp:hlinkClr xmlns:ahyp="http://schemas.microsoft.com/office/drawing/2018/hyperlinkcolor" val="tx"/>
                              </a:ext>
                            </a:extLst>
                          </a:hlinkClick>
                        </a:rPr>
                        <a:t>Green Event Ninjas - Eventos sostenibles simplificados</a:t>
                      </a:r>
                      <a:endParaRPr lang="en-US" sz="1050" dirty="0">
                        <a:solidFill>
                          <a:srgbClr val="84BA41"/>
                        </a:solidFill>
                        <a:latin typeface="Poppins" panose="00000500000000000000" pitchFamily="2" charset="0"/>
                        <a:cs typeface="Poppins" panose="00000500000000000000" pitchFamily="2" charset="0"/>
                      </a:endParaRPr>
                    </a:p>
                    <a:p>
                      <a:pPr marL="171450" indent="-171450">
                        <a:buFont typeface="Arial" panose="020B0604020202020204" pitchFamily="34" charset="0"/>
                        <a:buChar char="•"/>
                      </a:pPr>
                      <a:r>
                        <a:rPr lang="es" sz="1050" dirty="0">
                          <a:solidFill>
                            <a:srgbClr val="84BA41"/>
                          </a:solidFill>
                          <a:latin typeface="Poppins" panose="00000500000000000000" pitchFamily="2" charset="0"/>
                          <a:ea typeface="+mn-lt"/>
                          <a:cs typeface="Poppins" panose="00000500000000000000" pitchFamily="2" charset="0"/>
                          <a:hlinkClick r:id="rId12">
                            <a:extLst>
                              <a:ext uri="{A12FA001-AC4F-418D-AE19-62706E023703}">
                                <ahyp:hlinkClr xmlns:ahyp="http://schemas.microsoft.com/office/drawing/2018/hyperlinkcolor" val="tx"/>
                              </a:ext>
                            </a:extLst>
                          </a:hlinkClick>
                        </a:rPr>
                        <a:t>Skift - Líderes en clima de negocios</a:t>
                      </a:r>
                      <a:endParaRPr lang="en-US" sz="1050" dirty="0">
                        <a:solidFill>
                          <a:srgbClr val="84BA41"/>
                        </a:solidFill>
                        <a:latin typeface="Poppins" panose="00000500000000000000" pitchFamily="2" charset="0"/>
                        <a:ea typeface="+mn-lt"/>
                        <a:cs typeface="Poppins" panose="00000500000000000000" pitchFamily="2" charset="0"/>
                      </a:endParaRPr>
                    </a:p>
                    <a:p>
                      <a:pPr marL="171450" indent="-171450">
                        <a:buFont typeface="Arial" panose="020B0604020202020204" pitchFamily="34" charset="0"/>
                        <a:buChar char="•"/>
                      </a:pPr>
                      <a:r>
                        <a:rPr lang="es" sz="1050" b="0" dirty="0">
                          <a:solidFill>
                            <a:srgbClr val="84BA41"/>
                          </a:solidFill>
                          <a:latin typeface="Poppins" panose="00000500000000000000" pitchFamily="2" charset="0"/>
                          <a:ea typeface="+mn-lt"/>
                          <a:cs typeface="Poppins" panose="00000500000000000000" pitchFamily="2" charset="0"/>
                          <a:hlinkClick r:id="rId13">
                            <a:extLst>
                              <a:ext uri="{A12FA001-AC4F-418D-AE19-62706E023703}">
                                <ahyp:hlinkClr xmlns:ahyp="http://schemas.microsoft.com/office/drawing/2018/hyperlinkcolor" val="tx"/>
                              </a:ext>
                            </a:extLst>
                          </a:hlinkClick>
                        </a:rPr>
                        <a:t>La mitad de las afirmaciones ecológicas carecen de pruebas</a:t>
                      </a:r>
                      <a:endParaRPr lang="en-US" sz="1050" b="0" dirty="0">
                        <a:solidFill>
                          <a:srgbClr val="84BA41"/>
                        </a:solidFill>
                        <a:latin typeface="Poppins" panose="00000500000000000000" pitchFamily="2" charset="0"/>
                        <a:ea typeface="+mn-lt"/>
                        <a:cs typeface="Poppins" panose="00000500000000000000" pitchFamily="2" charset="0"/>
                      </a:endParaRPr>
                    </a:p>
                    <a:p>
                      <a:pPr marL="171450" marR="0" lvl="0" indent="-171450" algn="l" defTabSz="207294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sz="1050" dirty="0">
                          <a:solidFill>
                            <a:srgbClr val="84BA41"/>
                          </a:solidFill>
                          <a:latin typeface="Poppins" panose="00000500000000000000" pitchFamily="2" charset="0"/>
                          <a:cs typeface="Poppins" panose="00000500000000000000" pitchFamily="2" charset="0"/>
                          <a:hlinkClick r:id="rId14">
                            <a:extLst>
                              <a:ext uri="{A12FA001-AC4F-418D-AE19-62706E023703}">
                                <ahyp:hlinkClr xmlns:ahyp="http://schemas.microsoft.com/office/drawing/2018/hyperlinkcolor" val="tx"/>
                              </a:ext>
                            </a:extLst>
                          </a:hlinkClick>
                        </a:rPr>
                        <a:t>Verifique sus reclamos ecológicos</a:t>
                      </a:r>
                      <a:endParaRPr lang="en-US" sz="1050" dirty="0">
                        <a:solidFill>
                          <a:srgbClr val="84BA41"/>
                        </a:solidFill>
                        <a:latin typeface="Poppins" panose="00000500000000000000" pitchFamily="2" charset="0"/>
                        <a:cs typeface="Poppins" panose="00000500000000000000" pitchFamily="2" charset="0"/>
                      </a:endParaRPr>
                    </a:p>
                    <a:p>
                      <a:pPr marL="0" marR="0" lvl="0" indent="0" algn="l" defTabSz="2072941"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50" dirty="0">
                        <a:latin typeface="Poppins" panose="00000500000000000000" pitchFamily="2" charset="0"/>
                        <a:cs typeface="Poppins" panose="00000500000000000000" pitchFamily="2" charset="0"/>
                      </a:endParaRPr>
                    </a:p>
                  </a:txBody>
                  <a:tcPr/>
                </a:tc>
                <a:extLst>
                  <a:ext uri="{0D108BD9-81ED-4DB2-BD59-A6C34878D82A}">
                    <a16:rowId xmlns:a16="http://schemas.microsoft.com/office/drawing/2014/main" val="3805641606"/>
                  </a:ext>
                </a:extLst>
              </a:tr>
            </a:tbl>
          </a:graphicData>
        </a:graphic>
      </p:graphicFrame>
    </p:spTree>
    <p:extLst>
      <p:ext uri="{BB962C8B-B14F-4D97-AF65-F5344CB8AC3E}">
        <p14:creationId xmlns:p14="http://schemas.microsoft.com/office/powerpoint/2010/main" val="22394678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328FF30B-34C2-8A43-A480-7EF14C81AEF1}"/>
              </a:ext>
            </a:extLst>
          </p:cNvPr>
          <p:cNvSpPr>
            <a:spLocks noGrp="1"/>
          </p:cNvSpPr>
          <p:nvPr>
            <p:ph type="body" sz="quarter" idx="30"/>
          </p:nvPr>
        </p:nvSpPr>
        <p:spPr/>
        <p:txBody>
          <a:bodyPr/>
          <a:lstStyle/>
          <a:p>
            <a:r>
              <a:rPr lang="es" dirty="0"/>
              <a:t>05 RESUMEN DEL CONTENIDO DEL CURSO</a:t>
            </a:r>
          </a:p>
        </p:txBody>
      </p:sp>
      <p:sp>
        <p:nvSpPr>
          <p:cNvPr id="5" name="Text Placeholder 28">
            <a:extLst>
              <a:ext uri="{FF2B5EF4-FFF2-40B4-BE49-F238E27FC236}">
                <a16:creationId xmlns:a16="http://schemas.microsoft.com/office/drawing/2014/main" id="{55F7464D-66D5-48F4-919B-28470E9B0062}"/>
              </a:ext>
            </a:extLst>
          </p:cNvPr>
          <p:cNvSpPr txBox="1">
            <a:spLocks/>
          </p:cNvSpPr>
          <p:nvPr/>
        </p:nvSpPr>
        <p:spPr>
          <a:xfrm>
            <a:off x="395996" y="1447800"/>
            <a:ext cx="6705375" cy="6903719"/>
          </a:xfrm>
          <a:prstGeom prst="rect">
            <a:avLst/>
          </a:prstGeom>
        </p:spPr>
        <p:txBody>
          <a:bodyPr>
            <a:normAutofit/>
          </a:bodyPr>
          <a:lst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lgn="l">
              <a:buNone/>
            </a:pPr>
            <a:endParaRPr lang="en-US" sz="1050" b="1" u="sng" dirty="0"/>
          </a:p>
        </p:txBody>
      </p:sp>
      <p:graphicFrame>
        <p:nvGraphicFramePr>
          <p:cNvPr id="6" name="Table 2">
            <a:extLst>
              <a:ext uri="{FF2B5EF4-FFF2-40B4-BE49-F238E27FC236}">
                <a16:creationId xmlns:a16="http://schemas.microsoft.com/office/drawing/2014/main" id="{16208014-90FF-43DD-A156-5B695656462B}"/>
              </a:ext>
            </a:extLst>
          </p:cNvPr>
          <p:cNvGraphicFramePr>
            <a:graphicFrameLocks noGrp="1"/>
          </p:cNvGraphicFramePr>
          <p:nvPr/>
        </p:nvGraphicFramePr>
        <p:xfrm>
          <a:off x="458304" y="1299450"/>
          <a:ext cx="6705374" cy="7570195"/>
        </p:xfrm>
        <a:graphic>
          <a:graphicData uri="http://schemas.openxmlformats.org/drawingml/2006/table">
            <a:tbl>
              <a:tblPr firstRow="1" bandRow="1">
                <a:tableStyleId>{5940675A-B579-460E-94D1-54222C63F5DA}</a:tableStyleId>
              </a:tblPr>
              <a:tblGrid>
                <a:gridCol w="1280407">
                  <a:extLst>
                    <a:ext uri="{9D8B030D-6E8A-4147-A177-3AD203B41FA5}">
                      <a16:colId xmlns:a16="http://schemas.microsoft.com/office/drawing/2014/main" val="991469155"/>
                    </a:ext>
                  </a:extLst>
                </a:gridCol>
                <a:gridCol w="5424967">
                  <a:extLst>
                    <a:ext uri="{9D8B030D-6E8A-4147-A177-3AD203B41FA5}">
                      <a16:colId xmlns:a16="http://schemas.microsoft.com/office/drawing/2014/main" val="3205039480"/>
                    </a:ext>
                  </a:extLst>
                </a:gridCol>
              </a:tblGrid>
              <a:tr h="343827">
                <a:tc>
                  <a:txBody>
                    <a:bodyPr/>
                    <a:lstStyle/>
                    <a:p>
                      <a:r>
                        <a:rPr lang="es" sz="1050" b="1" dirty="0">
                          <a:solidFill>
                            <a:schemeClr val="bg1"/>
                          </a:solidFill>
                          <a:latin typeface="Poppins" panose="00000500000000000000" pitchFamily="2" charset="0"/>
                          <a:cs typeface="Poppins" panose="00000500000000000000" pitchFamily="2" charset="0"/>
                        </a:rPr>
                        <a:t>MÓDULO 6</a:t>
                      </a:r>
                    </a:p>
                  </a:txBody>
                  <a:tcPr>
                    <a:solidFill>
                      <a:srgbClr val="297239"/>
                    </a:solidFill>
                  </a:tcPr>
                </a:tc>
                <a:tc>
                  <a:txBody>
                    <a:bodyPr/>
                    <a:lstStyle/>
                    <a:p>
                      <a:r>
                        <a:rPr lang="es" sz="1050" b="1" dirty="0">
                          <a:solidFill>
                            <a:schemeClr val="bg1"/>
                          </a:solidFill>
                          <a:latin typeface="Poppins" panose="00000500000000000000" pitchFamily="2" charset="0"/>
                          <a:cs typeface="Poppins" panose="00000500000000000000" pitchFamily="2" charset="0"/>
                        </a:rPr>
                        <a:t>CONSTRUYENDO RELACIONES Y COLABORANDO PARA EL ÉXITO SOSTENIBLE</a:t>
                      </a:r>
                    </a:p>
                    <a:p>
                      <a:endParaRPr lang="en-US" sz="1050" b="1" dirty="0">
                        <a:solidFill>
                          <a:schemeClr val="bg1"/>
                        </a:solidFill>
                        <a:latin typeface="Poppins" panose="00000500000000000000" pitchFamily="2" charset="0"/>
                        <a:cs typeface="Poppins" panose="00000500000000000000" pitchFamily="2" charset="0"/>
                      </a:endParaRPr>
                    </a:p>
                    <a:p>
                      <a:endParaRPr lang="en-US" sz="1050" b="1" dirty="0">
                        <a:solidFill>
                          <a:schemeClr val="bg1"/>
                        </a:solidFill>
                        <a:latin typeface="Poppins" panose="00000500000000000000" pitchFamily="2" charset="0"/>
                        <a:cs typeface="Poppins" panose="00000500000000000000" pitchFamily="2" charset="0"/>
                      </a:endParaRPr>
                    </a:p>
                    <a:p>
                      <a:endParaRPr lang="en-US" sz="1050" b="1" dirty="0">
                        <a:solidFill>
                          <a:schemeClr val="bg1"/>
                        </a:solidFill>
                        <a:latin typeface="Poppins" panose="00000500000000000000" pitchFamily="2" charset="0"/>
                        <a:cs typeface="Poppins" panose="00000500000000000000" pitchFamily="2" charset="0"/>
                      </a:endParaRPr>
                    </a:p>
                    <a:p>
                      <a:endParaRPr lang="en-US" sz="1050" b="1" dirty="0">
                        <a:solidFill>
                          <a:schemeClr val="bg1"/>
                        </a:solidFill>
                        <a:latin typeface="Poppins" panose="00000500000000000000" pitchFamily="2" charset="0"/>
                        <a:cs typeface="Poppins" panose="00000500000000000000" pitchFamily="2" charset="0"/>
                      </a:endParaRPr>
                    </a:p>
                    <a:p>
                      <a:endParaRPr lang="en-US" sz="1050" b="1" dirty="0">
                        <a:solidFill>
                          <a:schemeClr val="bg1"/>
                        </a:solidFill>
                        <a:latin typeface="Poppins" panose="00000500000000000000" pitchFamily="2" charset="0"/>
                        <a:cs typeface="Poppins" panose="00000500000000000000" pitchFamily="2" charset="0"/>
                      </a:endParaRPr>
                    </a:p>
                    <a:p>
                      <a:endParaRPr lang="en-US" sz="1050" b="1" dirty="0">
                        <a:solidFill>
                          <a:schemeClr val="bg1"/>
                        </a:solidFill>
                        <a:latin typeface="Poppins" panose="00000500000000000000" pitchFamily="2" charset="0"/>
                        <a:cs typeface="Poppins" panose="00000500000000000000" pitchFamily="2" charset="0"/>
                      </a:endParaRPr>
                    </a:p>
                    <a:p>
                      <a:endParaRPr lang="en-US" sz="1050" b="1" dirty="0">
                        <a:solidFill>
                          <a:schemeClr val="bg1"/>
                        </a:solidFill>
                        <a:latin typeface="Poppins" panose="00000500000000000000" pitchFamily="2" charset="0"/>
                        <a:cs typeface="Poppins" panose="00000500000000000000" pitchFamily="2" charset="0"/>
                      </a:endParaRPr>
                    </a:p>
                    <a:p>
                      <a:endParaRPr lang="en-US" sz="1050" b="1" dirty="0">
                        <a:solidFill>
                          <a:schemeClr val="bg1"/>
                        </a:solidFill>
                        <a:latin typeface="Poppins" panose="00000500000000000000" pitchFamily="2" charset="0"/>
                        <a:cs typeface="Poppins" panose="00000500000000000000" pitchFamily="2" charset="0"/>
                      </a:endParaRPr>
                    </a:p>
                  </a:txBody>
                  <a:tcPr>
                    <a:solidFill>
                      <a:srgbClr val="297239"/>
                    </a:solidFill>
                  </a:tcPr>
                </a:tc>
                <a:extLst>
                  <a:ext uri="{0D108BD9-81ED-4DB2-BD59-A6C34878D82A}">
                    <a16:rowId xmlns:a16="http://schemas.microsoft.com/office/drawing/2014/main" val="4116198776"/>
                  </a:ext>
                </a:extLst>
              </a:tr>
              <a:tr h="572006">
                <a:tc>
                  <a:txBody>
                    <a:bodyPr/>
                    <a:lstStyle/>
                    <a:p>
                      <a:r>
                        <a:rPr lang="es" sz="1050" b="1" dirty="0">
                          <a:latin typeface="Poppins" panose="00000500000000000000" pitchFamily="2" charset="0"/>
                          <a:cs typeface="Poppins" panose="00000500000000000000" pitchFamily="2" charset="0"/>
                        </a:rPr>
                        <a:t>Visión general</a:t>
                      </a:r>
                    </a:p>
                  </a:txBody>
                  <a:tcPr/>
                </a:tc>
                <a:tc>
                  <a:txBody>
                    <a:bodyPr/>
                    <a:lstStyle/>
                    <a:p>
                      <a:r>
                        <a:rPr lang="es" sz="1050" dirty="0">
                          <a:latin typeface="Poppins" panose="00000500000000000000" pitchFamily="2" charset="0"/>
                          <a:cs typeface="Poppins" panose="00000500000000000000" pitchFamily="2" charset="0"/>
                        </a:rPr>
                        <a:t>El módulo 6 explora cómo las pymes pueden tener un impacto duradero centrándose en el poder multiplicador de las colaboraciones para lograr un cambio sistemático.</a:t>
                      </a:r>
                    </a:p>
                    <a:p>
                      <a:endParaRPr lang="en-US" sz="1050" dirty="0">
                        <a:latin typeface="Poppins" panose="00000500000000000000" pitchFamily="2" charset="0"/>
                        <a:cs typeface="Poppins" panose="00000500000000000000" pitchFamily="2" charset="0"/>
                      </a:endParaRPr>
                    </a:p>
                  </a:txBody>
                  <a:tcPr/>
                </a:tc>
                <a:extLst>
                  <a:ext uri="{0D108BD9-81ED-4DB2-BD59-A6C34878D82A}">
                    <a16:rowId xmlns:a16="http://schemas.microsoft.com/office/drawing/2014/main" val="3735387983"/>
                  </a:ext>
                </a:extLst>
              </a:tr>
              <a:tr h="1267179">
                <a:tc>
                  <a:txBody>
                    <a:bodyPr/>
                    <a:lstStyle/>
                    <a:p>
                      <a:r>
                        <a:rPr lang="es" sz="1050" b="1" dirty="0">
                          <a:latin typeface="Poppins" panose="00000500000000000000" pitchFamily="2" charset="0"/>
                          <a:cs typeface="Poppins" panose="00000500000000000000" pitchFamily="2" charset="0"/>
                        </a:rPr>
                        <a:t>Objetivos de aprendizaje</a:t>
                      </a:r>
                    </a:p>
                  </a:txBody>
                  <a:tcPr/>
                </a:tc>
                <a:tc>
                  <a:txBody>
                    <a:bodyPr/>
                    <a:lstStyle/>
                    <a:p>
                      <a:pPr marL="171450" indent="-171450">
                        <a:buFont typeface="Arial" panose="020B0604020202020204" pitchFamily="34" charset="0"/>
                        <a:buChar char="•"/>
                      </a:pPr>
                      <a:r>
                        <a:rPr lang="es" sz="1050" dirty="0">
                          <a:latin typeface="Poppins" panose="00000500000000000000" pitchFamily="2" charset="0"/>
                          <a:cs typeface="Poppins" panose="00000500000000000000" pitchFamily="2" charset="0"/>
                        </a:rPr>
                        <a:t>Comprender qué es la colaboración y su importancia para el cambio</a:t>
                      </a:r>
                    </a:p>
                    <a:p>
                      <a:pPr marL="171450" indent="-171450">
                        <a:buFont typeface="Arial" panose="020B0604020202020204" pitchFamily="34" charset="0"/>
                        <a:buChar char="•"/>
                      </a:pPr>
                      <a:r>
                        <a:rPr lang="es" sz="1050" dirty="0" err="1">
                          <a:latin typeface="Poppins" panose="00000500000000000000" pitchFamily="2" charset="0"/>
                          <a:cs typeface="Poppins" panose="00000500000000000000" pitchFamily="2" charset="0"/>
                        </a:rPr>
                        <a:t>Analizar </a:t>
                      </a:r>
                      <a:r>
                        <a:rPr lang="es" sz="1050" dirty="0">
                          <a:latin typeface="Poppins" panose="00000500000000000000" pitchFamily="2" charset="0"/>
                          <a:cs typeface="Poppins" panose="00000500000000000000" pitchFamily="2" charset="0"/>
                        </a:rPr>
                        <a:t>ejemplos prácticos de colaboración para la sostenibilidad</a:t>
                      </a:r>
                    </a:p>
                    <a:p>
                      <a:pPr marL="171450" indent="-171450">
                        <a:buFont typeface="Arial" panose="020B0604020202020204" pitchFamily="34" charset="0"/>
                        <a:buChar char="•"/>
                      </a:pPr>
                      <a:r>
                        <a:rPr lang="es" sz="1050" dirty="0">
                          <a:latin typeface="Poppins" panose="00000500000000000000" pitchFamily="2" charset="0"/>
                          <a:cs typeface="Poppins" panose="00000500000000000000" pitchFamily="2" charset="0"/>
                        </a:rPr>
                        <a:t>Comprender la definición y los beneficios de la cultura de colaboración</a:t>
                      </a:r>
                    </a:p>
                    <a:p>
                      <a:pPr marL="171450" indent="-171450">
                        <a:buFont typeface="Arial" panose="020B0604020202020204" pitchFamily="34" charset="0"/>
                        <a:buChar char="•"/>
                      </a:pPr>
                      <a:r>
                        <a:rPr lang="es" sz="1050" dirty="0">
                          <a:latin typeface="Poppins" panose="00000500000000000000" pitchFamily="2" charset="0"/>
                          <a:cs typeface="Poppins" panose="00000500000000000000" pitchFamily="2" charset="0"/>
                        </a:rPr>
                        <a:t>Equipar a los participantes con las habilidades para implementar el proceso de </a:t>
                      </a:r>
                      <a:r>
                        <a:rPr lang="es" sz="1050" dirty="0" err="1">
                          <a:latin typeface="Poppins" panose="00000500000000000000" pitchFamily="2" charset="0"/>
                          <a:cs typeface="Poppins" panose="00000500000000000000" pitchFamily="2" charset="0"/>
                        </a:rPr>
                        <a:t>organizar </a:t>
                      </a:r>
                      <a:r>
                        <a:rPr lang="es" sz="1050" dirty="0">
                          <a:latin typeface="Poppins" panose="00000500000000000000" pitchFamily="2" charset="0"/>
                          <a:cs typeface="Poppins" panose="00000500000000000000" pitchFamily="2" charset="0"/>
                        </a:rPr>
                        <a:t>un Design Sprint para la colaboración .</a:t>
                      </a:r>
                    </a:p>
                    <a:p>
                      <a:pPr marL="171450" indent="-171450">
                        <a:buFont typeface="Arial" panose="020B0604020202020204" pitchFamily="34" charset="0"/>
                        <a:buChar char="•"/>
                      </a:pPr>
                      <a:r>
                        <a:rPr lang="es" sz="1050" dirty="0">
                          <a:latin typeface="Poppins" panose="00000500000000000000" pitchFamily="2" charset="0"/>
                          <a:cs typeface="Poppins" panose="00000500000000000000" pitchFamily="2" charset="0"/>
                        </a:rPr>
                        <a:t>Comprender el poder de los clústeres y los ecosistemas</a:t>
                      </a:r>
                    </a:p>
                    <a:p>
                      <a:pPr marL="171450" indent="-171450">
                        <a:buFont typeface="Arial" panose="020B0604020202020204" pitchFamily="34" charset="0"/>
                        <a:buChar char="•"/>
                      </a:pPr>
                      <a:r>
                        <a:rPr lang="es" sz="1050" dirty="0" err="1">
                          <a:latin typeface="Poppins" panose="00000500000000000000" pitchFamily="2" charset="0"/>
                          <a:cs typeface="Poppins" panose="00000500000000000000" pitchFamily="2" charset="0"/>
                        </a:rPr>
                        <a:t>Analizar </a:t>
                      </a:r>
                      <a:r>
                        <a:rPr lang="es" sz="1050" dirty="0">
                          <a:latin typeface="Poppins" panose="00000500000000000000" pitchFamily="2" charset="0"/>
                          <a:cs typeface="Poppins" panose="00000500000000000000" pitchFamily="2" charset="0"/>
                        </a:rPr>
                        <a:t>las 5 fases de la Construcción de Ecosistemas</a:t>
                      </a:r>
                    </a:p>
                    <a:p>
                      <a:pPr marL="171450" indent="-171450">
                        <a:buFont typeface="Arial" panose="020B0604020202020204" pitchFamily="34" charset="0"/>
                        <a:buChar char="•"/>
                      </a:pPr>
                      <a:endParaRPr lang="en-US" sz="1050" dirty="0">
                        <a:latin typeface="Poppins" panose="00000500000000000000" pitchFamily="2" charset="0"/>
                        <a:cs typeface="Poppins" panose="00000500000000000000" pitchFamily="2" charset="0"/>
                      </a:endParaRPr>
                    </a:p>
                  </a:txBody>
                  <a:tcPr/>
                </a:tc>
                <a:extLst>
                  <a:ext uri="{0D108BD9-81ED-4DB2-BD59-A6C34878D82A}">
                    <a16:rowId xmlns:a16="http://schemas.microsoft.com/office/drawing/2014/main" val="1395596372"/>
                  </a:ext>
                </a:extLst>
              </a:tr>
              <a:tr h="731304">
                <a:tc>
                  <a:txBody>
                    <a:bodyPr/>
                    <a:lstStyle/>
                    <a:p>
                      <a:r>
                        <a:rPr lang="es" sz="1050" b="1" dirty="0">
                          <a:latin typeface="Poppins" panose="00000500000000000000" pitchFamily="2" charset="0"/>
                          <a:cs typeface="Poppins" panose="00000500000000000000" pitchFamily="2" charset="0"/>
                        </a:rPr>
                        <a:t>Tópicos cubiertos</a:t>
                      </a:r>
                    </a:p>
                  </a:txBody>
                  <a:tcPr/>
                </a:tc>
                <a:tc>
                  <a:txBody>
                    <a:bodyPr/>
                    <a:lstStyle/>
                    <a:p>
                      <a:pPr marL="228600" marR="0" lvl="0" indent="-228600" algn="l" defTabSz="2072941" rtl="0" eaLnBrk="1" fontAlgn="auto" latinLnBrk="0" hangingPunct="1">
                        <a:lnSpc>
                          <a:spcPct val="100000"/>
                        </a:lnSpc>
                        <a:spcBef>
                          <a:spcPts val="0"/>
                        </a:spcBef>
                        <a:spcAft>
                          <a:spcPts val="0"/>
                        </a:spcAft>
                        <a:buClrTx/>
                        <a:buSzTx/>
                        <a:buFont typeface="+mj-lt"/>
                        <a:buAutoNum type="arabicPeriod"/>
                        <a:tabLst/>
                        <a:defRPr/>
                      </a:pPr>
                      <a:r>
                        <a:rPr lang="es" sz="1050" b="0" dirty="0">
                          <a:solidFill>
                            <a:schemeClr val="tx1"/>
                          </a:solidFill>
                          <a:latin typeface="Poppins" panose="00000500000000000000" pitchFamily="2" charset="0"/>
                          <a:cs typeface="Poppins" panose="00000500000000000000" pitchFamily="2" charset="0"/>
                        </a:rPr>
                        <a:t>Colaborando para el Éxito Sostenible</a:t>
                      </a:r>
                    </a:p>
                    <a:p>
                      <a:pPr marL="228600" marR="0" lvl="0" indent="-228600" algn="l" defTabSz="2072941" rtl="0" eaLnBrk="1" fontAlgn="auto" latinLnBrk="0" hangingPunct="1">
                        <a:lnSpc>
                          <a:spcPct val="100000"/>
                        </a:lnSpc>
                        <a:spcBef>
                          <a:spcPts val="0"/>
                        </a:spcBef>
                        <a:spcAft>
                          <a:spcPts val="0"/>
                        </a:spcAft>
                        <a:buClrTx/>
                        <a:buSzTx/>
                        <a:buFont typeface="+mj-lt"/>
                        <a:buAutoNum type="arabicPeriod"/>
                        <a:tabLst/>
                        <a:defRPr/>
                      </a:pPr>
                      <a:r>
                        <a:rPr lang="es" sz="1050" b="0" dirty="0">
                          <a:solidFill>
                            <a:schemeClr val="tx1"/>
                          </a:solidFill>
                          <a:latin typeface="Poppins" panose="00000500000000000000" pitchFamily="2" charset="0"/>
                          <a:cs typeface="Poppins" panose="00000500000000000000" pitchFamily="2" charset="0"/>
                        </a:rPr>
                        <a:t>Cultura colaborativa</a:t>
                      </a:r>
                    </a:p>
                    <a:p>
                      <a:pPr marL="228600" marR="0" lvl="0" indent="-228600" algn="l" defTabSz="2072941" rtl="0" eaLnBrk="1" fontAlgn="auto" latinLnBrk="0" hangingPunct="1">
                        <a:lnSpc>
                          <a:spcPct val="100000"/>
                        </a:lnSpc>
                        <a:spcBef>
                          <a:spcPts val="0"/>
                        </a:spcBef>
                        <a:spcAft>
                          <a:spcPts val="0"/>
                        </a:spcAft>
                        <a:buClrTx/>
                        <a:buSzTx/>
                        <a:buFont typeface="+mj-lt"/>
                        <a:buAutoNum type="arabicPeriod"/>
                        <a:tabLst/>
                        <a:defRPr/>
                      </a:pPr>
                      <a:r>
                        <a:rPr lang="es" sz="1050" b="0" dirty="0">
                          <a:solidFill>
                            <a:schemeClr val="tx1"/>
                          </a:solidFill>
                          <a:latin typeface="Poppins" panose="00000500000000000000" pitchFamily="2" charset="0"/>
                          <a:cs typeface="Poppins" panose="00000500000000000000" pitchFamily="2" charset="0"/>
                        </a:rPr>
                        <a:t>El poder de los clústeres y los ecosistemas</a:t>
                      </a:r>
                    </a:p>
                    <a:p>
                      <a:pPr marL="228600" marR="0" lvl="0" indent="-228600" algn="l" defTabSz="2072941" rtl="0" eaLnBrk="1" fontAlgn="auto" latinLnBrk="0" hangingPunct="1">
                        <a:lnSpc>
                          <a:spcPct val="100000"/>
                        </a:lnSpc>
                        <a:spcBef>
                          <a:spcPts val="0"/>
                        </a:spcBef>
                        <a:spcAft>
                          <a:spcPts val="0"/>
                        </a:spcAft>
                        <a:buClrTx/>
                        <a:buSzTx/>
                        <a:buFont typeface="+mj-lt"/>
                        <a:buAutoNum type="arabicPeriod"/>
                        <a:tabLst/>
                        <a:defRPr/>
                      </a:pPr>
                      <a:endParaRPr lang="en-US" sz="1050" b="0" dirty="0">
                        <a:solidFill>
                          <a:schemeClr val="tx1"/>
                        </a:solidFill>
                        <a:latin typeface="Poppins" panose="00000500000000000000" pitchFamily="2" charset="0"/>
                        <a:cs typeface="Poppins" panose="00000500000000000000" pitchFamily="2" charset="0"/>
                      </a:endParaRPr>
                    </a:p>
                  </a:txBody>
                  <a:tcPr/>
                </a:tc>
                <a:extLst>
                  <a:ext uri="{0D108BD9-81ED-4DB2-BD59-A6C34878D82A}">
                    <a16:rowId xmlns:a16="http://schemas.microsoft.com/office/drawing/2014/main" val="3251210767"/>
                  </a:ext>
                </a:extLst>
              </a:tr>
              <a:tr h="0">
                <a:tc>
                  <a:txBody>
                    <a:bodyPr/>
                    <a:lstStyle/>
                    <a:p>
                      <a:r>
                        <a:rPr lang="es" sz="1050" b="1" dirty="0">
                          <a:latin typeface="Poppins" panose="00000500000000000000" pitchFamily="2" charset="0"/>
                          <a:cs typeface="Poppins" panose="00000500000000000000" pitchFamily="2" charset="0"/>
                        </a:rPr>
                        <a:t>Estudios de caso</a:t>
                      </a:r>
                    </a:p>
                  </a:txBody>
                  <a:tcPr/>
                </a:tc>
                <a:tc>
                  <a:txBody>
                    <a:bodyPr/>
                    <a:lstStyle/>
                    <a:p>
                      <a:pPr marL="171450" indent="-171450">
                        <a:buFont typeface="Wingdings" panose="05000000000000000000" pitchFamily="2" charset="2"/>
                        <a:buChar char="Ø"/>
                      </a:pPr>
                      <a:r>
                        <a:rPr lang="es" sz="1050" dirty="0">
                          <a:latin typeface="Poppins" panose="00000500000000000000" pitchFamily="2" charset="0"/>
                          <a:cs typeface="Poppins" panose="00000500000000000000" pitchFamily="2" charset="0"/>
                        </a:rPr>
                        <a:t>Diapositiva 8: COLABORACIÓN EN EJEMPLOS DE ACCIÓN - Aliados de interfaz con empresas de reciclaje para convertir parabrisas en alfombras</a:t>
                      </a:r>
                    </a:p>
                    <a:p>
                      <a:pPr marL="171450" indent="-171450">
                        <a:buFont typeface="Wingdings" panose="05000000000000000000" pitchFamily="2" charset="2"/>
                        <a:buChar char="Ø"/>
                      </a:pPr>
                      <a:r>
                        <a:rPr lang="es" sz="1050" dirty="0">
                          <a:latin typeface="Poppins" panose="00000500000000000000" pitchFamily="2" charset="0"/>
                          <a:cs typeface="Poppins" panose="00000500000000000000" pitchFamily="2" charset="0"/>
                        </a:rPr>
                        <a:t>Diapositiva 10: EJEMPLOS DE COLABORACIÓN EN ACCIÓN: la tecnología de Fórmula Uno enfría los supermercados</a:t>
                      </a:r>
                    </a:p>
                    <a:p>
                      <a:pPr marL="171450" indent="-171450">
                        <a:buFont typeface="Wingdings" panose="05000000000000000000" pitchFamily="2" charset="2"/>
                        <a:buChar char="Ø"/>
                      </a:pPr>
                      <a:r>
                        <a:rPr lang="es" sz="1050" dirty="0" err="1">
                          <a:latin typeface="Poppins" panose="00000500000000000000" pitchFamily="2" charset="0"/>
                          <a:cs typeface="Poppins" panose="00000500000000000000" pitchFamily="2" charset="0"/>
                        </a:rPr>
                        <a:t>llantas </a:t>
                      </a:r>
                      <a:endParaRPr lang="en-US" sz="1050" dirty="0">
                        <a:latin typeface="Poppins" panose="00000500000000000000" pitchFamily="2" charset="0"/>
                        <a:cs typeface="Poppins" panose="00000500000000000000" pitchFamily="2" charset="0"/>
                      </a:endParaRPr>
                    </a:p>
                    <a:p>
                      <a:pPr marL="171450" indent="-171450">
                        <a:buFont typeface="Wingdings" panose="05000000000000000000" pitchFamily="2" charset="2"/>
                        <a:buChar char="Ø"/>
                      </a:pPr>
                      <a:r>
                        <a:rPr lang="es" sz="1050" dirty="0">
                          <a:latin typeface="Poppins" panose="00000500000000000000" pitchFamily="2" charset="0"/>
                          <a:cs typeface="Poppins" panose="00000500000000000000" pitchFamily="2" charset="0"/>
                        </a:rPr>
                        <a:t>Diapositiva 12: COLABORACIÓN EN EJEMPLOS DE ACCIÓN - Misión Posible Asociación</a:t>
                      </a:r>
                    </a:p>
                    <a:p>
                      <a:pPr marL="171450" indent="-171450">
                        <a:buFont typeface="Wingdings" panose="05000000000000000000" pitchFamily="2" charset="2"/>
                        <a:buChar char="Ø"/>
                      </a:pPr>
                      <a:r>
                        <a:rPr lang="es" sz="1050" dirty="0">
                          <a:latin typeface="Poppins" panose="00000500000000000000" pitchFamily="2" charset="0"/>
                          <a:cs typeface="Poppins" panose="00000500000000000000" pitchFamily="2" charset="0"/>
                        </a:rPr>
                        <a:t>Diapositiva 13: EJEMPLOS DE COLABORACIÓN EN ACCIÓN - Race to Zero: los minoristas forjan una nueva colaboración centrada en el clima - </a:t>
                      </a:r>
                      <a:r>
                        <a:rPr lang="es" sz="1050" dirty="0" err="1">
                          <a:latin typeface="Poppins" panose="00000500000000000000" pitchFamily="2" charset="0"/>
                          <a:cs typeface="Poppins" panose="00000500000000000000" pitchFamily="2" charset="0"/>
                        </a:rPr>
                        <a:t>edie</a:t>
                      </a:r>
                      <a:endParaRPr lang="en-US" sz="1050" dirty="0">
                        <a:latin typeface="Poppins" panose="00000500000000000000" pitchFamily="2" charset="0"/>
                        <a:cs typeface="Poppins" panose="00000500000000000000" pitchFamily="2" charset="0"/>
                      </a:endParaRPr>
                    </a:p>
                    <a:p>
                      <a:pPr marL="171450" indent="-171450">
                        <a:buFont typeface="Wingdings" panose="05000000000000000000" pitchFamily="2" charset="2"/>
                        <a:buChar char="Ø"/>
                      </a:pPr>
                      <a:r>
                        <a:rPr lang="es" sz="1050" dirty="0">
                          <a:latin typeface="Poppins" panose="00000500000000000000" pitchFamily="2" charset="0"/>
                          <a:cs typeface="Poppins" panose="00000500000000000000" pitchFamily="2" charset="0"/>
                        </a:rPr>
                        <a:t>Diapositiva 27: La cultura de colaboración necesita tiempo dedicado: ejemplo de Google</a:t>
                      </a:r>
                    </a:p>
                    <a:p>
                      <a:pPr marL="171450" indent="-171450">
                        <a:buFont typeface="Wingdings" panose="05000000000000000000" pitchFamily="2" charset="2"/>
                        <a:buChar char="Ø"/>
                      </a:pPr>
                      <a:r>
                        <a:rPr lang="es" sz="1050" dirty="0">
                          <a:latin typeface="Poppins" panose="00000500000000000000" pitchFamily="2" charset="0"/>
                          <a:cs typeface="Poppins" panose="00000500000000000000" pitchFamily="2" charset="0"/>
                        </a:rPr>
                        <a:t>Diapositiva 40: Foco en el clúster de sostenibilidad de Gales</a:t>
                      </a:r>
                    </a:p>
                    <a:p>
                      <a:pPr marL="171450" indent="-171450">
                        <a:buFont typeface="Wingdings" panose="05000000000000000000" pitchFamily="2" charset="2"/>
                        <a:buChar char="Ø"/>
                      </a:pPr>
                      <a:r>
                        <a:rPr lang="es" sz="1050" dirty="0">
                          <a:latin typeface="Poppins" panose="00000500000000000000" pitchFamily="2" charset="0"/>
                          <a:cs typeface="Poppins" panose="00000500000000000000" pitchFamily="2" charset="0"/>
                        </a:rPr>
                        <a:t>Diapositiva 41: Enfoque en el clúster de sostenibilidad sueco</a:t>
                      </a:r>
                    </a:p>
                    <a:p>
                      <a:pPr marL="171450" indent="-171450">
                        <a:buFont typeface="Wingdings" panose="05000000000000000000" pitchFamily="2" charset="2"/>
                        <a:buChar char="Ø"/>
                      </a:pPr>
                      <a:r>
                        <a:rPr lang="es" sz="1050" dirty="0">
                          <a:latin typeface="Poppins" panose="00000500000000000000" pitchFamily="2" charset="0"/>
                          <a:cs typeface="Poppins" panose="00000500000000000000" pitchFamily="2" charset="0"/>
                        </a:rPr>
                        <a:t>Diapositiva 49: ECOSISTEMA en ACCIÓN – Impact Hub Amsterdam</a:t>
                      </a:r>
                    </a:p>
                    <a:p>
                      <a:pPr marL="171450" marR="0" lvl="0" indent="-171450" algn="l" defTabSz="2072941"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s" sz="1050" dirty="0">
                          <a:latin typeface="Poppins" panose="00000500000000000000" pitchFamily="2" charset="0"/>
                          <a:cs typeface="Poppins" panose="00000500000000000000" pitchFamily="2" charset="0"/>
                        </a:rPr>
                        <a:t>Diapositiva 50: ECOSISTEMA en ACCIÓN – El Centro de Redescubrimiento</a:t>
                      </a:r>
                    </a:p>
                    <a:p>
                      <a:r>
                        <a:rPr lang="es" sz="1050" dirty="0">
                          <a:latin typeface="Poppins" panose="00000500000000000000" pitchFamily="2" charset="0"/>
                          <a:cs typeface="Poppins" panose="00000500000000000000" pitchFamily="2" charset="0"/>
                        </a:rPr>
                        <a:t> </a:t>
                      </a:r>
                    </a:p>
                  </a:txBody>
                  <a:tcPr/>
                </a:tc>
                <a:extLst>
                  <a:ext uri="{0D108BD9-81ED-4DB2-BD59-A6C34878D82A}">
                    <a16:rowId xmlns:a16="http://schemas.microsoft.com/office/drawing/2014/main" val="3092509443"/>
                  </a:ext>
                </a:extLst>
              </a:tr>
              <a:tr h="552175">
                <a:tc>
                  <a:txBody>
                    <a:bodyPr/>
                    <a:lstStyle/>
                    <a:p>
                      <a:r>
                        <a:rPr lang="es" sz="1050" b="1" dirty="0">
                          <a:latin typeface="Poppins" panose="00000500000000000000" pitchFamily="2" charset="0"/>
                          <a:cs typeface="Poppins" panose="00000500000000000000" pitchFamily="2" charset="0"/>
                        </a:rPr>
                        <a:t>Evaluaciones sugeridas</a:t>
                      </a:r>
                    </a:p>
                  </a:txBody>
                  <a:tcPr/>
                </a:tc>
                <a:tc>
                  <a:txBody>
                    <a:bodyPr/>
                    <a:lstStyle/>
                    <a:p>
                      <a:pPr marL="171450" indent="-171450">
                        <a:buFont typeface="Arial" panose="020B0604020202020204" pitchFamily="34" charset="0"/>
                        <a:buChar char="•"/>
                      </a:pPr>
                      <a:r>
                        <a:rPr lang="es" sz="1050" dirty="0">
                          <a:latin typeface="Poppins" panose="00000500000000000000" pitchFamily="2" charset="0"/>
                          <a:cs typeface="Poppins" panose="00000500000000000000" pitchFamily="2" charset="0"/>
                        </a:rPr>
                        <a:t>Actividad corta: Usar el juego para estimular la ideación</a:t>
                      </a:r>
                    </a:p>
                  </a:txBody>
                  <a:tcPr/>
                </a:tc>
                <a:extLst>
                  <a:ext uri="{0D108BD9-81ED-4DB2-BD59-A6C34878D82A}">
                    <a16:rowId xmlns:a16="http://schemas.microsoft.com/office/drawing/2014/main" val="3385249711"/>
                  </a:ext>
                </a:extLst>
              </a:tr>
            </a:tbl>
          </a:graphicData>
        </a:graphic>
      </p:graphicFrame>
      <p:pic>
        <p:nvPicPr>
          <p:cNvPr id="3" name="Picture 2">
            <a:extLst>
              <a:ext uri="{FF2B5EF4-FFF2-40B4-BE49-F238E27FC236}">
                <a16:creationId xmlns:a16="http://schemas.microsoft.com/office/drawing/2014/main" id="{E155F266-52C5-4DEB-A8D3-D903212A6C45}"/>
              </a:ext>
            </a:extLst>
          </p:cNvPr>
          <p:cNvPicPr>
            <a:picLocks noChangeAspect="1"/>
          </p:cNvPicPr>
          <p:nvPr/>
        </p:nvPicPr>
        <p:blipFill>
          <a:blip r:embed="rId2"/>
          <a:stretch>
            <a:fillRect/>
          </a:stretch>
        </p:blipFill>
        <p:spPr>
          <a:xfrm>
            <a:off x="2699466" y="1534069"/>
            <a:ext cx="2223050" cy="1244483"/>
          </a:xfrm>
          <a:prstGeom prst="rect">
            <a:avLst/>
          </a:prstGeom>
        </p:spPr>
      </p:pic>
    </p:spTree>
    <p:extLst>
      <p:ext uri="{BB962C8B-B14F-4D97-AF65-F5344CB8AC3E}">
        <p14:creationId xmlns:p14="http://schemas.microsoft.com/office/powerpoint/2010/main" val="7173096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328FF30B-34C2-8A43-A480-7EF14C81AEF1}"/>
              </a:ext>
            </a:extLst>
          </p:cNvPr>
          <p:cNvSpPr>
            <a:spLocks noGrp="1"/>
          </p:cNvSpPr>
          <p:nvPr>
            <p:ph type="body" sz="quarter" idx="30"/>
          </p:nvPr>
        </p:nvSpPr>
        <p:spPr/>
        <p:txBody>
          <a:bodyPr/>
          <a:lstStyle/>
          <a:p>
            <a:r>
              <a:rPr lang="es" dirty="0"/>
              <a:t>05 RESUMEN DEL CONTENIDO DEL CURSO</a:t>
            </a:r>
          </a:p>
        </p:txBody>
      </p:sp>
      <p:sp>
        <p:nvSpPr>
          <p:cNvPr id="5" name="Text Placeholder 28">
            <a:extLst>
              <a:ext uri="{FF2B5EF4-FFF2-40B4-BE49-F238E27FC236}">
                <a16:creationId xmlns:a16="http://schemas.microsoft.com/office/drawing/2014/main" id="{55F7464D-66D5-48F4-919B-28470E9B0062}"/>
              </a:ext>
            </a:extLst>
          </p:cNvPr>
          <p:cNvSpPr txBox="1">
            <a:spLocks/>
          </p:cNvSpPr>
          <p:nvPr/>
        </p:nvSpPr>
        <p:spPr>
          <a:xfrm>
            <a:off x="395996" y="1447800"/>
            <a:ext cx="6705375" cy="6903719"/>
          </a:xfrm>
          <a:prstGeom prst="rect">
            <a:avLst/>
          </a:prstGeom>
        </p:spPr>
        <p:txBody>
          <a:bodyPr>
            <a:normAutofit/>
          </a:bodyPr>
          <a:lst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lgn="l">
              <a:buNone/>
            </a:pPr>
            <a:endParaRPr lang="en-US" sz="1050" b="1" u="sng" dirty="0"/>
          </a:p>
        </p:txBody>
      </p:sp>
      <p:graphicFrame>
        <p:nvGraphicFramePr>
          <p:cNvPr id="6" name="Table 2">
            <a:extLst>
              <a:ext uri="{FF2B5EF4-FFF2-40B4-BE49-F238E27FC236}">
                <a16:creationId xmlns:a16="http://schemas.microsoft.com/office/drawing/2014/main" id="{5C78BB75-AFF4-435B-9EA7-6575EBFA41A5}"/>
              </a:ext>
            </a:extLst>
          </p:cNvPr>
          <p:cNvGraphicFramePr>
            <a:graphicFrameLocks noGrp="1"/>
          </p:cNvGraphicFramePr>
          <p:nvPr/>
        </p:nvGraphicFramePr>
        <p:xfrm>
          <a:off x="319788" y="1264372"/>
          <a:ext cx="6843889" cy="4023360"/>
        </p:xfrm>
        <a:graphic>
          <a:graphicData uri="http://schemas.openxmlformats.org/drawingml/2006/table">
            <a:tbl>
              <a:tblPr firstRow="1" bandRow="1">
                <a:tableStyleId>{5940675A-B579-460E-94D1-54222C63F5DA}</a:tableStyleId>
              </a:tblPr>
              <a:tblGrid>
                <a:gridCol w="1287417">
                  <a:extLst>
                    <a:ext uri="{9D8B030D-6E8A-4147-A177-3AD203B41FA5}">
                      <a16:colId xmlns:a16="http://schemas.microsoft.com/office/drawing/2014/main" val="991469155"/>
                    </a:ext>
                  </a:extLst>
                </a:gridCol>
                <a:gridCol w="5556472">
                  <a:extLst>
                    <a:ext uri="{9D8B030D-6E8A-4147-A177-3AD203B41FA5}">
                      <a16:colId xmlns:a16="http://schemas.microsoft.com/office/drawing/2014/main" val="3205039480"/>
                    </a:ext>
                  </a:extLst>
                </a:gridCol>
              </a:tblGrid>
              <a:tr h="0">
                <a:tc>
                  <a:txBody>
                    <a:bodyPr/>
                    <a:lstStyle/>
                    <a:p>
                      <a:r>
                        <a:rPr lang="es" sz="1050" b="1" dirty="0">
                          <a:solidFill>
                            <a:schemeClr val="bg1"/>
                          </a:solidFill>
                          <a:latin typeface="Poppins" panose="00000500000000000000" pitchFamily="2" charset="0"/>
                          <a:cs typeface="Poppins" panose="00000500000000000000" pitchFamily="2" charset="0"/>
                        </a:rPr>
                        <a:t>MÓDULO 6</a:t>
                      </a:r>
                    </a:p>
                  </a:txBody>
                  <a:tcPr>
                    <a:solidFill>
                      <a:srgbClr val="297239"/>
                    </a:solidFill>
                  </a:tcPr>
                </a:tc>
                <a:tc>
                  <a:txBody>
                    <a:bodyPr/>
                    <a:lstStyle/>
                    <a:p>
                      <a:r>
                        <a:rPr lang="es" sz="1050" b="1" dirty="0">
                          <a:solidFill>
                            <a:schemeClr val="bg1"/>
                          </a:solidFill>
                          <a:latin typeface="Poppins" panose="00000500000000000000" pitchFamily="2" charset="0"/>
                          <a:cs typeface="Poppins" panose="00000500000000000000" pitchFamily="2" charset="0"/>
                        </a:rPr>
                        <a:t>CONSTRUYENDO RELACIONES Y COLABORANDO PARA EL ÉXITO SOSTENIBLE</a:t>
                      </a:r>
                    </a:p>
                  </a:txBody>
                  <a:tcPr>
                    <a:solidFill>
                      <a:srgbClr val="297239"/>
                    </a:solidFill>
                  </a:tcPr>
                </a:tc>
                <a:extLst>
                  <a:ext uri="{0D108BD9-81ED-4DB2-BD59-A6C34878D82A}">
                    <a16:rowId xmlns:a16="http://schemas.microsoft.com/office/drawing/2014/main" val="4116198776"/>
                  </a:ext>
                </a:extLst>
              </a:tr>
              <a:tr h="1267179">
                <a:tc>
                  <a:txBody>
                    <a:bodyPr/>
                    <a:lstStyle/>
                    <a:p>
                      <a:r>
                        <a:rPr lang="es" sz="1050" b="1" dirty="0">
                          <a:latin typeface="Poppins" panose="00000500000000000000" pitchFamily="2" charset="0"/>
                          <a:cs typeface="Poppins" panose="00000500000000000000" pitchFamily="2" charset="0"/>
                        </a:rPr>
                        <a:t>Más recursos</a:t>
                      </a:r>
                    </a:p>
                  </a:txBody>
                  <a:tcPr/>
                </a:tc>
                <a:tc>
                  <a:txBody>
                    <a:bodyPr/>
                    <a:lstStyle/>
                    <a:p>
                      <a:pPr marL="171450" indent="-171450">
                        <a:buFont typeface="Arial" panose="020B0604020202020204" pitchFamily="34" charset="0"/>
                        <a:buChar char="•"/>
                      </a:pPr>
                      <a:r>
                        <a:rPr lang="es" sz="1050" b="0" dirty="0">
                          <a:latin typeface="Poppins" panose="00000500000000000000" pitchFamily="2" charset="0"/>
                          <a:cs typeface="Poppins" panose="00000500000000000000" pitchFamily="2" charset="0"/>
                          <a:hlinkClick r:id="rId2"/>
                        </a:rPr>
                        <a:t>Mejor juntos: por qué la colaboración es más importante que nunca</a:t>
                      </a:r>
                      <a:endParaRPr lang="en-US" sz="1050" b="0" dirty="0">
                        <a:latin typeface="Poppins" panose="00000500000000000000" pitchFamily="2" charset="0"/>
                        <a:cs typeface="Poppins" panose="00000500000000000000" pitchFamily="2" charset="0"/>
                      </a:endParaRPr>
                    </a:p>
                    <a:p>
                      <a:pPr marL="171450" indent="-171450">
                        <a:buFont typeface="Arial" panose="020B0604020202020204" pitchFamily="34" charset="0"/>
                        <a:buChar char="•"/>
                      </a:pPr>
                      <a:r>
                        <a:rPr kumimoji="0" lang="es" altLang="en-US" sz="1050" b="0" i="0" u="none" strike="noStrike" cap="none" normalizeH="0" baseline="0" dirty="0">
                          <a:ln>
                            <a:noFill/>
                          </a:ln>
                          <a:solidFill>
                            <a:srgbClr val="1A1B39"/>
                          </a:solidFill>
                          <a:effectLst/>
                          <a:latin typeface="Poppins" panose="00000500000000000000" pitchFamily="2" charset="0"/>
                          <a:cs typeface="Poppins" panose="00000500000000000000" pitchFamily="2" charset="0"/>
                          <a:hlinkClick r:id="rId3"/>
                        </a:rPr>
                        <a:t>Sostenibilidad de la interfaz</a:t>
                      </a:r>
                      <a:endParaRPr kumimoji="0" lang="en-US" altLang="en-US" sz="1050" b="0" i="0" u="none" strike="noStrike" cap="none" normalizeH="0" baseline="0" dirty="0">
                        <a:ln>
                          <a:noFill/>
                        </a:ln>
                        <a:solidFill>
                          <a:srgbClr val="1A1B39"/>
                        </a:solidFill>
                        <a:effectLst/>
                        <a:latin typeface="Poppins" panose="00000500000000000000" pitchFamily="2" charset="0"/>
                        <a:cs typeface="Poppins" panose="00000500000000000000" pitchFamily="2" charset="0"/>
                      </a:endParaRPr>
                    </a:p>
                    <a:p>
                      <a:pPr marL="171450" indent="-171450">
                        <a:buFont typeface="Arial" panose="020B0604020202020204" pitchFamily="34" charset="0"/>
                        <a:buChar char="•"/>
                      </a:pPr>
                      <a:r>
                        <a:rPr kumimoji="0" lang="es" altLang="en-US" sz="1050" b="0" i="0" u="none" strike="noStrike" cap="none" normalizeH="0" baseline="0" dirty="0">
                          <a:ln>
                            <a:noFill/>
                          </a:ln>
                          <a:solidFill>
                            <a:srgbClr val="1A1B39"/>
                          </a:solidFill>
                          <a:effectLst/>
                          <a:latin typeface="Poppins" panose="00000500000000000000" pitchFamily="2" charset="0"/>
                          <a:cs typeface="Poppins" panose="00000500000000000000" pitchFamily="2" charset="0"/>
                          <a:hlinkClick r:id="rId4"/>
                        </a:rPr>
                        <a:t>Los frigoríficos de los supermercados se mantienen frescos con la tecnología F1</a:t>
                      </a:r>
                      <a:endParaRPr kumimoji="0" lang="en-US" altLang="en-US" sz="1050" b="0" i="0" u="none" strike="noStrike" cap="none" normalizeH="0" baseline="0" dirty="0">
                        <a:ln>
                          <a:noFill/>
                        </a:ln>
                        <a:solidFill>
                          <a:srgbClr val="1A1B39"/>
                        </a:solidFill>
                        <a:effectLst/>
                        <a:latin typeface="Poppins" panose="00000500000000000000" pitchFamily="2" charset="0"/>
                        <a:cs typeface="Poppins" panose="00000500000000000000" pitchFamily="2" charset="0"/>
                      </a:endParaRPr>
                    </a:p>
                    <a:p>
                      <a:pPr marL="171450" indent="-171450">
                        <a:buFont typeface="Arial" panose="020B0604020202020204" pitchFamily="34" charset="0"/>
                        <a:buChar char="•"/>
                      </a:pPr>
                      <a:r>
                        <a:rPr kumimoji="0" lang="es" altLang="en-US" sz="1050" b="0" i="0" u="none" strike="noStrike" cap="none" normalizeH="0" baseline="0" dirty="0">
                          <a:ln>
                            <a:noFill/>
                          </a:ln>
                          <a:solidFill>
                            <a:srgbClr val="1A1B39"/>
                          </a:solidFill>
                          <a:effectLst/>
                          <a:latin typeface="Poppins" panose="00000500000000000000" pitchFamily="2" charset="0"/>
                          <a:cs typeface="Poppins" panose="00000500000000000000" pitchFamily="2" charset="0"/>
                          <a:hlinkClick r:id="rId5"/>
                        </a:rPr>
                        <a:t>Campeón de Timberland y Omni United</a:t>
                      </a:r>
                      <a:endParaRPr kumimoji="0" lang="en-US" altLang="en-US" sz="1050" b="0" i="0" u="none" strike="noStrike" cap="none" normalizeH="0" baseline="0" dirty="0">
                        <a:ln>
                          <a:noFill/>
                        </a:ln>
                        <a:solidFill>
                          <a:srgbClr val="1A1B39"/>
                        </a:solidFill>
                        <a:effectLst/>
                        <a:latin typeface="Poppins" panose="00000500000000000000" pitchFamily="2" charset="0"/>
                        <a:cs typeface="Poppins" panose="00000500000000000000" pitchFamily="2" charset="0"/>
                      </a:endParaRPr>
                    </a:p>
                    <a:p>
                      <a:pPr marL="171450" indent="-171450">
                        <a:buFont typeface="Arial" panose="020B0604020202020204" pitchFamily="34" charset="0"/>
                        <a:buChar char="•"/>
                      </a:pPr>
                      <a:r>
                        <a:rPr kumimoji="0" lang="es" altLang="en-US" sz="1050" b="0" i="0" u="none" strike="noStrike" cap="none" normalizeH="0" baseline="0" dirty="0">
                          <a:ln>
                            <a:noFill/>
                          </a:ln>
                          <a:solidFill>
                            <a:srgbClr val="1A1B39"/>
                          </a:solidFill>
                          <a:effectLst/>
                          <a:latin typeface="Poppins" panose="00000500000000000000" pitchFamily="2" charset="0"/>
                          <a:cs typeface="Poppins" panose="00000500000000000000" pitchFamily="2" charset="0"/>
                          <a:hlinkClick r:id="rId6"/>
                        </a:rPr>
                        <a:t>Misión Posible Asociación</a:t>
                      </a:r>
                      <a:endParaRPr kumimoji="0" lang="en-US" altLang="en-US" sz="1050" b="0" i="0" u="none" strike="noStrike" cap="none" normalizeH="0" baseline="0" dirty="0">
                        <a:ln>
                          <a:noFill/>
                        </a:ln>
                        <a:solidFill>
                          <a:srgbClr val="1A1B39"/>
                        </a:solidFill>
                        <a:effectLst/>
                        <a:latin typeface="Poppins" panose="00000500000000000000" pitchFamily="2" charset="0"/>
                        <a:cs typeface="Poppins" panose="00000500000000000000" pitchFamily="2" charset="0"/>
                      </a:endParaRPr>
                    </a:p>
                    <a:p>
                      <a:pPr marL="171450" indent="-171450">
                        <a:buFont typeface="Arial" panose="020B0604020202020204" pitchFamily="34" charset="0"/>
                        <a:buChar char="•"/>
                      </a:pPr>
                      <a:r>
                        <a:rPr lang="es" altLang="en-US" sz="1050" b="0" dirty="0">
                          <a:solidFill>
                            <a:srgbClr val="1A1B39"/>
                          </a:solidFill>
                          <a:latin typeface="Poppins" panose="00000500000000000000" pitchFamily="2" charset="0"/>
                          <a:cs typeface="Poppins" panose="00000500000000000000" pitchFamily="2" charset="0"/>
                          <a:hlinkClick r:id="rId7"/>
                        </a:rPr>
                        <a:t>Esquema de avances Race To Zero</a:t>
                      </a:r>
                      <a:endParaRPr lang="en-US" altLang="en-US" sz="1050" b="0" dirty="0">
                        <a:solidFill>
                          <a:srgbClr val="1A1B39"/>
                        </a:solidFill>
                        <a:latin typeface="Poppins" panose="00000500000000000000" pitchFamily="2" charset="0"/>
                        <a:cs typeface="Poppins" panose="00000500000000000000" pitchFamily="2" charset="0"/>
                      </a:endParaRPr>
                    </a:p>
                    <a:p>
                      <a:pPr marL="171450" indent="-171450">
                        <a:buFont typeface="Arial" panose="020B0604020202020204" pitchFamily="34" charset="0"/>
                        <a:buChar char="•"/>
                      </a:pPr>
                      <a:r>
                        <a:rPr kumimoji="0" lang="es" altLang="en-US" sz="1050" b="0" i="0" u="sng" strike="noStrike" cap="none" normalizeH="0" baseline="0" dirty="0">
                          <a:ln>
                            <a:noFill/>
                          </a:ln>
                          <a:solidFill>
                            <a:srgbClr val="333333"/>
                          </a:solidFill>
                          <a:effectLst/>
                          <a:latin typeface="Poppins" panose="00000500000000000000" pitchFamily="2" charset="0"/>
                          <a:cs typeface="Poppins" panose="00000500000000000000" pitchFamily="2" charset="0"/>
                          <a:hlinkClick r:id="rId8"/>
                        </a:rPr>
                        <a:t>5 pasos para una colaboración exitosa</a:t>
                      </a:r>
                      <a:endParaRPr kumimoji="0" lang="en-US" altLang="en-US" sz="1050" b="0" i="0" u="sng" strike="noStrike" cap="none" normalizeH="0" baseline="0" dirty="0">
                        <a:ln>
                          <a:noFill/>
                        </a:ln>
                        <a:solidFill>
                          <a:srgbClr val="333333"/>
                        </a:solidFill>
                        <a:effectLst/>
                        <a:latin typeface="Poppins" panose="00000500000000000000" pitchFamily="2" charset="0"/>
                        <a:cs typeface="Poppins" panose="00000500000000000000" pitchFamily="2" charset="0"/>
                      </a:endParaRPr>
                    </a:p>
                    <a:p>
                      <a:pPr marL="171450" indent="-171450">
                        <a:buFont typeface="Arial" panose="020B0604020202020204" pitchFamily="34" charset="0"/>
                        <a:buChar char="•"/>
                      </a:pPr>
                      <a:r>
                        <a:rPr kumimoji="0" lang="es" altLang="en-US" sz="1050" b="0" i="0" u="none" strike="noStrike" cap="none" normalizeH="0" baseline="0" dirty="0">
                          <a:ln>
                            <a:noFill/>
                          </a:ln>
                          <a:solidFill>
                            <a:srgbClr val="1A1B39"/>
                          </a:solidFill>
                          <a:effectLst/>
                          <a:latin typeface="Poppins" panose="00000500000000000000" pitchFamily="2" charset="0"/>
                          <a:cs typeface="Poppins" panose="00000500000000000000" pitchFamily="2" charset="0"/>
                          <a:hlinkClick r:id="rId9"/>
                        </a:rPr>
                        <a:t>Cómo la colaboración crea valor y acelera el cambio</a:t>
                      </a:r>
                      <a:endParaRPr kumimoji="0" lang="en-US" altLang="en-US" sz="1050" b="0" i="0" u="none" strike="noStrike" cap="none" normalizeH="0" baseline="0" dirty="0">
                        <a:ln>
                          <a:noFill/>
                        </a:ln>
                        <a:solidFill>
                          <a:srgbClr val="1A1B39"/>
                        </a:solidFill>
                        <a:effectLst/>
                        <a:latin typeface="Poppins" panose="00000500000000000000" pitchFamily="2" charset="0"/>
                        <a:cs typeface="Poppins" panose="00000500000000000000" pitchFamily="2" charset="0"/>
                      </a:endParaRPr>
                    </a:p>
                    <a:p>
                      <a:pPr marL="171450" marR="0" lvl="0" indent="-171450" algn="l" defTabSz="207294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sz="1050" b="0" dirty="0">
                          <a:latin typeface="Poppins" panose="00000500000000000000" pitchFamily="2" charset="0"/>
                          <a:cs typeface="Poppins" panose="00000500000000000000" pitchFamily="2" charset="0"/>
                          <a:hlinkClick r:id="rId10"/>
                        </a:rPr>
                        <a:t>6 formas en que la colaboración puede impulsar la sostenibilidad | </a:t>
                      </a:r>
                      <a:r>
                        <a:rPr lang="es" sz="1050" b="0" dirty="0" err="1">
                          <a:latin typeface="Poppins" panose="00000500000000000000" pitchFamily="2" charset="0"/>
                          <a:cs typeface="Poppins" panose="00000500000000000000" pitchFamily="2" charset="0"/>
                          <a:hlinkClick r:id="rId10"/>
                        </a:rPr>
                        <a:t>Greenbiz</a:t>
                      </a:r>
                      <a:r>
                        <a:rPr lang="es" sz="1050" b="0" dirty="0">
                          <a:latin typeface="Poppins" panose="00000500000000000000" pitchFamily="2" charset="0"/>
                          <a:cs typeface="Poppins" panose="00000500000000000000" pitchFamily="2" charset="0"/>
                          <a:hlinkClick r:id="rId10"/>
                        </a:rPr>
                        <a:t>  </a:t>
                      </a:r>
                      <a:endParaRPr lang="en-US" sz="1050" b="0" dirty="0">
                        <a:latin typeface="Poppins" panose="00000500000000000000" pitchFamily="2" charset="0"/>
                        <a:cs typeface="Poppins" panose="00000500000000000000" pitchFamily="2" charset="0"/>
                      </a:endParaRPr>
                    </a:p>
                    <a:p>
                      <a:pPr marL="171450" marR="0" lvl="0" indent="-171450" algn="l" defTabSz="207294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sz="1050" b="0" dirty="0">
                          <a:latin typeface="Poppins" panose="00000500000000000000" pitchFamily="2" charset="0"/>
                          <a:cs typeface="Poppins" panose="00000500000000000000" pitchFamily="2" charset="0"/>
                          <a:hlinkClick r:id="rId11"/>
                        </a:rPr>
                        <a:t>10 cosas que aprendimos sobre la colaboración para la sostenibilidad</a:t>
                      </a:r>
                      <a:endParaRPr lang="en-US" sz="1050" b="0" dirty="0">
                        <a:latin typeface="Poppins" panose="00000500000000000000" pitchFamily="2" charset="0"/>
                        <a:cs typeface="Poppins" panose="00000500000000000000" pitchFamily="2" charset="0"/>
                      </a:endParaRPr>
                    </a:p>
                    <a:p>
                      <a:pPr marL="171450" marR="0" lvl="0" indent="-171450" algn="l" defTabSz="207294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sz="1050" b="0" i="0" dirty="0">
                          <a:solidFill>
                            <a:srgbClr val="297239"/>
                          </a:solidFill>
                          <a:effectLst/>
                          <a:latin typeface="Poppins" panose="00000500000000000000" pitchFamily="2" charset="0"/>
                          <a:cs typeface="Poppins" panose="00000500000000000000" pitchFamily="2" charset="0"/>
                          <a:hlinkClick r:id="rId12"/>
                        </a:rPr>
                        <a:t>La UE financia asociaciones de sostenibilidad para pymes</a:t>
                      </a:r>
                      <a:endParaRPr lang="en-US" sz="1050" b="0" i="0" dirty="0">
                        <a:solidFill>
                          <a:srgbClr val="297239"/>
                        </a:solidFill>
                        <a:effectLst/>
                        <a:latin typeface="Poppins" panose="00000500000000000000" pitchFamily="2" charset="0"/>
                        <a:cs typeface="Poppins" panose="00000500000000000000" pitchFamily="2" charset="0"/>
                      </a:endParaRPr>
                    </a:p>
                    <a:p>
                      <a:pPr marL="171450" marR="0" lvl="0" indent="-171450" algn="l" defTabSz="207294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sz="1050" b="0" u="sng" dirty="0">
                          <a:latin typeface="Poppins" panose="00000500000000000000" pitchFamily="2" charset="0"/>
                          <a:ea typeface="+mn-lt"/>
                          <a:cs typeface="Poppins" panose="00000500000000000000" pitchFamily="2" charset="0"/>
                          <a:hlinkClick r:id="rId13"/>
                        </a:rPr>
                        <a:t>Formas de crear innovación</a:t>
                      </a:r>
                      <a:endParaRPr lang="en-GB" sz="1050" b="0" u="sng" dirty="0">
                        <a:latin typeface="Poppins" panose="00000500000000000000" pitchFamily="2" charset="0"/>
                        <a:ea typeface="+mn-lt"/>
                        <a:cs typeface="Poppins" panose="00000500000000000000" pitchFamily="2" charset="0"/>
                      </a:endParaRPr>
                    </a:p>
                    <a:p>
                      <a:pPr marL="171450" marR="0" lvl="0" indent="-171450" algn="l" defTabSz="207294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sz="1050" b="0" u="sng" dirty="0">
                          <a:latin typeface="Poppins" panose="00000500000000000000" pitchFamily="2" charset="0"/>
                          <a:ea typeface="+mn-lt"/>
                          <a:cs typeface="Poppins" panose="00000500000000000000" pitchFamily="2" charset="0"/>
                          <a:hlinkClick r:id="rId14"/>
                        </a:rPr>
                        <a:t>La colaboración impulsa el rendimiento en el lugar de trabajo</a:t>
                      </a:r>
                      <a:endParaRPr lang="en-GB" sz="1050" b="0" u="sng" dirty="0">
                        <a:latin typeface="Poppins" panose="00000500000000000000" pitchFamily="2" charset="0"/>
                        <a:ea typeface="+mn-lt"/>
                        <a:cs typeface="Poppins" panose="00000500000000000000" pitchFamily="2" charset="0"/>
                      </a:endParaRPr>
                    </a:p>
                    <a:p>
                      <a:pPr marL="171450" marR="0" lvl="0" indent="-171450" algn="l" defTabSz="207294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sz="1050" b="0" dirty="0">
                          <a:latin typeface="Poppins" panose="00000500000000000000" pitchFamily="2" charset="0"/>
                          <a:ea typeface="+mn-lt"/>
                          <a:cs typeface="Poppins" panose="00000500000000000000" pitchFamily="2" charset="0"/>
                          <a:hlinkClick r:id="rId15"/>
                        </a:rPr>
                        <a:t>Cómo crear una cultura colaborativa | La corriente de trabajo (atlassian.com)</a:t>
                      </a:r>
                      <a:endParaRPr lang="en-GB" sz="1050" b="0" dirty="0">
                        <a:latin typeface="Poppins" panose="00000500000000000000" pitchFamily="2" charset="0"/>
                        <a:ea typeface="+mn-lt"/>
                        <a:cs typeface="Poppins" panose="00000500000000000000" pitchFamily="2" charset="0"/>
                      </a:endParaRPr>
                    </a:p>
                    <a:p>
                      <a:pPr marL="171450" marR="0" lvl="0" indent="-171450" algn="l" defTabSz="207294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sz="1050" b="0" dirty="0">
                          <a:latin typeface="Poppins" panose="00000500000000000000" pitchFamily="2" charset="0"/>
                          <a:ea typeface="+mn-lt"/>
                          <a:cs typeface="Poppins" panose="00000500000000000000" pitchFamily="2" charset="0"/>
                          <a:hlinkClick r:id="rId16"/>
                        </a:rPr>
                        <a:t>Encontrar a su colaborador creativo</a:t>
                      </a:r>
                      <a:endParaRPr lang="en-GB" sz="1050" b="0" dirty="0">
                        <a:latin typeface="Poppins" panose="00000500000000000000" pitchFamily="2" charset="0"/>
                        <a:ea typeface="+mn-lt"/>
                        <a:cs typeface="Poppins" panose="00000500000000000000" pitchFamily="2" charset="0"/>
                      </a:endParaRPr>
                    </a:p>
                    <a:p>
                      <a:pPr marL="171450" marR="0" lvl="0" indent="-171450" algn="l" defTabSz="207294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 altLang="en-US" sz="1050" b="0" i="0" u="none" strike="noStrike" cap="none" normalizeH="0" baseline="0" dirty="0">
                          <a:ln>
                            <a:noFill/>
                          </a:ln>
                          <a:solidFill>
                            <a:schemeClr val="tx1"/>
                          </a:solidFill>
                          <a:effectLst/>
                          <a:latin typeface="Poppins" panose="00000500000000000000" pitchFamily="2" charset="0"/>
                          <a:cs typeface="Poppins" panose="00000500000000000000" pitchFamily="2" charset="0"/>
                          <a:hlinkClick r:id="rId17"/>
                        </a:rPr>
                        <a:t>El manual de Routledge de métodos de investigación para sistemas socioecológicos</a:t>
                      </a:r>
                      <a:endParaRPr kumimoji="0" lang="en-US" altLang="en-US" sz="1050" b="0" i="0" u="none" strike="noStrike" cap="none" normalizeH="0" baseline="0" dirty="0">
                        <a:ln>
                          <a:noFill/>
                        </a:ln>
                        <a:solidFill>
                          <a:schemeClr val="tx1"/>
                        </a:solidFill>
                        <a:effectLst/>
                        <a:latin typeface="Poppins" panose="00000500000000000000" pitchFamily="2" charset="0"/>
                        <a:cs typeface="Poppins" panose="00000500000000000000" pitchFamily="2" charset="0"/>
                      </a:endParaRPr>
                    </a:p>
                    <a:p>
                      <a:pPr marL="171450" marR="0" lvl="0" indent="-171450" algn="l" defTabSz="207294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sz="1050" b="0" dirty="0">
                          <a:solidFill>
                            <a:srgbClr val="000000"/>
                          </a:solidFill>
                          <a:latin typeface="Poppins" panose="00000500000000000000" pitchFamily="2" charset="0"/>
                          <a:ea typeface="+mn-lt"/>
                          <a:cs typeface="Poppins" panose="00000500000000000000" pitchFamily="2" charset="0"/>
                          <a:hlinkClick r:id="rId18"/>
                        </a:rPr>
                        <a:t>El Laboratorio de Moda Sostenible en Brasil</a:t>
                      </a:r>
                      <a:endParaRPr lang="en-US" sz="1050" b="0" dirty="0">
                        <a:solidFill>
                          <a:srgbClr val="000000"/>
                        </a:solidFill>
                        <a:latin typeface="Poppins" panose="00000500000000000000" pitchFamily="2" charset="0"/>
                        <a:ea typeface="+mn-lt"/>
                        <a:cs typeface="Poppins" panose="00000500000000000000" pitchFamily="2" charset="0"/>
                      </a:endParaRPr>
                    </a:p>
                    <a:p>
                      <a:pPr marL="171450" marR="0" lvl="0" indent="-171450" algn="l" defTabSz="207294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sz="1050" b="0" dirty="0">
                          <a:latin typeface="Poppins" panose="00000500000000000000" pitchFamily="2" charset="0"/>
                          <a:ea typeface="+mn-lt"/>
                          <a:cs typeface="Poppins" panose="00000500000000000000" pitchFamily="2" charset="0"/>
                          <a:hlinkClick r:id="rId19"/>
                        </a:rPr>
                        <a:t>Impact Hub Ecosistema alimentario sostenible</a:t>
                      </a:r>
                      <a:endParaRPr lang="en-US" sz="1050" b="0" dirty="0">
                        <a:latin typeface="Poppins" panose="00000500000000000000" pitchFamily="2" charset="0"/>
                        <a:ea typeface="+mn-lt"/>
                        <a:cs typeface="Poppins" panose="00000500000000000000" pitchFamily="2" charset="0"/>
                      </a:endParaRPr>
                    </a:p>
                    <a:p>
                      <a:pPr marL="171450" marR="0" lvl="0" indent="-171450" algn="l" defTabSz="207294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sz="1050" b="0" dirty="0">
                          <a:latin typeface="Poppins" panose="00000500000000000000" pitchFamily="2" charset="0"/>
                          <a:ea typeface="+mn-lt"/>
                          <a:cs typeface="Poppins" panose="00000500000000000000" pitchFamily="2" charset="0"/>
                          <a:hlinkClick r:id="rId20"/>
                        </a:rPr>
                        <a:t>El Centro de Redescubrimiento</a:t>
                      </a:r>
                      <a:r>
                        <a:rPr lang="es" sz="1050" b="0" dirty="0">
                          <a:latin typeface="Poppins" panose="00000500000000000000" pitchFamily="2" charset="0"/>
                          <a:ea typeface="+mn-lt"/>
                          <a:cs typeface="Poppins" panose="00000500000000000000" pitchFamily="2" charset="0"/>
                        </a:rPr>
                        <a:t> </a:t>
                      </a:r>
                      <a:endParaRPr kumimoji="0" lang="en-US" sz="1050" b="0" i="0" u="none" strike="noStrike" cap="none" normalizeH="0" baseline="0" dirty="0">
                        <a:ln>
                          <a:noFill/>
                        </a:ln>
                        <a:solidFill>
                          <a:schemeClr val="tx1"/>
                        </a:solidFill>
                        <a:effectLst/>
                        <a:latin typeface="Poppins" panose="00000500000000000000" pitchFamily="2" charset="0"/>
                        <a:ea typeface="+mn-lt"/>
                        <a:cs typeface="Poppins" panose="00000500000000000000" pitchFamily="2" charset="0"/>
                      </a:endParaRPr>
                    </a:p>
                    <a:p>
                      <a:pPr marL="0" marR="0" lvl="0" indent="0" algn="l" defTabSz="2072941" rtl="0" eaLnBrk="1" fontAlgn="auto" latinLnBrk="0" hangingPunct="1">
                        <a:lnSpc>
                          <a:spcPct val="100000"/>
                        </a:lnSpc>
                        <a:spcBef>
                          <a:spcPts val="0"/>
                        </a:spcBef>
                        <a:spcAft>
                          <a:spcPts val="0"/>
                        </a:spcAft>
                        <a:buClrTx/>
                        <a:buSzTx/>
                        <a:buFontTx/>
                        <a:buNone/>
                        <a:tabLst/>
                        <a:defRPr/>
                      </a:pPr>
                      <a:endParaRPr lang="en-US" sz="1050" dirty="0">
                        <a:cs typeface="Calibri"/>
                      </a:endParaRPr>
                    </a:p>
                  </a:txBody>
                  <a:tcPr/>
                </a:tc>
                <a:extLst>
                  <a:ext uri="{0D108BD9-81ED-4DB2-BD59-A6C34878D82A}">
                    <a16:rowId xmlns:a16="http://schemas.microsoft.com/office/drawing/2014/main" val="3805641606"/>
                  </a:ext>
                </a:extLst>
              </a:tr>
            </a:tbl>
          </a:graphicData>
        </a:graphic>
      </p:graphicFrame>
    </p:spTree>
    <p:extLst>
      <p:ext uri="{BB962C8B-B14F-4D97-AF65-F5344CB8AC3E}">
        <p14:creationId xmlns:p14="http://schemas.microsoft.com/office/powerpoint/2010/main" val="14844064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FF0BB1B-1186-7549-B554-FBEBFA90A990}"/>
              </a:ext>
            </a:extLst>
          </p:cNvPr>
          <p:cNvSpPr>
            <a:spLocks noGrp="1"/>
          </p:cNvSpPr>
          <p:nvPr>
            <p:ph type="body" sz="quarter" idx="30"/>
          </p:nvPr>
        </p:nvSpPr>
        <p:spPr>
          <a:xfrm>
            <a:off x="395996" y="643386"/>
            <a:ext cx="6839193" cy="1666181"/>
          </a:xfrm>
        </p:spPr>
        <p:txBody>
          <a:bodyPr/>
          <a:lstStyle/>
          <a:p>
            <a:r>
              <a:rPr lang="es" dirty="0"/>
              <a:t>06 ENLACES ÚTILES</a:t>
            </a:r>
          </a:p>
        </p:txBody>
      </p:sp>
      <p:graphicFrame>
        <p:nvGraphicFramePr>
          <p:cNvPr id="5" name="Table 2">
            <a:extLst>
              <a:ext uri="{FF2B5EF4-FFF2-40B4-BE49-F238E27FC236}">
                <a16:creationId xmlns:a16="http://schemas.microsoft.com/office/drawing/2014/main" id="{D2A93CD9-7927-4274-B232-83B6A8AA3990}"/>
              </a:ext>
            </a:extLst>
          </p:cNvPr>
          <p:cNvGraphicFramePr>
            <a:graphicFrameLocks noGrp="1"/>
          </p:cNvGraphicFramePr>
          <p:nvPr/>
        </p:nvGraphicFramePr>
        <p:xfrm>
          <a:off x="395996" y="3345938"/>
          <a:ext cx="6705374" cy="3802380"/>
        </p:xfrm>
        <a:graphic>
          <a:graphicData uri="http://schemas.openxmlformats.org/drawingml/2006/table">
            <a:tbl>
              <a:tblPr firstRow="1" bandRow="1">
                <a:tableStyleId>{5940675A-B579-460E-94D1-54222C63F5DA}</a:tableStyleId>
              </a:tblPr>
              <a:tblGrid>
                <a:gridCol w="2217664">
                  <a:extLst>
                    <a:ext uri="{9D8B030D-6E8A-4147-A177-3AD203B41FA5}">
                      <a16:colId xmlns:a16="http://schemas.microsoft.com/office/drawing/2014/main" val="991469155"/>
                    </a:ext>
                  </a:extLst>
                </a:gridCol>
                <a:gridCol w="4487710">
                  <a:extLst>
                    <a:ext uri="{9D8B030D-6E8A-4147-A177-3AD203B41FA5}">
                      <a16:colId xmlns:a16="http://schemas.microsoft.com/office/drawing/2014/main" val="3205039480"/>
                    </a:ext>
                  </a:extLst>
                </a:gridCol>
              </a:tblGrid>
              <a:tr h="669802">
                <a:tc>
                  <a:txBody>
                    <a:bodyPr/>
                    <a:lstStyle/>
                    <a:p>
                      <a:pPr algn="ctr"/>
                      <a:r>
                        <a:rPr lang="es" sz="1050" b="1" dirty="0">
                          <a:latin typeface="Poppins" panose="00000500000000000000" pitchFamily="2" charset="0"/>
                          <a:cs typeface="Poppins" panose="00000500000000000000" pitchFamily="2" charset="0"/>
                        </a:rPr>
                        <a:t>Sitio web del proyecto</a:t>
                      </a:r>
                    </a:p>
                  </a:txBody>
                  <a:tcPr anchor="ctr">
                    <a:solidFill>
                      <a:schemeClr val="bg1">
                        <a:lumMod val="95000"/>
                      </a:schemeClr>
                    </a:solidFill>
                  </a:tcPr>
                </a:tc>
                <a:tc>
                  <a:txBody>
                    <a:bodyPr/>
                    <a:lstStyle/>
                    <a:p>
                      <a:pPr algn="ctr"/>
                      <a:r>
                        <a:rPr lang="es" sz="1050" dirty="0">
                          <a:latin typeface="Poppins" panose="00000500000000000000" pitchFamily="2" charset="0"/>
                          <a:cs typeface="Poppins" panose="00000500000000000000" pitchFamily="2" charset="0"/>
                          <a:hlinkClick r:id="rId2"/>
                        </a:rPr>
                        <a:t> </a:t>
                      </a:r>
                    </a:p>
                    <a:p>
                      <a:pPr algn="ctr"/>
                      <a:endParaRPr lang="en-US" sz="1050" b="1" dirty="0">
                        <a:latin typeface="Poppins" panose="00000500000000000000" pitchFamily="2" charset="0"/>
                        <a:cs typeface="Poppins" panose="00000500000000000000" pitchFamily="2" charset="0"/>
                        <a:hlinkClick r:id="rId2"/>
                      </a:endParaRPr>
                    </a:p>
                    <a:p>
                      <a:pPr algn="ctr"/>
                      <a:r>
                        <a:rPr lang="es" sz="1050" b="1" dirty="0">
                          <a:latin typeface="Poppins" panose="00000500000000000000" pitchFamily="2" charset="0"/>
                          <a:cs typeface="Poppins" panose="00000500000000000000" pitchFamily="2" charset="0"/>
                          <a:hlinkClick r:id="rId2"/>
                        </a:rPr>
                        <a:t>https://www.enterprisecentres.eu/</a:t>
                      </a:r>
                      <a:endParaRPr lang="en-US" sz="1050" b="1" dirty="0">
                        <a:latin typeface="Poppins" panose="00000500000000000000" pitchFamily="2" charset="0"/>
                        <a:cs typeface="Poppins" panose="00000500000000000000" pitchFamily="2" charset="0"/>
                      </a:endParaRPr>
                    </a:p>
                    <a:p>
                      <a:pPr algn="ctr"/>
                      <a:endParaRPr lang="en-US" sz="1050" dirty="0">
                        <a:latin typeface="Poppins" panose="00000500000000000000" pitchFamily="2" charset="0"/>
                        <a:cs typeface="Poppins" panose="00000500000000000000" pitchFamily="2" charset="0"/>
                      </a:endParaRPr>
                    </a:p>
                    <a:p>
                      <a:pPr algn="ctr"/>
                      <a:endParaRPr lang="en-US" sz="1050" dirty="0">
                        <a:latin typeface="Poppins" panose="00000500000000000000" pitchFamily="2" charset="0"/>
                        <a:cs typeface="Poppins" panose="00000500000000000000" pitchFamily="2" charset="0"/>
                      </a:endParaRPr>
                    </a:p>
                  </a:txBody>
                  <a:tcPr anchor="ctr">
                    <a:solidFill>
                      <a:schemeClr val="bg1">
                        <a:lumMod val="95000"/>
                      </a:schemeClr>
                    </a:solidFill>
                  </a:tcPr>
                </a:tc>
                <a:extLst>
                  <a:ext uri="{0D108BD9-81ED-4DB2-BD59-A6C34878D82A}">
                    <a16:rowId xmlns:a16="http://schemas.microsoft.com/office/drawing/2014/main" val="3735387983"/>
                  </a:ext>
                </a:extLst>
              </a:tr>
              <a:tr h="525780">
                <a:tc>
                  <a:txBody>
                    <a:bodyPr/>
                    <a:lstStyle/>
                    <a:p>
                      <a:pPr algn="ctr"/>
                      <a:r>
                        <a:rPr lang="es" sz="1050" b="0" dirty="0">
                          <a:latin typeface="Poppins" panose="00000500000000000000" pitchFamily="2" charset="0"/>
                          <a:cs typeface="Poppins" panose="00000500000000000000" pitchFamily="2" charset="0"/>
                        </a:rPr>
                        <a:t>Página de Facebook del proyecto</a:t>
                      </a:r>
                    </a:p>
                  </a:txBody>
                  <a:tcPr anchor="ctr"/>
                </a:tc>
                <a:tc>
                  <a:txBody>
                    <a:bodyPr/>
                    <a:lstStyle/>
                    <a:p>
                      <a:pPr algn="ctr"/>
                      <a:r>
                        <a:rPr lang="es" sz="1050" dirty="0">
                          <a:latin typeface="Poppins" panose="00000500000000000000" pitchFamily="2" charset="0"/>
                          <a:cs typeface="Poppins" panose="00000500000000000000" pitchFamily="2" charset="0"/>
                          <a:hlinkClick r:id="rId3"/>
                        </a:rPr>
                        <a:t>https://www.facebook.com/SFECproject</a:t>
                      </a:r>
                      <a:endParaRPr lang="en-US" sz="1050" dirty="0">
                        <a:latin typeface="Poppins" panose="00000500000000000000" pitchFamily="2" charset="0"/>
                        <a:cs typeface="Poppins" panose="00000500000000000000" pitchFamily="2" charset="0"/>
                      </a:endParaRPr>
                    </a:p>
                    <a:p>
                      <a:pPr algn="ctr"/>
                      <a:endParaRPr lang="en-US" sz="1050" dirty="0">
                        <a:latin typeface="Poppins" panose="00000500000000000000" pitchFamily="2" charset="0"/>
                        <a:cs typeface="Poppins" panose="00000500000000000000" pitchFamily="2" charset="0"/>
                      </a:endParaRPr>
                    </a:p>
                  </a:txBody>
                  <a:tcPr anchor="ctr"/>
                </a:tc>
                <a:extLst>
                  <a:ext uri="{0D108BD9-81ED-4DB2-BD59-A6C34878D82A}">
                    <a16:rowId xmlns:a16="http://schemas.microsoft.com/office/drawing/2014/main" val="1395596372"/>
                  </a:ext>
                </a:extLst>
              </a:tr>
              <a:tr h="556260">
                <a:tc>
                  <a:txBody>
                    <a:bodyPr/>
                    <a:lstStyle/>
                    <a:p>
                      <a:pPr algn="ctr"/>
                      <a:r>
                        <a:rPr lang="es" sz="1050" b="0" dirty="0">
                          <a:latin typeface="Poppins" panose="00000500000000000000" pitchFamily="2" charset="0"/>
                          <a:cs typeface="Poppins" panose="00000500000000000000" pitchFamily="2" charset="0"/>
                        </a:rPr>
                        <a:t>Proyecto Página de LinkedIn</a:t>
                      </a:r>
                    </a:p>
                  </a:txBody>
                  <a:tcPr anchor="ctr">
                    <a:solidFill>
                      <a:schemeClr val="bg1">
                        <a:lumMod val="95000"/>
                      </a:schemeClr>
                    </a:solidFill>
                  </a:tcPr>
                </a:tc>
                <a:tc>
                  <a:txBody>
                    <a:bodyPr/>
                    <a:lstStyle/>
                    <a:p>
                      <a:pPr algn="ctr"/>
                      <a:r>
                        <a:rPr lang="es" sz="1050" dirty="0">
                          <a:latin typeface="Poppins" panose="00000500000000000000" pitchFamily="2" charset="0"/>
                          <a:cs typeface="Poppins" panose="00000500000000000000" pitchFamily="2" charset="0"/>
                          <a:hlinkClick r:id="rId4"/>
                        </a:rPr>
                        <a:t>https://www.linkedin.com/company/sfec-project/</a:t>
                      </a:r>
                      <a:endParaRPr lang="en-US" sz="1050" dirty="0">
                        <a:latin typeface="Poppins" panose="00000500000000000000" pitchFamily="2" charset="0"/>
                        <a:cs typeface="Poppins" panose="00000500000000000000" pitchFamily="2" charset="0"/>
                      </a:endParaRPr>
                    </a:p>
                    <a:p>
                      <a:pPr algn="ctr"/>
                      <a:endParaRPr lang="en-US" sz="1050" dirty="0">
                        <a:latin typeface="Poppins" panose="00000500000000000000" pitchFamily="2" charset="0"/>
                        <a:cs typeface="Poppins" panose="00000500000000000000" pitchFamily="2" charset="0"/>
                      </a:endParaRPr>
                    </a:p>
                  </a:txBody>
                  <a:tcPr anchor="ctr">
                    <a:solidFill>
                      <a:schemeClr val="bg1">
                        <a:lumMod val="95000"/>
                      </a:schemeClr>
                    </a:solidFill>
                  </a:tcPr>
                </a:tc>
                <a:extLst>
                  <a:ext uri="{0D108BD9-81ED-4DB2-BD59-A6C34878D82A}">
                    <a16:rowId xmlns:a16="http://schemas.microsoft.com/office/drawing/2014/main" val="1559753984"/>
                  </a:ext>
                </a:extLst>
              </a:tr>
              <a:tr h="518160">
                <a:tc>
                  <a:txBody>
                    <a:bodyPr/>
                    <a:lstStyle/>
                    <a:p>
                      <a:pPr algn="ctr"/>
                      <a:r>
                        <a:rPr lang="es" sz="1050" b="0" dirty="0">
                          <a:latin typeface="Poppins" panose="00000500000000000000" pitchFamily="2" charset="0"/>
                          <a:cs typeface="Poppins" panose="00000500000000000000" pitchFamily="2" charset="0"/>
                        </a:rPr>
                        <a:t>Página de Twitter del proyecto</a:t>
                      </a:r>
                    </a:p>
                  </a:txBody>
                  <a:tcPr anchor="ctr"/>
                </a:tc>
                <a:tc>
                  <a:txBody>
                    <a:bodyPr/>
                    <a:lstStyle/>
                    <a:p>
                      <a:pPr algn="ctr"/>
                      <a:r>
                        <a:rPr lang="es" sz="1050" dirty="0">
                          <a:latin typeface="Poppins" panose="00000500000000000000" pitchFamily="2" charset="0"/>
                          <a:cs typeface="Poppins" panose="00000500000000000000" pitchFamily="2" charset="0"/>
                          <a:hlinkClick r:id="rId5"/>
                        </a:rPr>
                        <a:t>https://twitter.com/SFECproject</a:t>
                      </a:r>
                      <a:endParaRPr lang="en-US" sz="1050" dirty="0">
                        <a:latin typeface="Poppins" panose="00000500000000000000" pitchFamily="2" charset="0"/>
                        <a:cs typeface="Poppins" panose="00000500000000000000" pitchFamily="2" charset="0"/>
                      </a:endParaRPr>
                    </a:p>
                    <a:p>
                      <a:pPr algn="ctr"/>
                      <a:endParaRPr lang="en-US" sz="1050" dirty="0">
                        <a:latin typeface="Poppins" panose="00000500000000000000" pitchFamily="2" charset="0"/>
                        <a:cs typeface="Poppins" panose="00000500000000000000" pitchFamily="2" charset="0"/>
                      </a:endParaRPr>
                    </a:p>
                  </a:txBody>
                  <a:tcPr anchor="ctr"/>
                </a:tc>
                <a:extLst>
                  <a:ext uri="{0D108BD9-81ED-4DB2-BD59-A6C34878D82A}">
                    <a16:rowId xmlns:a16="http://schemas.microsoft.com/office/drawing/2014/main" val="3354758351"/>
                  </a:ext>
                </a:extLst>
              </a:tr>
              <a:tr h="655320">
                <a:tc>
                  <a:txBody>
                    <a:bodyPr/>
                    <a:lstStyle/>
                    <a:p>
                      <a:pPr marL="0" marR="0" lvl="0" indent="0" algn="ctr" defTabSz="2072941" rtl="0" eaLnBrk="1" fontAlgn="auto" latinLnBrk="0" hangingPunct="1">
                        <a:lnSpc>
                          <a:spcPct val="100000"/>
                        </a:lnSpc>
                        <a:spcBef>
                          <a:spcPts val="0"/>
                        </a:spcBef>
                        <a:spcAft>
                          <a:spcPts val="0"/>
                        </a:spcAft>
                        <a:buClrTx/>
                        <a:buSzTx/>
                        <a:buFontTx/>
                        <a:buNone/>
                        <a:tabLst/>
                        <a:defRPr/>
                      </a:pPr>
                      <a:r>
                        <a:rPr lang="es" sz="1050" b="0" dirty="0">
                          <a:latin typeface="Open Sans" panose="020B0606030504020204"/>
                        </a:rPr>
                        <a:t>Compendio de mejores prácticas de acción climática</a:t>
                      </a:r>
                    </a:p>
                    <a:p>
                      <a:pPr algn="ctr"/>
                      <a:endParaRPr lang="en-US" sz="1050" b="0" dirty="0">
                        <a:latin typeface="Poppins" panose="00000500000000000000" pitchFamily="2" charset="0"/>
                        <a:cs typeface="Poppins" panose="00000500000000000000" pitchFamily="2" charset="0"/>
                      </a:endParaRPr>
                    </a:p>
                  </a:txBody>
                  <a:tcPr anchor="ctr">
                    <a:solidFill>
                      <a:schemeClr val="bg1">
                        <a:lumMod val="95000"/>
                      </a:schemeClr>
                    </a:solidFill>
                  </a:tcPr>
                </a:tc>
                <a:tc>
                  <a:txBody>
                    <a:bodyPr/>
                    <a:lstStyle/>
                    <a:p>
                      <a:pPr algn="ctr"/>
                      <a:r>
                        <a:rPr lang="es" sz="1050" dirty="0">
                          <a:latin typeface="Poppins" panose="00000500000000000000" pitchFamily="2" charset="0"/>
                          <a:cs typeface="Poppins" panose="00000500000000000000" pitchFamily="2" charset="0"/>
                          <a:hlinkClick r:id="rId6"/>
                        </a:rPr>
                        <a:t>https://www.enterprisecentres.eu/best-practice-climate-action-compendium/</a:t>
                      </a:r>
                      <a:endParaRPr lang="en-US" sz="1050" dirty="0">
                        <a:latin typeface="Poppins" panose="00000500000000000000" pitchFamily="2" charset="0"/>
                        <a:cs typeface="Poppins" panose="00000500000000000000" pitchFamily="2" charset="0"/>
                      </a:endParaRPr>
                    </a:p>
                    <a:p>
                      <a:pPr algn="ctr"/>
                      <a:endParaRPr lang="en-US" sz="1050" dirty="0">
                        <a:latin typeface="Poppins" panose="00000500000000000000" pitchFamily="2" charset="0"/>
                        <a:cs typeface="Poppins" panose="00000500000000000000" pitchFamily="2" charset="0"/>
                      </a:endParaRPr>
                    </a:p>
                  </a:txBody>
                  <a:tcPr anchor="ctr">
                    <a:solidFill>
                      <a:schemeClr val="bg1">
                        <a:lumMod val="95000"/>
                      </a:schemeClr>
                    </a:solidFill>
                  </a:tcPr>
                </a:tc>
                <a:extLst>
                  <a:ext uri="{0D108BD9-81ED-4DB2-BD59-A6C34878D82A}">
                    <a16:rowId xmlns:a16="http://schemas.microsoft.com/office/drawing/2014/main" val="2277271000"/>
                  </a:ext>
                </a:extLst>
              </a:tr>
              <a:tr h="655320">
                <a:tc>
                  <a:txBody>
                    <a:bodyPr/>
                    <a:lstStyle/>
                    <a:p>
                      <a:pPr algn="ctr"/>
                      <a:r>
                        <a:rPr lang="es" sz="1050" b="0" dirty="0">
                          <a:latin typeface="Poppins" panose="00000500000000000000" pitchFamily="2" charset="0"/>
                          <a:cs typeface="Poppins" panose="00000500000000000000" pitchFamily="2" charset="0"/>
                        </a:rPr>
                        <a:t>Caja de herramientas y plan de acción</a:t>
                      </a:r>
                    </a:p>
                    <a:p>
                      <a:pPr algn="ctr"/>
                      <a:endParaRPr lang="en-US" sz="1050" b="0" dirty="0">
                        <a:latin typeface="Poppins" panose="00000500000000000000" pitchFamily="2" charset="0"/>
                        <a:cs typeface="Poppins" panose="00000500000000000000" pitchFamily="2" charset="0"/>
                      </a:endParaRPr>
                    </a:p>
                  </a:txBody>
                  <a:tcPr anchor="ctr"/>
                </a:tc>
                <a:tc>
                  <a:txBody>
                    <a:bodyPr/>
                    <a:lstStyle/>
                    <a:p>
                      <a:pPr algn="ctr"/>
                      <a:r>
                        <a:rPr lang="es" sz="1050" dirty="0">
                          <a:latin typeface="Poppins" panose="00000500000000000000" pitchFamily="2" charset="0"/>
                          <a:cs typeface="Poppins" panose="00000500000000000000" pitchFamily="2" charset="0"/>
                          <a:hlinkClick r:id="rId7"/>
                        </a:rPr>
                        <a:t>https://www.enterprisecentres.eu/kit-de-herramientas-y-plan-de-accion/</a:t>
                      </a:r>
                      <a:endParaRPr lang="en-US" sz="1050" dirty="0">
                        <a:latin typeface="Poppins" panose="00000500000000000000" pitchFamily="2" charset="0"/>
                        <a:cs typeface="Poppins" panose="00000500000000000000" pitchFamily="2" charset="0"/>
                      </a:endParaRPr>
                    </a:p>
                    <a:p>
                      <a:pPr algn="ctr"/>
                      <a:endParaRPr lang="en-US" sz="1050" dirty="0">
                        <a:latin typeface="Poppins" panose="00000500000000000000" pitchFamily="2" charset="0"/>
                        <a:cs typeface="Poppins" panose="00000500000000000000" pitchFamily="2" charset="0"/>
                      </a:endParaRPr>
                    </a:p>
                  </a:txBody>
                  <a:tcPr anchor="ctr"/>
                </a:tc>
                <a:extLst>
                  <a:ext uri="{0D108BD9-81ED-4DB2-BD59-A6C34878D82A}">
                    <a16:rowId xmlns:a16="http://schemas.microsoft.com/office/drawing/2014/main" val="3443444244"/>
                  </a:ext>
                </a:extLst>
              </a:tr>
            </a:tbl>
          </a:graphicData>
        </a:graphic>
      </p:graphicFrame>
      <p:pic>
        <p:nvPicPr>
          <p:cNvPr id="7" name="Picture 6" descr="A picture containing tree, outdoor, building&#10;&#10;Description automatically generated">
            <a:extLst>
              <a:ext uri="{FF2B5EF4-FFF2-40B4-BE49-F238E27FC236}">
                <a16:creationId xmlns:a16="http://schemas.microsoft.com/office/drawing/2014/main" id="{45F943BD-B606-45E9-8430-F264EE888029}"/>
              </a:ext>
            </a:extLst>
          </p:cNvPr>
          <p:cNvPicPr>
            <a:picLocks noChangeAspect="1"/>
          </p:cNvPicPr>
          <p:nvPr/>
        </p:nvPicPr>
        <p:blipFill>
          <a:blip r:embed="rId8"/>
          <a:stretch>
            <a:fillRect/>
          </a:stretch>
        </p:blipFill>
        <p:spPr>
          <a:xfrm>
            <a:off x="1626772" y="7184682"/>
            <a:ext cx="4306130" cy="2863745"/>
          </a:xfrm>
          <a:prstGeom prst="rect">
            <a:avLst/>
          </a:prstGeom>
        </p:spPr>
      </p:pic>
    </p:spTree>
    <p:extLst>
      <p:ext uri="{BB962C8B-B14F-4D97-AF65-F5344CB8AC3E}">
        <p14:creationId xmlns:p14="http://schemas.microsoft.com/office/powerpoint/2010/main" val="33929784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FF0BB1B-1186-7549-B554-FBEBFA90A990}"/>
              </a:ext>
            </a:extLst>
          </p:cNvPr>
          <p:cNvSpPr>
            <a:spLocks noGrp="1"/>
          </p:cNvSpPr>
          <p:nvPr>
            <p:ph type="body" sz="quarter" idx="30"/>
          </p:nvPr>
        </p:nvSpPr>
        <p:spPr>
          <a:xfrm>
            <a:off x="395996" y="643386"/>
            <a:ext cx="6839193" cy="1666181"/>
          </a:xfrm>
        </p:spPr>
        <p:txBody>
          <a:bodyPr/>
          <a:lstStyle/>
          <a:p>
            <a:r>
              <a:rPr lang="es" dirty="0"/>
              <a:t>07 MUESTRA DE HORARIO</a:t>
            </a:r>
          </a:p>
        </p:txBody>
      </p:sp>
      <p:graphicFrame>
        <p:nvGraphicFramePr>
          <p:cNvPr id="5" name="Table 2">
            <a:extLst>
              <a:ext uri="{FF2B5EF4-FFF2-40B4-BE49-F238E27FC236}">
                <a16:creationId xmlns:a16="http://schemas.microsoft.com/office/drawing/2014/main" id="{D2A93CD9-7927-4274-B232-83B6A8AA3990}"/>
              </a:ext>
            </a:extLst>
          </p:cNvPr>
          <p:cNvGraphicFramePr>
            <a:graphicFrameLocks noGrp="1"/>
          </p:cNvGraphicFramePr>
          <p:nvPr/>
        </p:nvGraphicFramePr>
        <p:xfrm>
          <a:off x="395996" y="3345938"/>
          <a:ext cx="6705374" cy="4250444"/>
        </p:xfrm>
        <a:graphic>
          <a:graphicData uri="http://schemas.openxmlformats.org/drawingml/2006/table">
            <a:tbl>
              <a:tblPr firstRow="1" bandRow="1">
                <a:tableStyleId>{5940675A-B579-460E-94D1-54222C63F5DA}</a:tableStyleId>
              </a:tblPr>
              <a:tblGrid>
                <a:gridCol w="2217664">
                  <a:extLst>
                    <a:ext uri="{9D8B030D-6E8A-4147-A177-3AD203B41FA5}">
                      <a16:colId xmlns:a16="http://schemas.microsoft.com/office/drawing/2014/main" val="991469155"/>
                    </a:ext>
                  </a:extLst>
                </a:gridCol>
                <a:gridCol w="4487710">
                  <a:extLst>
                    <a:ext uri="{9D8B030D-6E8A-4147-A177-3AD203B41FA5}">
                      <a16:colId xmlns:a16="http://schemas.microsoft.com/office/drawing/2014/main" val="3205039480"/>
                    </a:ext>
                  </a:extLst>
                </a:gridCol>
              </a:tblGrid>
              <a:tr h="669802">
                <a:tc>
                  <a:txBody>
                    <a:bodyPr/>
                    <a:lstStyle>
                      <a:lvl1pPr marL="0" algn="l" defTabSz="2072941" rtl="0" eaLnBrk="1" latinLnBrk="0" hangingPunct="1">
                        <a:defRPr sz="4080" b="1" kern="1200">
                          <a:solidFill>
                            <a:schemeClr val="lt1"/>
                          </a:solidFill>
                          <a:latin typeface="Calibri" panose="020F0502020204030204"/>
                        </a:defRPr>
                      </a:lvl1pPr>
                      <a:lvl2pPr marL="1036469" algn="l" defTabSz="2072941" rtl="0" eaLnBrk="1" latinLnBrk="0" hangingPunct="1">
                        <a:defRPr sz="4080" b="1" kern="1200">
                          <a:solidFill>
                            <a:schemeClr val="lt1"/>
                          </a:solidFill>
                          <a:latin typeface="Calibri" panose="020F0502020204030204"/>
                        </a:defRPr>
                      </a:lvl2pPr>
                      <a:lvl3pPr marL="2072941" algn="l" defTabSz="2072941" rtl="0" eaLnBrk="1" latinLnBrk="0" hangingPunct="1">
                        <a:defRPr sz="4080" b="1" kern="1200">
                          <a:solidFill>
                            <a:schemeClr val="lt1"/>
                          </a:solidFill>
                          <a:latin typeface="Calibri" panose="020F0502020204030204"/>
                        </a:defRPr>
                      </a:lvl3pPr>
                      <a:lvl4pPr marL="3109412" algn="l" defTabSz="2072941" rtl="0" eaLnBrk="1" latinLnBrk="0" hangingPunct="1">
                        <a:defRPr sz="4080" b="1" kern="1200">
                          <a:solidFill>
                            <a:schemeClr val="lt1"/>
                          </a:solidFill>
                          <a:latin typeface="Calibri" panose="020F0502020204030204"/>
                        </a:defRPr>
                      </a:lvl4pPr>
                      <a:lvl5pPr marL="4145883" algn="l" defTabSz="2072941" rtl="0" eaLnBrk="1" latinLnBrk="0" hangingPunct="1">
                        <a:defRPr sz="4080" b="1" kern="1200">
                          <a:solidFill>
                            <a:schemeClr val="lt1"/>
                          </a:solidFill>
                          <a:latin typeface="Calibri" panose="020F0502020204030204"/>
                        </a:defRPr>
                      </a:lvl5pPr>
                      <a:lvl6pPr marL="5182352" algn="l" defTabSz="2072941" rtl="0" eaLnBrk="1" latinLnBrk="0" hangingPunct="1">
                        <a:defRPr sz="4080" b="1" kern="1200">
                          <a:solidFill>
                            <a:schemeClr val="lt1"/>
                          </a:solidFill>
                          <a:latin typeface="Calibri" panose="020F0502020204030204"/>
                        </a:defRPr>
                      </a:lvl6pPr>
                      <a:lvl7pPr marL="6218822" algn="l" defTabSz="2072941" rtl="0" eaLnBrk="1" latinLnBrk="0" hangingPunct="1">
                        <a:defRPr sz="4080" b="1" kern="1200">
                          <a:solidFill>
                            <a:schemeClr val="lt1"/>
                          </a:solidFill>
                          <a:latin typeface="Calibri" panose="020F0502020204030204"/>
                        </a:defRPr>
                      </a:lvl7pPr>
                      <a:lvl8pPr marL="7255294" algn="l" defTabSz="2072941" rtl="0" eaLnBrk="1" latinLnBrk="0" hangingPunct="1">
                        <a:defRPr sz="4080" b="1" kern="1200">
                          <a:solidFill>
                            <a:schemeClr val="lt1"/>
                          </a:solidFill>
                          <a:latin typeface="Calibri" panose="020F0502020204030204"/>
                        </a:defRPr>
                      </a:lvl8pPr>
                      <a:lvl9pPr marL="8291764" algn="l" defTabSz="2072941" rtl="0" eaLnBrk="1" latinLnBrk="0" hangingPunct="1">
                        <a:defRPr sz="4080" b="1" kern="1200">
                          <a:solidFill>
                            <a:schemeClr val="lt1"/>
                          </a:solidFill>
                          <a:latin typeface="Calibri" panose="020F0502020204030204"/>
                        </a:defRPr>
                      </a:lvl9pPr>
                    </a:lstStyle>
                    <a:p>
                      <a:pPr algn="ctr">
                        <a:lnSpc>
                          <a:spcPct val="107000"/>
                        </a:lnSpc>
                        <a:spcAft>
                          <a:spcPts val="800"/>
                        </a:spcAft>
                      </a:pPr>
                      <a:r>
                        <a:rPr lang="es" sz="105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DÍA</a:t>
                      </a:r>
                      <a:endParaRPr lang="en-IE" sz="105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solidFill>
                      <a:srgbClr val="297239"/>
                    </a:solidFill>
                  </a:tcPr>
                </a:tc>
                <a:tc>
                  <a:txBody>
                    <a:bodyPr/>
                    <a:lstStyle>
                      <a:lvl1pPr marL="0" algn="l" defTabSz="2072941" rtl="0" eaLnBrk="1" latinLnBrk="0" hangingPunct="1">
                        <a:defRPr sz="4080" b="1" kern="1200">
                          <a:solidFill>
                            <a:schemeClr val="lt1"/>
                          </a:solidFill>
                          <a:latin typeface="Calibri" panose="020F0502020204030204"/>
                        </a:defRPr>
                      </a:lvl1pPr>
                      <a:lvl2pPr marL="1036469" algn="l" defTabSz="2072941" rtl="0" eaLnBrk="1" latinLnBrk="0" hangingPunct="1">
                        <a:defRPr sz="4080" b="1" kern="1200">
                          <a:solidFill>
                            <a:schemeClr val="lt1"/>
                          </a:solidFill>
                          <a:latin typeface="Calibri" panose="020F0502020204030204"/>
                        </a:defRPr>
                      </a:lvl2pPr>
                      <a:lvl3pPr marL="2072941" algn="l" defTabSz="2072941" rtl="0" eaLnBrk="1" latinLnBrk="0" hangingPunct="1">
                        <a:defRPr sz="4080" b="1" kern="1200">
                          <a:solidFill>
                            <a:schemeClr val="lt1"/>
                          </a:solidFill>
                          <a:latin typeface="Calibri" panose="020F0502020204030204"/>
                        </a:defRPr>
                      </a:lvl3pPr>
                      <a:lvl4pPr marL="3109412" algn="l" defTabSz="2072941" rtl="0" eaLnBrk="1" latinLnBrk="0" hangingPunct="1">
                        <a:defRPr sz="4080" b="1" kern="1200">
                          <a:solidFill>
                            <a:schemeClr val="lt1"/>
                          </a:solidFill>
                          <a:latin typeface="Calibri" panose="020F0502020204030204"/>
                        </a:defRPr>
                      </a:lvl4pPr>
                      <a:lvl5pPr marL="4145883" algn="l" defTabSz="2072941" rtl="0" eaLnBrk="1" latinLnBrk="0" hangingPunct="1">
                        <a:defRPr sz="4080" b="1" kern="1200">
                          <a:solidFill>
                            <a:schemeClr val="lt1"/>
                          </a:solidFill>
                          <a:latin typeface="Calibri" panose="020F0502020204030204"/>
                        </a:defRPr>
                      </a:lvl5pPr>
                      <a:lvl6pPr marL="5182352" algn="l" defTabSz="2072941" rtl="0" eaLnBrk="1" latinLnBrk="0" hangingPunct="1">
                        <a:defRPr sz="4080" b="1" kern="1200">
                          <a:solidFill>
                            <a:schemeClr val="lt1"/>
                          </a:solidFill>
                          <a:latin typeface="Calibri" panose="020F0502020204030204"/>
                        </a:defRPr>
                      </a:lvl6pPr>
                      <a:lvl7pPr marL="6218822" algn="l" defTabSz="2072941" rtl="0" eaLnBrk="1" latinLnBrk="0" hangingPunct="1">
                        <a:defRPr sz="4080" b="1" kern="1200">
                          <a:solidFill>
                            <a:schemeClr val="lt1"/>
                          </a:solidFill>
                          <a:latin typeface="Calibri" panose="020F0502020204030204"/>
                        </a:defRPr>
                      </a:lvl7pPr>
                      <a:lvl8pPr marL="7255294" algn="l" defTabSz="2072941" rtl="0" eaLnBrk="1" latinLnBrk="0" hangingPunct="1">
                        <a:defRPr sz="4080" b="1" kern="1200">
                          <a:solidFill>
                            <a:schemeClr val="lt1"/>
                          </a:solidFill>
                          <a:latin typeface="Calibri" panose="020F0502020204030204"/>
                        </a:defRPr>
                      </a:lvl8pPr>
                      <a:lvl9pPr marL="8291764" algn="l" defTabSz="2072941" rtl="0" eaLnBrk="1" latinLnBrk="0" hangingPunct="1">
                        <a:defRPr sz="4080" b="1" kern="1200">
                          <a:solidFill>
                            <a:schemeClr val="lt1"/>
                          </a:solidFill>
                          <a:latin typeface="Calibri" panose="020F0502020204030204"/>
                        </a:defRPr>
                      </a:lvl9pPr>
                    </a:lstStyle>
                    <a:p>
                      <a:pPr>
                        <a:lnSpc>
                          <a:spcPct val="107000"/>
                        </a:lnSpc>
                        <a:spcAft>
                          <a:spcPts val="800"/>
                        </a:spcAft>
                      </a:pPr>
                      <a:r>
                        <a:rPr lang="es" sz="105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CONTENIDO DE ENTRENAMIENTO</a:t>
                      </a:r>
                      <a:endParaRPr lang="en-IE" sz="105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solidFill>
                      <a:srgbClr val="297239"/>
                    </a:solidFill>
                  </a:tcPr>
                </a:tc>
                <a:extLst>
                  <a:ext uri="{0D108BD9-81ED-4DB2-BD59-A6C34878D82A}">
                    <a16:rowId xmlns:a16="http://schemas.microsoft.com/office/drawing/2014/main" val="3735387983"/>
                  </a:ext>
                </a:extLst>
              </a:tr>
              <a:tr h="669802">
                <a:tc>
                  <a:txBody>
                    <a:bodyPr/>
                    <a:lstStyle>
                      <a:lvl1pPr marL="0" algn="l" defTabSz="2072941" rtl="0" eaLnBrk="1" latinLnBrk="0" hangingPunct="1">
                        <a:defRPr sz="4080" b="1" kern="1200">
                          <a:solidFill>
                            <a:schemeClr val="lt1"/>
                          </a:solidFill>
                          <a:latin typeface="Calibri" panose="020F0502020204030204"/>
                        </a:defRPr>
                      </a:lvl1pPr>
                      <a:lvl2pPr marL="1036469" algn="l" defTabSz="2072941" rtl="0" eaLnBrk="1" latinLnBrk="0" hangingPunct="1">
                        <a:defRPr sz="4080" b="1" kern="1200">
                          <a:solidFill>
                            <a:schemeClr val="lt1"/>
                          </a:solidFill>
                          <a:latin typeface="Calibri" panose="020F0502020204030204"/>
                        </a:defRPr>
                      </a:lvl2pPr>
                      <a:lvl3pPr marL="2072941" algn="l" defTabSz="2072941" rtl="0" eaLnBrk="1" latinLnBrk="0" hangingPunct="1">
                        <a:defRPr sz="4080" b="1" kern="1200">
                          <a:solidFill>
                            <a:schemeClr val="lt1"/>
                          </a:solidFill>
                          <a:latin typeface="Calibri" panose="020F0502020204030204"/>
                        </a:defRPr>
                      </a:lvl3pPr>
                      <a:lvl4pPr marL="3109412" algn="l" defTabSz="2072941" rtl="0" eaLnBrk="1" latinLnBrk="0" hangingPunct="1">
                        <a:defRPr sz="4080" b="1" kern="1200">
                          <a:solidFill>
                            <a:schemeClr val="lt1"/>
                          </a:solidFill>
                          <a:latin typeface="Calibri" panose="020F0502020204030204"/>
                        </a:defRPr>
                      </a:lvl4pPr>
                      <a:lvl5pPr marL="4145883" algn="l" defTabSz="2072941" rtl="0" eaLnBrk="1" latinLnBrk="0" hangingPunct="1">
                        <a:defRPr sz="4080" b="1" kern="1200">
                          <a:solidFill>
                            <a:schemeClr val="lt1"/>
                          </a:solidFill>
                          <a:latin typeface="Calibri" panose="020F0502020204030204"/>
                        </a:defRPr>
                      </a:lvl5pPr>
                      <a:lvl6pPr marL="5182352" algn="l" defTabSz="2072941" rtl="0" eaLnBrk="1" latinLnBrk="0" hangingPunct="1">
                        <a:defRPr sz="4080" b="1" kern="1200">
                          <a:solidFill>
                            <a:schemeClr val="lt1"/>
                          </a:solidFill>
                          <a:latin typeface="Calibri" panose="020F0502020204030204"/>
                        </a:defRPr>
                      </a:lvl6pPr>
                      <a:lvl7pPr marL="6218822" algn="l" defTabSz="2072941" rtl="0" eaLnBrk="1" latinLnBrk="0" hangingPunct="1">
                        <a:defRPr sz="4080" b="1" kern="1200">
                          <a:solidFill>
                            <a:schemeClr val="lt1"/>
                          </a:solidFill>
                          <a:latin typeface="Calibri" panose="020F0502020204030204"/>
                        </a:defRPr>
                      </a:lvl7pPr>
                      <a:lvl8pPr marL="7255294" algn="l" defTabSz="2072941" rtl="0" eaLnBrk="1" latinLnBrk="0" hangingPunct="1">
                        <a:defRPr sz="4080" b="1" kern="1200">
                          <a:solidFill>
                            <a:schemeClr val="lt1"/>
                          </a:solidFill>
                          <a:latin typeface="Calibri" panose="020F0502020204030204"/>
                        </a:defRPr>
                      </a:lvl8pPr>
                      <a:lvl9pPr marL="8291764" algn="l" defTabSz="2072941" rtl="0" eaLnBrk="1" latinLnBrk="0" hangingPunct="1">
                        <a:defRPr sz="4080" b="1" kern="1200">
                          <a:solidFill>
                            <a:schemeClr val="lt1"/>
                          </a:solidFill>
                          <a:latin typeface="Calibri" panose="020F0502020204030204"/>
                        </a:defRPr>
                      </a:lvl9pPr>
                    </a:lstStyle>
                    <a:p>
                      <a:pPr algn="ctr">
                        <a:lnSpc>
                          <a:spcPct val="107000"/>
                        </a:lnSpc>
                        <a:spcAft>
                          <a:spcPts val="800"/>
                        </a:spcAft>
                      </a:pPr>
                      <a:r>
                        <a:rPr lang="es" sz="105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1</a:t>
                      </a:r>
                      <a:endParaRPr lang="en-IE" sz="105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solidFill>
                      <a:schemeClr val="bg1">
                        <a:lumMod val="95000"/>
                      </a:schemeClr>
                    </a:solidFill>
                  </a:tcPr>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es" sz="1050" b="1"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09.00 – 13.00 Módulo 1</a:t>
                      </a:r>
                    </a:p>
                    <a:p>
                      <a:pPr>
                        <a:lnSpc>
                          <a:spcPct val="107000"/>
                        </a:lnSpc>
                        <a:spcAft>
                          <a:spcPts val="800"/>
                        </a:spcAft>
                      </a:pPr>
                      <a:r>
                        <a:rPr lang="es" sz="1050" b="1"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14.00 – 15.30 Módulo 2</a:t>
                      </a:r>
                    </a:p>
                  </a:txBody>
                  <a:tcPr marL="68580" marR="68580" marT="0" marB="0" anchor="ctr">
                    <a:solidFill>
                      <a:schemeClr val="bg1">
                        <a:lumMod val="95000"/>
                      </a:schemeClr>
                    </a:solidFill>
                  </a:tcPr>
                </a:tc>
                <a:extLst>
                  <a:ext uri="{0D108BD9-81ED-4DB2-BD59-A6C34878D82A}">
                    <a16:rowId xmlns:a16="http://schemas.microsoft.com/office/drawing/2014/main" val="3373962357"/>
                  </a:ext>
                </a:extLst>
              </a:tr>
              <a:tr h="525780">
                <a:tc>
                  <a:txBody>
                    <a:bodyPr/>
                    <a:lstStyle>
                      <a:lvl1pPr marL="0" algn="l" defTabSz="2072941" rtl="0" eaLnBrk="1" latinLnBrk="0" hangingPunct="1">
                        <a:defRPr sz="4080" b="1" kern="1200">
                          <a:solidFill>
                            <a:schemeClr val="lt1"/>
                          </a:solidFill>
                          <a:latin typeface="Calibri" panose="020F0502020204030204"/>
                        </a:defRPr>
                      </a:lvl1pPr>
                      <a:lvl2pPr marL="1036469" algn="l" defTabSz="2072941" rtl="0" eaLnBrk="1" latinLnBrk="0" hangingPunct="1">
                        <a:defRPr sz="4080" b="1" kern="1200">
                          <a:solidFill>
                            <a:schemeClr val="lt1"/>
                          </a:solidFill>
                          <a:latin typeface="Calibri" panose="020F0502020204030204"/>
                        </a:defRPr>
                      </a:lvl2pPr>
                      <a:lvl3pPr marL="2072941" algn="l" defTabSz="2072941" rtl="0" eaLnBrk="1" latinLnBrk="0" hangingPunct="1">
                        <a:defRPr sz="4080" b="1" kern="1200">
                          <a:solidFill>
                            <a:schemeClr val="lt1"/>
                          </a:solidFill>
                          <a:latin typeface="Calibri" panose="020F0502020204030204"/>
                        </a:defRPr>
                      </a:lvl3pPr>
                      <a:lvl4pPr marL="3109412" algn="l" defTabSz="2072941" rtl="0" eaLnBrk="1" latinLnBrk="0" hangingPunct="1">
                        <a:defRPr sz="4080" b="1" kern="1200">
                          <a:solidFill>
                            <a:schemeClr val="lt1"/>
                          </a:solidFill>
                          <a:latin typeface="Calibri" panose="020F0502020204030204"/>
                        </a:defRPr>
                      </a:lvl4pPr>
                      <a:lvl5pPr marL="4145883" algn="l" defTabSz="2072941" rtl="0" eaLnBrk="1" latinLnBrk="0" hangingPunct="1">
                        <a:defRPr sz="4080" b="1" kern="1200">
                          <a:solidFill>
                            <a:schemeClr val="lt1"/>
                          </a:solidFill>
                          <a:latin typeface="Calibri" panose="020F0502020204030204"/>
                        </a:defRPr>
                      </a:lvl5pPr>
                      <a:lvl6pPr marL="5182352" algn="l" defTabSz="2072941" rtl="0" eaLnBrk="1" latinLnBrk="0" hangingPunct="1">
                        <a:defRPr sz="4080" b="1" kern="1200">
                          <a:solidFill>
                            <a:schemeClr val="lt1"/>
                          </a:solidFill>
                          <a:latin typeface="Calibri" panose="020F0502020204030204"/>
                        </a:defRPr>
                      </a:lvl6pPr>
                      <a:lvl7pPr marL="6218822" algn="l" defTabSz="2072941" rtl="0" eaLnBrk="1" latinLnBrk="0" hangingPunct="1">
                        <a:defRPr sz="4080" b="1" kern="1200">
                          <a:solidFill>
                            <a:schemeClr val="lt1"/>
                          </a:solidFill>
                          <a:latin typeface="Calibri" panose="020F0502020204030204"/>
                        </a:defRPr>
                      </a:lvl7pPr>
                      <a:lvl8pPr marL="7255294" algn="l" defTabSz="2072941" rtl="0" eaLnBrk="1" latinLnBrk="0" hangingPunct="1">
                        <a:defRPr sz="4080" b="1" kern="1200">
                          <a:solidFill>
                            <a:schemeClr val="lt1"/>
                          </a:solidFill>
                          <a:latin typeface="Calibri" panose="020F0502020204030204"/>
                        </a:defRPr>
                      </a:lvl8pPr>
                      <a:lvl9pPr marL="8291764" algn="l" defTabSz="2072941" rtl="0" eaLnBrk="1" latinLnBrk="0" hangingPunct="1">
                        <a:defRPr sz="4080" b="1" kern="1200">
                          <a:solidFill>
                            <a:schemeClr val="lt1"/>
                          </a:solidFill>
                          <a:latin typeface="Calibri" panose="020F0502020204030204"/>
                        </a:defRPr>
                      </a:lvl9pPr>
                    </a:lstStyle>
                    <a:p>
                      <a:pPr algn="ctr">
                        <a:lnSpc>
                          <a:spcPct val="107000"/>
                        </a:lnSpc>
                        <a:spcAft>
                          <a:spcPts val="800"/>
                        </a:spcAft>
                      </a:pPr>
                      <a:r>
                        <a:rPr lang="es" sz="105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2</a:t>
                      </a:r>
                      <a:endParaRPr lang="en-IE" sz="105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es" sz="1050" b="1"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09.00 – 13.00 Módulo 2</a:t>
                      </a:r>
                    </a:p>
                    <a:p>
                      <a:pPr>
                        <a:lnSpc>
                          <a:spcPct val="107000"/>
                        </a:lnSpc>
                        <a:spcAft>
                          <a:spcPts val="800"/>
                        </a:spcAft>
                      </a:pPr>
                      <a:r>
                        <a:rPr lang="es" sz="1050" b="1"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14.00 – 15.30 Módulo 3</a:t>
                      </a:r>
                    </a:p>
                  </a:txBody>
                  <a:tcPr marL="68580" marR="68580" marT="0" marB="0" anchor="ctr"/>
                </a:tc>
                <a:extLst>
                  <a:ext uri="{0D108BD9-81ED-4DB2-BD59-A6C34878D82A}">
                    <a16:rowId xmlns:a16="http://schemas.microsoft.com/office/drawing/2014/main" val="1395596372"/>
                  </a:ext>
                </a:extLst>
              </a:tr>
              <a:tr h="556260">
                <a:tc>
                  <a:txBody>
                    <a:bodyPr/>
                    <a:lstStyle>
                      <a:lvl1pPr marL="0" algn="l" defTabSz="2072941" rtl="0" eaLnBrk="1" latinLnBrk="0" hangingPunct="1">
                        <a:defRPr sz="4080" b="1" kern="1200">
                          <a:solidFill>
                            <a:schemeClr val="lt1"/>
                          </a:solidFill>
                          <a:latin typeface="Calibri" panose="020F0502020204030204"/>
                        </a:defRPr>
                      </a:lvl1pPr>
                      <a:lvl2pPr marL="1036469" algn="l" defTabSz="2072941" rtl="0" eaLnBrk="1" latinLnBrk="0" hangingPunct="1">
                        <a:defRPr sz="4080" b="1" kern="1200">
                          <a:solidFill>
                            <a:schemeClr val="lt1"/>
                          </a:solidFill>
                          <a:latin typeface="Calibri" panose="020F0502020204030204"/>
                        </a:defRPr>
                      </a:lvl2pPr>
                      <a:lvl3pPr marL="2072941" algn="l" defTabSz="2072941" rtl="0" eaLnBrk="1" latinLnBrk="0" hangingPunct="1">
                        <a:defRPr sz="4080" b="1" kern="1200">
                          <a:solidFill>
                            <a:schemeClr val="lt1"/>
                          </a:solidFill>
                          <a:latin typeface="Calibri" panose="020F0502020204030204"/>
                        </a:defRPr>
                      </a:lvl3pPr>
                      <a:lvl4pPr marL="3109412" algn="l" defTabSz="2072941" rtl="0" eaLnBrk="1" latinLnBrk="0" hangingPunct="1">
                        <a:defRPr sz="4080" b="1" kern="1200">
                          <a:solidFill>
                            <a:schemeClr val="lt1"/>
                          </a:solidFill>
                          <a:latin typeface="Calibri" panose="020F0502020204030204"/>
                        </a:defRPr>
                      </a:lvl4pPr>
                      <a:lvl5pPr marL="4145883" algn="l" defTabSz="2072941" rtl="0" eaLnBrk="1" latinLnBrk="0" hangingPunct="1">
                        <a:defRPr sz="4080" b="1" kern="1200">
                          <a:solidFill>
                            <a:schemeClr val="lt1"/>
                          </a:solidFill>
                          <a:latin typeface="Calibri" panose="020F0502020204030204"/>
                        </a:defRPr>
                      </a:lvl5pPr>
                      <a:lvl6pPr marL="5182352" algn="l" defTabSz="2072941" rtl="0" eaLnBrk="1" latinLnBrk="0" hangingPunct="1">
                        <a:defRPr sz="4080" b="1" kern="1200">
                          <a:solidFill>
                            <a:schemeClr val="lt1"/>
                          </a:solidFill>
                          <a:latin typeface="Calibri" panose="020F0502020204030204"/>
                        </a:defRPr>
                      </a:lvl6pPr>
                      <a:lvl7pPr marL="6218822" algn="l" defTabSz="2072941" rtl="0" eaLnBrk="1" latinLnBrk="0" hangingPunct="1">
                        <a:defRPr sz="4080" b="1" kern="1200">
                          <a:solidFill>
                            <a:schemeClr val="lt1"/>
                          </a:solidFill>
                          <a:latin typeface="Calibri" panose="020F0502020204030204"/>
                        </a:defRPr>
                      </a:lvl7pPr>
                      <a:lvl8pPr marL="7255294" algn="l" defTabSz="2072941" rtl="0" eaLnBrk="1" latinLnBrk="0" hangingPunct="1">
                        <a:defRPr sz="4080" b="1" kern="1200">
                          <a:solidFill>
                            <a:schemeClr val="lt1"/>
                          </a:solidFill>
                          <a:latin typeface="Calibri" panose="020F0502020204030204"/>
                        </a:defRPr>
                      </a:lvl8pPr>
                      <a:lvl9pPr marL="8291764" algn="l" defTabSz="2072941" rtl="0" eaLnBrk="1" latinLnBrk="0" hangingPunct="1">
                        <a:defRPr sz="4080" b="1" kern="1200">
                          <a:solidFill>
                            <a:schemeClr val="lt1"/>
                          </a:solidFill>
                          <a:latin typeface="Calibri" panose="020F0502020204030204"/>
                        </a:defRPr>
                      </a:lvl9pPr>
                    </a:lstStyle>
                    <a:p>
                      <a:pPr algn="ctr">
                        <a:lnSpc>
                          <a:spcPct val="107000"/>
                        </a:lnSpc>
                        <a:spcAft>
                          <a:spcPts val="800"/>
                        </a:spcAft>
                      </a:pPr>
                      <a:r>
                        <a:rPr lang="es" sz="105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3</a:t>
                      </a:r>
                      <a:endParaRPr lang="en-IE" sz="105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solidFill>
                      <a:schemeClr val="bg1">
                        <a:lumMod val="95000"/>
                      </a:schemeClr>
                    </a:solidFill>
                  </a:tcPr>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es" sz="1050" b="1"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09.00 – 13.00 Módulo 3</a:t>
                      </a:r>
                    </a:p>
                    <a:p>
                      <a:pPr>
                        <a:lnSpc>
                          <a:spcPct val="107000"/>
                        </a:lnSpc>
                        <a:spcAft>
                          <a:spcPts val="800"/>
                        </a:spcAft>
                      </a:pPr>
                      <a:r>
                        <a:rPr lang="es" sz="1050" b="1"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14.00 – 15.30 Módulo 4</a:t>
                      </a:r>
                    </a:p>
                  </a:txBody>
                  <a:tcPr marL="68580" marR="68580" marT="0" marB="0" anchor="ctr">
                    <a:solidFill>
                      <a:schemeClr val="bg1">
                        <a:lumMod val="95000"/>
                      </a:schemeClr>
                    </a:solidFill>
                  </a:tcPr>
                </a:tc>
                <a:extLst>
                  <a:ext uri="{0D108BD9-81ED-4DB2-BD59-A6C34878D82A}">
                    <a16:rowId xmlns:a16="http://schemas.microsoft.com/office/drawing/2014/main" val="1559753984"/>
                  </a:ext>
                </a:extLst>
              </a:tr>
              <a:tr h="518160">
                <a:tc>
                  <a:txBody>
                    <a:bodyPr/>
                    <a:lstStyle>
                      <a:lvl1pPr marL="0" algn="l" defTabSz="2072941" rtl="0" eaLnBrk="1" latinLnBrk="0" hangingPunct="1">
                        <a:defRPr sz="4080" b="1" kern="1200">
                          <a:solidFill>
                            <a:schemeClr val="lt1"/>
                          </a:solidFill>
                          <a:latin typeface="Calibri" panose="020F0502020204030204"/>
                        </a:defRPr>
                      </a:lvl1pPr>
                      <a:lvl2pPr marL="1036469" algn="l" defTabSz="2072941" rtl="0" eaLnBrk="1" latinLnBrk="0" hangingPunct="1">
                        <a:defRPr sz="4080" b="1" kern="1200">
                          <a:solidFill>
                            <a:schemeClr val="lt1"/>
                          </a:solidFill>
                          <a:latin typeface="Calibri" panose="020F0502020204030204"/>
                        </a:defRPr>
                      </a:lvl2pPr>
                      <a:lvl3pPr marL="2072941" algn="l" defTabSz="2072941" rtl="0" eaLnBrk="1" latinLnBrk="0" hangingPunct="1">
                        <a:defRPr sz="4080" b="1" kern="1200">
                          <a:solidFill>
                            <a:schemeClr val="lt1"/>
                          </a:solidFill>
                          <a:latin typeface="Calibri" panose="020F0502020204030204"/>
                        </a:defRPr>
                      </a:lvl3pPr>
                      <a:lvl4pPr marL="3109412" algn="l" defTabSz="2072941" rtl="0" eaLnBrk="1" latinLnBrk="0" hangingPunct="1">
                        <a:defRPr sz="4080" b="1" kern="1200">
                          <a:solidFill>
                            <a:schemeClr val="lt1"/>
                          </a:solidFill>
                          <a:latin typeface="Calibri" panose="020F0502020204030204"/>
                        </a:defRPr>
                      </a:lvl4pPr>
                      <a:lvl5pPr marL="4145883" algn="l" defTabSz="2072941" rtl="0" eaLnBrk="1" latinLnBrk="0" hangingPunct="1">
                        <a:defRPr sz="4080" b="1" kern="1200">
                          <a:solidFill>
                            <a:schemeClr val="lt1"/>
                          </a:solidFill>
                          <a:latin typeface="Calibri" panose="020F0502020204030204"/>
                        </a:defRPr>
                      </a:lvl5pPr>
                      <a:lvl6pPr marL="5182352" algn="l" defTabSz="2072941" rtl="0" eaLnBrk="1" latinLnBrk="0" hangingPunct="1">
                        <a:defRPr sz="4080" b="1" kern="1200">
                          <a:solidFill>
                            <a:schemeClr val="lt1"/>
                          </a:solidFill>
                          <a:latin typeface="Calibri" panose="020F0502020204030204"/>
                        </a:defRPr>
                      </a:lvl6pPr>
                      <a:lvl7pPr marL="6218822" algn="l" defTabSz="2072941" rtl="0" eaLnBrk="1" latinLnBrk="0" hangingPunct="1">
                        <a:defRPr sz="4080" b="1" kern="1200">
                          <a:solidFill>
                            <a:schemeClr val="lt1"/>
                          </a:solidFill>
                          <a:latin typeface="Calibri" panose="020F0502020204030204"/>
                        </a:defRPr>
                      </a:lvl7pPr>
                      <a:lvl8pPr marL="7255294" algn="l" defTabSz="2072941" rtl="0" eaLnBrk="1" latinLnBrk="0" hangingPunct="1">
                        <a:defRPr sz="4080" b="1" kern="1200">
                          <a:solidFill>
                            <a:schemeClr val="lt1"/>
                          </a:solidFill>
                          <a:latin typeface="Calibri" panose="020F0502020204030204"/>
                        </a:defRPr>
                      </a:lvl8pPr>
                      <a:lvl9pPr marL="8291764" algn="l" defTabSz="2072941" rtl="0" eaLnBrk="1" latinLnBrk="0" hangingPunct="1">
                        <a:defRPr sz="4080" b="1" kern="1200">
                          <a:solidFill>
                            <a:schemeClr val="lt1"/>
                          </a:solidFill>
                          <a:latin typeface="Calibri" panose="020F0502020204030204"/>
                        </a:defRPr>
                      </a:lvl9pPr>
                    </a:lstStyle>
                    <a:p>
                      <a:pPr algn="ctr">
                        <a:lnSpc>
                          <a:spcPct val="107000"/>
                        </a:lnSpc>
                        <a:spcAft>
                          <a:spcPts val="800"/>
                        </a:spcAft>
                      </a:pPr>
                      <a:r>
                        <a:rPr lang="es" sz="105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4</a:t>
                      </a:r>
                      <a:endParaRPr lang="en-IE" sz="105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es" sz="1050" b="1"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09.00 – 13.00 Módulo 4</a:t>
                      </a:r>
                    </a:p>
                    <a:p>
                      <a:pPr>
                        <a:lnSpc>
                          <a:spcPct val="107000"/>
                        </a:lnSpc>
                        <a:spcAft>
                          <a:spcPts val="800"/>
                        </a:spcAft>
                      </a:pPr>
                      <a:r>
                        <a:rPr lang="es" sz="1050" b="1"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14.00 – 15.30 Módulo 5</a:t>
                      </a:r>
                    </a:p>
                  </a:txBody>
                  <a:tcPr marL="68580" marR="68580" marT="0" marB="0" anchor="ctr"/>
                </a:tc>
                <a:extLst>
                  <a:ext uri="{0D108BD9-81ED-4DB2-BD59-A6C34878D82A}">
                    <a16:rowId xmlns:a16="http://schemas.microsoft.com/office/drawing/2014/main" val="3354758351"/>
                  </a:ext>
                </a:extLst>
              </a:tr>
              <a:tr h="655320">
                <a:tc>
                  <a:txBody>
                    <a:bodyPr/>
                    <a:lstStyle>
                      <a:lvl1pPr marL="0" algn="l" defTabSz="2072941" rtl="0" eaLnBrk="1" latinLnBrk="0" hangingPunct="1">
                        <a:defRPr sz="4080" b="1" kern="1200">
                          <a:solidFill>
                            <a:schemeClr val="lt1"/>
                          </a:solidFill>
                          <a:latin typeface="Calibri" panose="020F0502020204030204"/>
                        </a:defRPr>
                      </a:lvl1pPr>
                      <a:lvl2pPr marL="1036469" algn="l" defTabSz="2072941" rtl="0" eaLnBrk="1" latinLnBrk="0" hangingPunct="1">
                        <a:defRPr sz="4080" b="1" kern="1200">
                          <a:solidFill>
                            <a:schemeClr val="lt1"/>
                          </a:solidFill>
                          <a:latin typeface="Calibri" panose="020F0502020204030204"/>
                        </a:defRPr>
                      </a:lvl2pPr>
                      <a:lvl3pPr marL="2072941" algn="l" defTabSz="2072941" rtl="0" eaLnBrk="1" latinLnBrk="0" hangingPunct="1">
                        <a:defRPr sz="4080" b="1" kern="1200">
                          <a:solidFill>
                            <a:schemeClr val="lt1"/>
                          </a:solidFill>
                          <a:latin typeface="Calibri" panose="020F0502020204030204"/>
                        </a:defRPr>
                      </a:lvl3pPr>
                      <a:lvl4pPr marL="3109412" algn="l" defTabSz="2072941" rtl="0" eaLnBrk="1" latinLnBrk="0" hangingPunct="1">
                        <a:defRPr sz="4080" b="1" kern="1200">
                          <a:solidFill>
                            <a:schemeClr val="lt1"/>
                          </a:solidFill>
                          <a:latin typeface="Calibri" panose="020F0502020204030204"/>
                        </a:defRPr>
                      </a:lvl4pPr>
                      <a:lvl5pPr marL="4145883" algn="l" defTabSz="2072941" rtl="0" eaLnBrk="1" latinLnBrk="0" hangingPunct="1">
                        <a:defRPr sz="4080" b="1" kern="1200">
                          <a:solidFill>
                            <a:schemeClr val="lt1"/>
                          </a:solidFill>
                          <a:latin typeface="Calibri" panose="020F0502020204030204"/>
                        </a:defRPr>
                      </a:lvl5pPr>
                      <a:lvl6pPr marL="5182352" algn="l" defTabSz="2072941" rtl="0" eaLnBrk="1" latinLnBrk="0" hangingPunct="1">
                        <a:defRPr sz="4080" b="1" kern="1200">
                          <a:solidFill>
                            <a:schemeClr val="lt1"/>
                          </a:solidFill>
                          <a:latin typeface="Calibri" panose="020F0502020204030204"/>
                        </a:defRPr>
                      </a:lvl6pPr>
                      <a:lvl7pPr marL="6218822" algn="l" defTabSz="2072941" rtl="0" eaLnBrk="1" latinLnBrk="0" hangingPunct="1">
                        <a:defRPr sz="4080" b="1" kern="1200">
                          <a:solidFill>
                            <a:schemeClr val="lt1"/>
                          </a:solidFill>
                          <a:latin typeface="Calibri" panose="020F0502020204030204"/>
                        </a:defRPr>
                      </a:lvl7pPr>
                      <a:lvl8pPr marL="7255294" algn="l" defTabSz="2072941" rtl="0" eaLnBrk="1" latinLnBrk="0" hangingPunct="1">
                        <a:defRPr sz="4080" b="1" kern="1200">
                          <a:solidFill>
                            <a:schemeClr val="lt1"/>
                          </a:solidFill>
                          <a:latin typeface="Calibri" panose="020F0502020204030204"/>
                        </a:defRPr>
                      </a:lvl8pPr>
                      <a:lvl9pPr marL="8291764" algn="l" defTabSz="2072941" rtl="0" eaLnBrk="1" latinLnBrk="0" hangingPunct="1">
                        <a:defRPr sz="4080" b="1" kern="1200">
                          <a:solidFill>
                            <a:schemeClr val="lt1"/>
                          </a:solidFill>
                          <a:latin typeface="Calibri" panose="020F0502020204030204"/>
                        </a:defRPr>
                      </a:lvl9pPr>
                    </a:lstStyle>
                    <a:p>
                      <a:pPr algn="ctr">
                        <a:lnSpc>
                          <a:spcPct val="107000"/>
                        </a:lnSpc>
                        <a:spcAft>
                          <a:spcPts val="800"/>
                        </a:spcAft>
                      </a:pPr>
                      <a:r>
                        <a:rPr lang="es" sz="105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5</a:t>
                      </a:r>
                      <a:endParaRPr lang="en-IE" sz="105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solidFill>
                      <a:schemeClr val="bg1">
                        <a:lumMod val="95000"/>
                      </a:schemeClr>
                    </a:solidFill>
                  </a:tcPr>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es" sz="1050" b="1"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09.00 – 13.00 Módulo 5</a:t>
                      </a:r>
                    </a:p>
                    <a:p>
                      <a:pPr>
                        <a:lnSpc>
                          <a:spcPct val="107000"/>
                        </a:lnSpc>
                        <a:spcAft>
                          <a:spcPts val="800"/>
                        </a:spcAft>
                      </a:pPr>
                      <a:r>
                        <a:rPr lang="es" sz="1050" b="1"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14.00 – 15.30 Módulo 6</a:t>
                      </a:r>
                    </a:p>
                  </a:txBody>
                  <a:tcPr marL="68580" marR="68580" marT="0" marB="0" anchor="ctr">
                    <a:solidFill>
                      <a:schemeClr val="bg1">
                        <a:lumMod val="95000"/>
                      </a:schemeClr>
                    </a:solidFill>
                  </a:tcPr>
                </a:tc>
                <a:extLst>
                  <a:ext uri="{0D108BD9-81ED-4DB2-BD59-A6C34878D82A}">
                    <a16:rowId xmlns:a16="http://schemas.microsoft.com/office/drawing/2014/main" val="2277271000"/>
                  </a:ext>
                </a:extLst>
              </a:tr>
              <a:tr h="655320">
                <a:tc>
                  <a:txBody>
                    <a:bodyPr/>
                    <a:lstStyle>
                      <a:lvl1pPr marL="0" algn="l" defTabSz="2072941" rtl="0" eaLnBrk="1" latinLnBrk="0" hangingPunct="1">
                        <a:defRPr sz="4080" b="1" kern="1200">
                          <a:solidFill>
                            <a:schemeClr val="lt1"/>
                          </a:solidFill>
                          <a:latin typeface="Calibri" panose="020F0502020204030204"/>
                        </a:defRPr>
                      </a:lvl1pPr>
                      <a:lvl2pPr marL="1036469" algn="l" defTabSz="2072941" rtl="0" eaLnBrk="1" latinLnBrk="0" hangingPunct="1">
                        <a:defRPr sz="4080" b="1" kern="1200">
                          <a:solidFill>
                            <a:schemeClr val="lt1"/>
                          </a:solidFill>
                          <a:latin typeface="Calibri" panose="020F0502020204030204"/>
                        </a:defRPr>
                      </a:lvl2pPr>
                      <a:lvl3pPr marL="2072941" algn="l" defTabSz="2072941" rtl="0" eaLnBrk="1" latinLnBrk="0" hangingPunct="1">
                        <a:defRPr sz="4080" b="1" kern="1200">
                          <a:solidFill>
                            <a:schemeClr val="lt1"/>
                          </a:solidFill>
                          <a:latin typeface="Calibri" panose="020F0502020204030204"/>
                        </a:defRPr>
                      </a:lvl3pPr>
                      <a:lvl4pPr marL="3109412" algn="l" defTabSz="2072941" rtl="0" eaLnBrk="1" latinLnBrk="0" hangingPunct="1">
                        <a:defRPr sz="4080" b="1" kern="1200">
                          <a:solidFill>
                            <a:schemeClr val="lt1"/>
                          </a:solidFill>
                          <a:latin typeface="Calibri" panose="020F0502020204030204"/>
                        </a:defRPr>
                      </a:lvl4pPr>
                      <a:lvl5pPr marL="4145883" algn="l" defTabSz="2072941" rtl="0" eaLnBrk="1" latinLnBrk="0" hangingPunct="1">
                        <a:defRPr sz="4080" b="1" kern="1200">
                          <a:solidFill>
                            <a:schemeClr val="lt1"/>
                          </a:solidFill>
                          <a:latin typeface="Calibri" panose="020F0502020204030204"/>
                        </a:defRPr>
                      </a:lvl5pPr>
                      <a:lvl6pPr marL="5182352" algn="l" defTabSz="2072941" rtl="0" eaLnBrk="1" latinLnBrk="0" hangingPunct="1">
                        <a:defRPr sz="4080" b="1" kern="1200">
                          <a:solidFill>
                            <a:schemeClr val="lt1"/>
                          </a:solidFill>
                          <a:latin typeface="Calibri" panose="020F0502020204030204"/>
                        </a:defRPr>
                      </a:lvl6pPr>
                      <a:lvl7pPr marL="6218822" algn="l" defTabSz="2072941" rtl="0" eaLnBrk="1" latinLnBrk="0" hangingPunct="1">
                        <a:defRPr sz="4080" b="1" kern="1200">
                          <a:solidFill>
                            <a:schemeClr val="lt1"/>
                          </a:solidFill>
                          <a:latin typeface="Calibri" panose="020F0502020204030204"/>
                        </a:defRPr>
                      </a:lvl7pPr>
                      <a:lvl8pPr marL="7255294" algn="l" defTabSz="2072941" rtl="0" eaLnBrk="1" latinLnBrk="0" hangingPunct="1">
                        <a:defRPr sz="4080" b="1" kern="1200">
                          <a:solidFill>
                            <a:schemeClr val="lt1"/>
                          </a:solidFill>
                          <a:latin typeface="Calibri" panose="020F0502020204030204"/>
                        </a:defRPr>
                      </a:lvl8pPr>
                      <a:lvl9pPr marL="8291764" algn="l" defTabSz="2072941" rtl="0" eaLnBrk="1" latinLnBrk="0" hangingPunct="1">
                        <a:defRPr sz="4080" b="1" kern="1200">
                          <a:solidFill>
                            <a:schemeClr val="lt1"/>
                          </a:solidFill>
                          <a:latin typeface="Calibri" panose="020F0502020204030204"/>
                        </a:defRPr>
                      </a:lvl9pPr>
                    </a:lstStyle>
                    <a:p>
                      <a:pPr algn="ctr">
                        <a:lnSpc>
                          <a:spcPct val="107000"/>
                        </a:lnSpc>
                        <a:spcAft>
                          <a:spcPts val="800"/>
                        </a:spcAft>
                      </a:pPr>
                      <a:r>
                        <a:rPr lang="es" sz="105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6</a:t>
                      </a:r>
                      <a:endParaRPr lang="en-IE" sz="105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es" sz="1050" b="1"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09.00 – 13.00 Módulo 6</a:t>
                      </a:r>
                    </a:p>
                    <a:p>
                      <a:pPr>
                        <a:lnSpc>
                          <a:spcPct val="107000"/>
                        </a:lnSpc>
                        <a:spcAft>
                          <a:spcPts val="800"/>
                        </a:spcAft>
                      </a:pPr>
                      <a:r>
                        <a:rPr lang="es" sz="1050" b="1"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14.00 – 15.30 Revisión y resumen</a:t>
                      </a:r>
                    </a:p>
                  </a:txBody>
                  <a:tcPr marL="68580" marR="68580" marT="0" marB="0" anchor="ctr"/>
                </a:tc>
                <a:extLst>
                  <a:ext uri="{0D108BD9-81ED-4DB2-BD59-A6C34878D82A}">
                    <a16:rowId xmlns:a16="http://schemas.microsoft.com/office/drawing/2014/main" val="3443444244"/>
                  </a:ext>
                </a:extLst>
              </a:tr>
            </a:tbl>
          </a:graphicData>
        </a:graphic>
      </p:graphicFrame>
    </p:spTree>
    <p:extLst>
      <p:ext uri="{BB962C8B-B14F-4D97-AF65-F5344CB8AC3E}">
        <p14:creationId xmlns:p14="http://schemas.microsoft.com/office/powerpoint/2010/main" val="41215641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Placeholder 33">
            <a:extLst>
              <a:ext uri="{FF2B5EF4-FFF2-40B4-BE49-F238E27FC236}">
                <a16:creationId xmlns:a16="http://schemas.microsoft.com/office/drawing/2014/main" id="{DEEAC735-9C29-FD44-9296-DEA7F01DC633}"/>
              </a:ext>
            </a:extLst>
          </p:cNvPr>
          <p:cNvPicPr>
            <a:picLocks noGrp="1" noChangeAspect="1"/>
          </p:cNvPicPr>
          <p:nvPr>
            <p:ph type="pic" sz="quarter" idx="41"/>
          </p:nvPr>
        </p:nvPicPr>
        <p:blipFill rotWithShape="1">
          <a:blip r:embed="rId2"/>
          <a:srcRect t="9885" b="9885"/>
          <a:stretch>
            <a:fillRect/>
          </a:stretch>
        </p:blipFill>
        <p:spPr/>
      </p:pic>
      <p:sp>
        <p:nvSpPr>
          <p:cNvPr id="26" name="Text Placeholder 25">
            <a:extLst>
              <a:ext uri="{FF2B5EF4-FFF2-40B4-BE49-F238E27FC236}">
                <a16:creationId xmlns:a16="http://schemas.microsoft.com/office/drawing/2014/main" id="{D55CA6B2-0439-E944-AA5B-AE155E302B58}"/>
              </a:ext>
            </a:extLst>
          </p:cNvPr>
          <p:cNvSpPr>
            <a:spLocks noGrp="1"/>
          </p:cNvSpPr>
          <p:nvPr>
            <p:ph type="body" sz="quarter" idx="14"/>
          </p:nvPr>
        </p:nvSpPr>
        <p:spPr>
          <a:xfrm>
            <a:off x="3071969" y="2920836"/>
            <a:ext cx="785328" cy="1056986"/>
          </a:xfrm>
        </p:spPr>
        <p:txBody>
          <a:bodyPr>
            <a:noAutofit/>
          </a:bodyPr>
          <a:lstStyle/>
          <a:p>
            <a:r>
              <a:rPr lang="es" sz="8000" dirty="0"/>
              <a:t>”</a:t>
            </a:r>
          </a:p>
        </p:txBody>
      </p:sp>
      <p:sp>
        <p:nvSpPr>
          <p:cNvPr id="27" name="Text Placeholder 26">
            <a:extLst>
              <a:ext uri="{FF2B5EF4-FFF2-40B4-BE49-F238E27FC236}">
                <a16:creationId xmlns:a16="http://schemas.microsoft.com/office/drawing/2014/main" id="{A4EA7996-43ED-5B46-A49F-E3D5A20D87C5}"/>
              </a:ext>
            </a:extLst>
          </p:cNvPr>
          <p:cNvSpPr>
            <a:spLocks noGrp="1"/>
          </p:cNvSpPr>
          <p:nvPr>
            <p:ph type="body" sz="quarter" idx="15"/>
          </p:nvPr>
        </p:nvSpPr>
        <p:spPr/>
        <p:txBody>
          <a:bodyPr>
            <a:noAutofit/>
          </a:bodyPr>
          <a:lstStyle/>
          <a:p>
            <a:r>
              <a:rPr lang="es" sz="8000" dirty="0"/>
              <a:t>“</a:t>
            </a:r>
          </a:p>
        </p:txBody>
      </p:sp>
      <p:sp>
        <p:nvSpPr>
          <p:cNvPr id="29" name="Text Placeholder 28">
            <a:extLst>
              <a:ext uri="{FF2B5EF4-FFF2-40B4-BE49-F238E27FC236}">
                <a16:creationId xmlns:a16="http://schemas.microsoft.com/office/drawing/2014/main" id="{C3A8E96F-69B5-B14E-ABB3-58101FB74055}"/>
              </a:ext>
            </a:extLst>
          </p:cNvPr>
          <p:cNvSpPr>
            <a:spLocks noGrp="1"/>
          </p:cNvSpPr>
          <p:nvPr>
            <p:ph type="body" sz="quarter" idx="42"/>
          </p:nvPr>
        </p:nvSpPr>
        <p:spPr>
          <a:xfrm>
            <a:off x="727438" y="1156230"/>
            <a:ext cx="3129859" cy="2659788"/>
          </a:xfrm>
        </p:spPr>
        <p:txBody>
          <a:bodyPr>
            <a:normAutofit/>
          </a:bodyPr>
          <a:lstStyle/>
          <a:p>
            <a:pPr algn="ctr"/>
            <a:r>
              <a:rPr lang="es" b="0" dirty="0">
                <a:effectLst/>
                <a:latin typeface="DM Sans" pitchFamily="2" charset="0"/>
              </a:rPr>
              <a:t>A menudo, cuando crees que estás al final de algo, estás al comienzo de otra cosa.</a:t>
            </a:r>
          </a:p>
          <a:p>
            <a:pPr algn="ctr"/>
            <a:endParaRPr lang="en-US" b="0" dirty="0">
              <a:effectLst/>
              <a:latin typeface="DM Sans" pitchFamily="2" charset="0"/>
            </a:endParaRPr>
          </a:p>
          <a:p>
            <a:r>
              <a:rPr lang="es" i="0"/>
              <a:t>Fred </a:t>
            </a:r>
            <a:r>
              <a:rPr lang="es" i="0" dirty="0"/>
              <a:t>R</a:t>
            </a:r>
            <a:r>
              <a:rPr lang="es" i="0"/>
              <a:t>ogers</a:t>
            </a:r>
            <a:br>
              <a:rPr lang="en-US" i="0" dirty="0"/>
            </a:br>
            <a:endParaRPr lang="en-US" i="0" dirty="0"/>
          </a:p>
        </p:txBody>
      </p:sp>
    </p:spTree>
    <p:extLst>
      <p:ext uri="{BB962C8B-B14F-4D97-AF65-F5344CB8AC3E}">
        <p14:creationId xmlns:p14="http://schemas.microsoft.com/office/powerpoint/2010/main" val="23658490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FF0BB1B-1186-7549-B554-FBEBFA90A990}"/>
              </a:ext>
            </a:extLst>
          </p:cNvPr>
          <p:cNvSpPr>
            <a:spLocks noGrp="1"/>
          </p:cNvSpPr>
          <p:nvPr>
            <p:ph type="body" sz="quarter" idx="30"/>
          </p:nvPr>
        </p:nvSpPr>
        <p:spPr/>
        <p:txBody>
          <a:bodyPr/>
          <a:lstStyle/>
          <a:p>
            <a:r>
              <a:rPr lang="es" dirty="0"/>
              <a:t>01 PRÓLOGO</a:t>
            </a:r>
            <a:r>
              <a:rPr lang="es" dirty="0">
                <a:highlight>
                  <a:srgbClr val="FFFF00"/>
                </a:highlight>
              </a:rPr>
              <a:t> </a:t>
            </a:r>
          </a:p>
        </p:txBody>
      </p:sp>
      <p:sp>
        <p:nvSpPr>
          <p:cNvPr id="3" name="Text Placeholder 2">
            <a:extLst>
              <a:ext uri="{FF2B5EF4-FFF2-40B4-BE49-F238E27FC236}">
                <a16:creationId xmlns:a16="http://schemas.microsoft.com/office/drawing/2014/main" id="{13CCA463-DFAD-794D-9875-592165AC37C7}"/>
              </a:ext>
            </a:extLst>
          </p:cNvPr>
          <p:cNvSpPr>
            <a:spLocks noGrp="1"/>
          </p:cNvSpPr>
          <p:nvPr>
            <p:ph type="body" sz="quarter" idx="32"/>
          </p:nvPr>
        </p:nvSpPr>
        <p:spPr/>
        <p:txBody>
          <a:bodyPr/>
          <a:lstStyle/>
          <a:p>
            <a:r>
              <a:rPr lang="es" b="1" dirty="0">
                <a:solidFill>
                  <a:srgbClr val="297239"/>
                </a:solidFill>
              </a:rPr>
              <a:t>OBJETIVO DE FUTUROS SOSTENIBLES PARA INQUILINOS DE CENTROS EMPRESARIALES RECURSOS DE EDUCACIÓN ABIERTA</a:t>
            </a:r>
          </a:p>
          <a:p>
            <a:endParaRPr lang="en-GB" b="1" dirty="0">
              <a:solidFill>
                <a:srgbClr val="297239"/>
              </a:solidFill>
            </a:endParaRPr>
          </a:p>
          <a:p>
            <a:r>
              <a:rPr lang="es" dirty="0"/>
              <a:t>Los RECURSOS DE EDUCACIÓN ABIERTA DE FUTUROS SOSTENIBLES PARA INQUILINOS DE CENTROS EMPRESARIALES especialmente desarrollados permiten a los formadores basados en centros empresariales y organismos VET acceder a un nuevo modelo de formación diseñado para proporcionarles el conocimiento y las habilidades para adoptar un enfoque transformador de las prácticas sostenibles.</a:t>
            </a:r>
          </a:p>
          <a:p>
            <a:endParaRPr lang="en-GB" dirty="0"/>
          </a:p>
          <a:p>
            <a:r>
              <a:rPr lang="es" dirty="0"/>
              <a:t>Los recursos son útiles tanto para el estudio individual como para los formadores que deseen facilitar la formación en grupo del entorno de su centro empresarial.</a:t>
            </a:r>
          </a:p>
          <a:p>
            <a:endParaRPr lang="en-GB" dirty="0"/>
          </a:p>
          <a:p>
            <a:r>
              <a:rPr lang="es" dirty="0"/>
              <a:t>Por lo tanto, los objetivos de los REA son:</a:t>
            </a:r>
          </a:p>
          <a:p>
            <a:pPr marL="171450" indent="-171450">
              <a:buFont typeface="Arial" panose="020B0604020202020204" pitchFamily="34" charset="0"/>
              <a:buChar char="•"/>
            </a:pPr>
            <a:r>
              <a:rPr lang="es" b="1" dirty="0"/>
              <a:t>proporcionar un conjunto de recursos de enseñanza gratuitos y abiertos en línea que permitan a las personas desarrollar las habilidades necesarias para desarrollar prácticas de sostenibilidad</a:t>
            </a:r>
          </a:p>
          <a:p>
            <a:pPr marL="171450" indent="-171450">
              <a:buFont typeface="Arial" panose="020B0604020202020204" pitchFamily="34" charset="0"/>
              <a:buChar char="•"/>
            </a:pPr>
            <a:endParaRPr lang="en-GB" b="1" dirty="0"/>
          </a:p>
          <a:p>
            <a:pPr marL="171450" indent="-171450">
              <a:buFont typeface="Arial" panose="020B0604020202020204" pitchFamily="34" charset="0"/>
              <a:buChar char="•"/>
            </a:pPr>
            <a:r>
              <a:rPr lang="es" b="1" dirty="0"/>
              <a:t>proporcionar un plan de estudios completo y pertinente y actividades de aprendizaje de apoyo que motiven y equipen a los formadores para impartir un curso de formación a las PYME arrendatarias de los centros empresariales.</a:t>
            </a:r>
          </a:p>
          <a:p>
            <a:endParaRPr lang="en-GB" dirty="0"/>
          </a:p>
          <a:p>
            <a:r>
              <a:rPr lang="es" dirty="0"/>
              <a:t>Los REA se presentan en diferentes formatos según el tipo de recurso e incluirán:</a:t>
            </a:r>
          </a:p>
          <a:p>
            <a:endParaRPr lang="en-GB" dirty="0"/>
          </a:p>
          <a:p>
            <a:r>
              <a:rPr lang="es" b="1" dirty="0">
                <a:solidFill>
                  <a:srgbClr val="297239"/>
                </a:solidFill>
              </a:rPr>
              <a:t>I. </a:t>
            </a:r>
            <a:r>
              <a:rPr lang="es" dirty="0"/>
              <a:t>un plan de estudios del curso de seis módulos de aprendizaje, que explica los objetivos de aprendizaje, los temas en un módulo de capacitación de PowerPoint editable, desarrollado para ser una introducción de nivel de entrada para las PYME sobre cómo hacer que su negocio sea más ecológico con un enfoque en:</a:t>
            </a:r>
          </a:p>
          <a:p>
            <a:pPr marL="171450" indent="-171450">
              <a:buFont typeface="Arial" panose="020B0604020202020204" pitchFamily="34" charset="0"/>
              <a:buChar char="•"/>
            </a:pPr>
            <a:r>
              <a:rPr lang="es" dirty="0"/>
              <a:t>Oficina Sostenible</a:t>
            </a:r>
          </a:p>
          <a:p>
            <a:pPr marL="171450" indent="-171450">
              <a:buFont typeface="Arial" panose="020B0604020202020204" pitchFamily="34" charset="0"/>
              <a:buChar char="•"/>
            </a:pPr>
            <a:r>
              <a:rPr lang="es" dirty="0"/>
              <a:t>Adquisiciones de la cadena de suministro sostenible</a:t>
            </a:r>
          </a:p>
          <a:p>
            <a:pPr marL="171450" indent="-171450">
              <a:buFont typeface="Arial" panose="020B0604020202020204" pitchFamily="34" charset="0"/>
              <a:buChar char="•"/>
            </a:pPr>
            <a:r>
              <a:rPr lang="es" dirty="0"/>
              <a:t>Ecologización de sus productos/servicios</a:t>
            </a:r>
          </a:p>
          <a:p>
            <a:pPr marL="171450" indent="-171450">
              <a:buFont typeface="Arial" panose="020B0604020202020204" pitchFamily="34" charset="0"/>
              <a:buChar char="•"/>
            </a:pPr>
            <a:r>
              <a:rPr lang="es" dirty="0"/>
              <a:t>Colaborando para el Éxito Sostenible</a:t>
            </a:r>
          </a:p>
          <a:p>
            <a:endParaRPr lang="en-GB" dirty="0"/>
          </a:p>
          <a:p>
            <a:r>
              <a:rPr lang="es" b="1" dirty="0">
                <a:solidFill>
                  <a:srgbClr val="297239"/>
                </a:solidFill>
              </a:rPr>
              <a:t>II. </a:t>
            </a:r>
            <a:r>
              <a:rPr lang="es" dirty="0"/>
              <a:t>Esta guía del facilitador explica cómo hacer el mejor uso de los REA, especialmente si usted es la persona líder en la impartición de la capacitación: Desarrollada con un enfoque de capacitación del capacitador, la guía del capacitador para asesores comerciales, mentores y educadores brinda orientación sobre cómo planificar , preparar y brindar capacitación en sostenibilidad, medioambiente y negocios ecológicos a</a:t>
            </a:r>
          </a:p>
          <a:p>
            <a:r>
              <a:rPr lang="es" dirty="0"/>
              <a:t>clústeres de pymes.</a:t>
            </a:r>
          </a:p>
          <a:p>
            <a:endParaRPr lang="en-GB" dirty="0"/>
          </a:p>
          <a:p>
            <a:r>
              <a:rPr lang="es" b="1" dirty="0">
                <a:solidFill>
                  <a:srgbClr val="297239"/>
                </a:solidFill>
              </a:rPr>
              <a:t>iii. </a:t>
            </a:r>
            <a:r>
              <a:rPr lang="es" dirty="0"/>
              <a:t>las actividades de aprendizaje sugeridas están integradas en los módulos</a:t>
            </a:r>
          </a:p>
          <a:p>
            <a:endParaRPr lang="en-GB" dirty="0"/>
          </a:p>
          <a:p>
            <a:endParaRPr lang="en-GB" dirty="0"/>
          </a:p>
          <a:p>
            <a:r>
              <a:rPr lang="es" b="1" dirty="0">
                <a:solidFill>
                  <a:srgbClr val="297239"/>
                </a:solidFill>
              </a:rPr>
              <a:t>¿QUIÉN SE BENEFICIARÁ DE ESTOS RECURSOS?</a:t>
            </a:r>
          </a:p>
          <a:p>
            <a:pPr marL="171450" indent="-171450">
              <a:buFont typeface="Arial" panose="020B0604020202020204" pitchFamily="34" charset="0"/>
              <a:buChar char="•"/>
            </a:pPr>
            <a:r>
              <a:rPr lang="es" dirty="0"/>
              <a:t>Inquilinos de Enterprise Center (y pymes más amplias),</a:t>
            </a:r>
          </a:p>
          <a:p>
            <a:pPr marL="171450" indent="-171450">
              <a:buFont typeface="Arial" panose="020B0604020202020204" pitchFamily="34" charset="0"/>
              <a:buChar char="•"/>
            </a:pPr>
            <a:r>
              <a:rPr lang="es" dirty="0"/>
              <a:t>asesores comerciales del centro empresarial,</a:t>
            </a:r>
          </a:p>
          <a:p>
            <a:pPr marL="171450" indent="-171450">
              <a:buFont typeface="Arial" panose="020B0604020202020204" pitchFamily="34" charset="0"/>
              <a:buChar char="•"/>
            </a:pPr>
            <a:r>
              <a:rPr lang="es" dirty="0"/>
              <a:t>Mentores y Educadores</a:t>
            </a:r>
            <a:endParaRPr lang="en-US" dirty="0"/>
          </a:p>
          <a:p>
            <a:endParaRPr lang="en-US" dirty="0"/>
          </a:p>
          <a:p>
            <a:endParaRPr lang="en-US" dirty="0"/>
          </a:p>
        </p:txBody>
      </p:sp>
      <p:sp>
        <p:nvSpPr>
          <p:cNvPr id="5" name="TextBox 4">
            <a:extLst>
              <a:ext uri="{FF2B5EF4-FFF2-40B4-BE49-F238E27FC236}">
                <a16:creationId xmlns:a16="http://schemas.microsoft.com/office/drawing/2014/main" id="{2D0FE841-09E7-E2F1-484A-F9A1CA4FE5ED}"/>
              </a:ext>
            </a:extLst>
          </p:cNvPr>
          <p:cNvSpPr txBox="1"/>
          <p:nvPr/>
        </p:nvSpPr>
        <p:spPr>
          <a:xfrm>
            <a:off x="414033" y="9443048"/>
            <a:ext cx="6571558" cy="600164"/>
          </a:xfrm>
          <a:prstGeom prst="rect">
            <a:avLst/>
          </a:prstGeom>
          <a:noFill/>
          <a:ln>
            <a:solidFill>
              <a:srgbClr val="297239"/>
            </a:solidFill>
          </a:ln>
        </p:spPr>
        <p:txBody>
          <a:bodyPr wrap="square" rtlCol="0">
            <a:spAutoFit/>
          </a:bodyPr>
          <a:lstStyle/>
          <a:p>
            <a:r>
              <a:rPr lang="es" sz="1100" dirty="0">
                <a:solidFill>
                  <a:srgbClr val="297239"/>
                </a:solidFill>
                <a:effectLst/>
                <a:latin typeface="Arial" panose="020B0604020202020204" pitchFamily="34" charset="0"/>
                <a:ea typeface="Calibri" panose="020F0502020204030204" pitchFamily="34" charset="0"/>
              </a:rPr>
              <a:t>El apoyo de la Comisión Europea para la producción de esta publicación no constituye una aprobación del contenido que refleja únicamente las opiniones de los autores, y la Comisión no se hace responsable del uso que pueda hacerse de la información contenida en el mismo.</a:t>
            </a:r>
            <a:endParaRPr lang="en-IE" sz="1100" dirty="0">
              <a:solidFill>
                <a:srgbClr val="297239"/>
              </a:solidFill>
              <a:effectLst/>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19251740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293465-33DF-2C47-8D3C-F4882CE1D951}"/>
              </a:ext>
            </a:extLst>
          </p:cNvPr>
          <p:cNvSpPr>
            <a:spLocks noGrp="1"/>
          </p:cNvSpPr>
          <p:nvPr>
            <p:ph type="body" sz="quarter" idx="46"/>
          </p:nvPr>
        </p:nvSpPr>
        <p:spPr/>
        <p:txBody>
          <a:bodyPr/>
          <a:lstStyle/>
          <a:p>
            <a:r>
              <a:rPr lang="es" dirty="0"/>
              <a:t>FUTUROS SOSTENIBLES PARA INQUILINOS DE CENTROS EMPRESARIALES RECURSOS DE EDUCACIÓN ABIERTA Currículo + Paquete de capacitación</a:t>
            </a:r>
          </a:p>
        </p:txBody>
      </p:sp>
      <p:sp>
        <p:nvSpPr>
          <p:cNvPr id="2" name="Text Placeholder 1">
            <a:extLst>
              <a:ext uri="{FF2B5EF4-FFF2-40B4-BE49-F238E27FC236}">
                <a16:creationId xmlns:a16="http://schemas.microsoft.com/office/drawing/2014/main" id="{9FF0BB1B-1186-7549-B554-FBEBFA90A990}"/>
              </a:ext>
            </a:extLst>
          </p:cNvPr>
          <p:cNvSpPr>
            <a:spLocks noGrp="1"/>
          </p:cNvSpPr>
          <p:nvPr>
            <p:ph type="body" sz="quarter" idx="30"/>
          </p:nvPr>
        </p:nvSpPr>
        <p:spPr/>
        <p:txBody>
          <a:bodyPr/>
          <a:lstStyle/>
          <a:p>
            <a:r>
              <a:rPr lang="es" dirty="0"/>
              <a:t>02 SOBRE EL CURRICULUM Y OERS DEL PROYECTO</a:t>
            </a:r>
            <a:endParaRPr lang="en-US" dirty="0">
              <a:highlight>
                <a:srgbClr val="FFFF00"/>
              </a:highlight>
            </a:endParaRPr>
          </a:p>
        </p:txBody>
      </p:sp>
      <p:sp>
        <p:nvSpPr>
          <p:cNvPr id="3" name="Text Placeholder 2">
            <a:extLst>
              <a:ext uri="{FF2B5EF4-FFF2-40B4-BE49-F238E27FC236}">
                <a16:creationId xmlns:a16="http://schemas.microsoft.com/office/drawing/2014/main" id="{13CCA463-DFAD-794D-9875-592165AC37C7}"/>
              </a:ext>
            </a:extLst>
          </p:cNvPr>
          <p:cNvSpPr>
            <a:spLocks noGrp="1"/>
          </p:cNvSpPr>
          <p:nvPr>
            <p:ph type="body" sz="quarter" idx="32"/>
          </p:nvPr>
        </p:nvSpPr>
        <p:spPr>
          <a:xfrm>
            <a:off x="414033" y="3089143"/>
            <a:ext cx="6687338" cy="7282523"/>
          </a:xfrm>
        </p:spPr>
        <p:txBody>
          <a:bodyPr/>
          <a:lstStyle/>
          <a:p>
            <a:r>
              <a:rPr lang="es" sz="1000" b="1" dirty="0"/>
              <a:t>Los centros empresariales generan un flujo constante de nuevos negocios y actúan como educadores VET accesibles en entornos de aprendizaje aplicado </a:t>
            </a:r>
            <a:r>
              <a:rPr lang="es" sz="1000" dirty="0"/>
              <a:t>: muchos ejecutan programas dirigidos a negocios emergentes y centrados en el crecimiento y son proveedores prolíficos de educación vocacional formal, informal y no formal con el potencial de llegar a miles de Participantes.</a:t>
            </a:r>
          </a:p>
          <a:p>
            <a:endParaRPr lang="en-US" sz="1000" dirty="0"/>
          </a:p>
          <a:p>
            <a:r>
              <a:rPr lang="es" sz="1000" dirty="0"/>
              <a:t>Los centros empresariales no solo ofrecen cursos de capacitación relacionados con la empresa, brindan capacitación personalizada, sino que están </a:t>
            </a:r>
            <a:r>
              <a:rPr lang="es" sz="1000" b="1" dirty="0">
                <a:solidFill>
                  <a:srgbClr val="297239"/>
                </a:solidFill>
              </a:rPr>
              <a:t>profundamente comprometidos con el bienestar sostenible de sus clientes </a:t>
            </a:r>
            <a:r>
              <a:rPr lang="es" sz="1000" dirty="0"/>
              <a:t>que carecen de inversión en su desarrollo profesional debido a las limitaciones de costo, tiempo y accesibilidad y una sensación de abrumación. en relación con la acción climática: por dónde empezar.</a:t>
            </a:r>
          </a:p>
          <a:p>
            <a:endParaRPr lang="en-US" sz="1000" dirty="0"/>
          </a:p>
          <a:p>
            <a:r>
              <a:rPr lang="es" sz="1000" dirty="0"/>
              <a:t>Al proporcionar un curso en línea de sostenibilidad y acción climática de autoaprendizaje, brindamos </a:t>
            </a:r>
            <a:r>
              <a:rPr lang="es" sz="1000" b="1" dirty="0">
                <a:solidFill>
                  <a:srgbClr val="297239"/>
                </a:solidFill>
              </a:rPr>
              <a:t>acceso a la capacitación para todos </a:t>
            </a:r>
            <a:r>
              <a:rPr lang="es" sz="1000" dirty="0"/>
              <a:t>, lo que permite el acceso a recursos y habilidades gratuitos de una manera ambiental y socialmente responsable.</a:t>
            </a:r>
          </a:p>
          <a:p>
            <a:endParaRPr lang="en-US" sz="1000" dirty="0"/>
          </a:p>
          <a:p>
            <a:r>
              <a:rPr lang="es" sz="1000" dirty="0"/>
              <a:t>Estos REA son parte del proyecto más amplio </a:t>
            </a:r>
            <a:r>
              <a:rPr lang="es" sz="1000" dirty="0">
                <a:hlinkClick r:id="rId2"/>
              </a:rPr>
              <a:t>www.enterprisecentres.eu </a:t>
            </a:r>
            <a:r>
              <a:rPr lang="es" sz="1000" dirty="0"/>
              <a:t>que busca</a:t>
            </a:r>
          </a:p>
          <a:p>
            <a:pPr marL="171450" indent="-171450">
              <a:buFont typeface="Arial" panose="020B0604020202020204" pitchFamily="34" charset="0"/>
              <a:buChar char="•"/>
            </a:pPr>
            <a:r>
              <a:rPr lang="es" sz="1000" u="sng" dirty="0">
                <a:solidFill>
                  <a:srgbClr val="297239"/>
                </a:solidFill>
              </a:rPr>
              <a:t>Desarrollar las competencias de los líderes </a:t>
            </a:r>
            <a:r>
              <a:rPr lang="es" sz="1000" dirty="0"/>
              <a:t>en la gestión de centros empresariales en prácticas comerciales sostenibles para la infraestructura del centro empresarial y la protección ambiental para el futuro, mejorando su propio impacto ambiental.</a:t>
            </a:r>
          </a:p>
          <a:p>
            <a:pPr marL="171450" indent="-171450">
              <a:buFont typeface="Arial" panose="020B0604020202020204" pitchFamily="34" charset="0"/>
              <a:buChar char="•"/>
            </a:pPr>
            <a:r>
              <a:rPr lang="es" sz="1000" u="sng" dirty="0">
                <a:solidFill>
                  <a:srgbClr val="297239"/>
                </a:solidFill>
              </a:rPr>
              <a:t>Crear un nuevo modelo </a:t>
            </a:r>
            <a:r>
              <a:rPr lang="es" sz="1000" dirty="0"/>
              <a:t>para facilitar la transferencia a los inquilinos de estas competencias y habilidades de sostenibilidad, respaldado por un plan de estudios, objetivos de aprendizaje y guía de evaluación y ejemplos de contenido/planes de lecciones.</a:t>
            </a:r>
          </a:p>
          <a:p>
            <a:pPr marL="171450" indent="-171450">
              <a:buFont typeface="Arial" panose="020B0604020202020204" pitchFamily="34" charset="0"/>
              <a:buChar char="•"/>
            </a:pPr>
            <a:r>
              <a:rPr lang="es" sz="1000" u="sng" dirty="0">
                <a:solidFill>
                  <a:srgbClr val="297239"/>
                </a:solidFill>
              </a:rPr>
              <a:t>Formar a formadores de FP </a:t>
            </a:r>
            <a:r>
              <a:rPr lang="es" sz="1000" dirty="0"/>
              <a:t>en la impartición del currículo para que puedan integrarlo en sus programas de desarrollo existentes.</a:t>
            </a:r>
          </a:p>
          <a:p>
            <a:pPr marL="171450" indent="-171450">
              <a:buFont typeface="Arial" panose="020B0604020202020204" pitchFamily="34" charset="0"/>
              <a:buChar char="•"/>
            </a:pPr>
            <a:endParaRPr lang="en-US" sz="1000" dirty="0"/>
          </a:p>
          <a:p>
            <a:pPr marL="171450" indent="-171450">
              <a:buFont typeface="Arial" panose="020B0604020202020204" pitchFamily="34" charset="0"/>
              <a:buChar char="•"/>
            </a:pPr>
            <a:r>
              <a:rPr lang="es" sz="1000" u="sng" dirty="0">
                <a:solidFill>
                  <a:srgbClr val="297239"/>
                </a:solidFill>
              </a:rPr>
              <a:t>Apoyar la integración más amplia del modelo </a:t>
            </a:r>
            <a:r>
              <a:rPr lang="es" sz="1000" dirty="0"/>
              <a:t>a través de una difusión exhaustiva con VET, HEI y partes interesadas más amplias.</a:t>
            </a:r>
          </a:p>
          <a:p>
            <a:endParaRPr lang="en-US" sz="1000" dirty="0"/>
          </a:p>
          <a:p>
            <a:r>
              <a:rPr lang="es" sz="1000" dirty="0"/>
              <a:t>A través del desarrollo de los siguientes recursos, SFEC creará un cambio:</a:t>
            </a:r>
          </a:p>
          <a:p>
            <a:pPr marL="171450" indent="-171450">
              <a:buFont typeface="Arial" panose="020B0604020202020204" pitchFamily="34" charset="0"/>
              <a:buChar char="•"/>
            </a:pPr>
            <a:endParaRPr lang="en-US" sz="1000" dirty="0"/>
          </a:p>
          <a:p>
            <a:pPr marL="171450" indent="-171450">
              <a:buFont typeface="Arial" panose="020B0604020202020204" pitchFamily="34" charset="0"/>
              <a:buChar char="•"/>
            </a:pPr>
            <a:r>
              <a:rPr lang="es" sz="1000" b="1" dirty="0">
                <a:solidFill>
                  <a:srgbClr val="297239"/>
                </a:solidFill>
                <a:hlinkClick r:id="rId3"/>
              </a:rPr>
              <a:t>Producto 1: </a:t>
            </a:r>
            <a:r>
              <a:rPr lang="es" sz="1000" b="1" dirty="0">
                <a:hlinkClick r:id="rId3"/>
              </a:rPr>
              <a:t>Compendio de mejores prácticas de acción climática de los centros empresariales, </a:t>
            </a:r>
            <a:r>
              <a:rPr lang="es" sz="1000" dirty="0"/>
              <a:t>que identifica las mejores prácticas que los centros empresariales pueden replicar para reducir su huella de carbono, mejorar sus servicios/soportes y preparar sus infraestructuras para el futuro.</a:t>
            </a:r>
          </a:p>
          <a:p>
            <a:pPr marL="171450" indent="-171450">
              <a:buFont typeface="Arial" panose="020B0604020202020204" pitchFamily="34" charset="0"/>
              <a:buChar char="•"/>
            </a:pPr>
            <a:endParaRPr lang="en-US" sz="1000" dirty="0"/>
          </a:p>
          <a:p>
            <a:pPr marL="171450" indent="-171450">
              <a:buFont typeface="Arial" panose="020B0604020202020204" pitchFamily="34" charset="0"/>
              <a:buChar char="•"/>
            </a:pPr>
            <a:r>
              <a:rPr lang="es" sz="1000" b="1" dirty="0">
                <a:solidFill>
                  <a:srgbClr val="297239"/>
                </a:solidFill>
                <a:hlinkClick r:id="rId4"/>
              </a:rPr>
              <a:t>Salida 2:</a:t>
            </a:r>
            <a:r>
              <a:rPr lang="es" sz="1000" dirty="0">
                <a:hlinkClick r:id="rId4"/>
              </a:rPr>
              <a:t> </a:t>
            </a:r>
            <a:r>
              <a:rPr lang="es" sz="1000" b="1" dirty="0">
                <a:hlinkClick r:id="rId4"/>
              </a:rPr>
              <a:t>Conjunto de herramientas y plan de acción </a:t>
            </a:r>
            <a:r>
              <a:rPr lang="es" sz="1000" dirty="0"/>
              <a:t>que guiará a los líderes de los centros empresariales a través de la planificación estratégica de la sostenibilidad que hará realidad las prácticas e ideas sostenibles a través de acciones concretas.</a:t>
            </a:r>
          </a:p>
          <a:p>
            <a:pPr marL="171450" indent="-171450">
              <a:buFont typeface="Arial" panose="020B0604020202020204" pitchFamily="34" charset="0"/>
              <a:buChar char="•"/>
            </a:pPr>
            <a:endParaRPr lang="en-US" sz="1000" dirty="0"/>
          </a:p>
          <a:p>
            <a:pPr marL="171450" indent="-171450">
              <a:buFont typeface="Arial" panose="020B0604020202020204" pitchFamily="34" charset="0"/>
              <a:buChar char="•"/>
            </a:pPr>
            <a:r>
              <a:rPr lang="es" sz="1000" b="1" dirty="0">
                <a:solidFill>
                  <a:srgbClr val="297239"/>
                </a:solidFill>
              </a:rPr>
              <a:t>Producto 3: </a:t>
            </a:r>
            <a:r>
              <a:rPr lang="es" sz="1000" dirty="0"/>
              <a:t>Futuros sostenibles para los inquilinos de los centros empresariales OERS: este recurso </a:t>
            </a:r>
            <a:r>
              <a:rPr lang="es" sz="1000" b="1" dirty="0"/>
              <a:t>empoderará a los líderes de los centros empresariales para que se conviertan en educadores en sostenibilidad y agentes de cambio capaces de enseñar y capacitar a las PYME y a los clientes nuevos sobre los principios de la sostenibilidad y los negocios ecológicos. </a:t>
            </a:r>
            <a:r>
              <a:rPr lang="es" sz="1000" dirty="0"/>
              <a:t>También proporciona un curso de sostenibilidad y acción climática de autoaprendizaje para los inquilinos de los Centros Empresariales y las PYME más amplias para permitirles operar de una manera ambiental y socialmente responsable y alinear sus objetivos de sostenibilidad con los de los centros empresariales donde están ubicados.</a:t>
            </a:r>
          </a:p>
        </p:txBody>
      </p:sp>
    </p:spTree>
    <p:extLst>
      <p:ext uri="{BB962C8B-B14F-4D97-AF65-F5344CB8AC3E}">
        <p14:creationId xmlns:p14="http://schemas.microsoft.com/office/powerpoint/2010/main" val="16894730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837CEF8-C61C-1047-8947-6A5268A30E2F}"/>
              </a:ext>
            </a:extLst>
          </p:cNvPr>
          <p:cNvSpPr>
            <a:spLocks noGrp="1"/>
          </p:cNvSpPr>
          <p:nvPr>
            <p:ph type="sldNum" sz="quarter" idx="4"/>
          </p:nvPr>
        </p:nvSpPr>
        <p:spPr/>
        <p:txBody>
          <a:bodyPr/>
          <a:lstStyle/>
          <a:p>
            <a:fld id="{CB2079F2-58AF-ED44-82D7-E04B2F6FD686}" type="slidenum">
              <a:rPr lang="en-US" smtClean="0"/>
              <a:pPr/>
              <a:t>4</a:t>
            </a:fld>
            <a:endParaRPr lang="en-US" dirty="0"/>
          </a:p>
        </p:txBody>
      </p:sp>
      <p:sp>
        <p:nvSpPr>
          <p:cNvPr id="16" name="Text Placeholder 15">
            <a:extLst>
              <a:ext uri="{FF2B5EF4-FFF2-40B4-BE49-F238E27FC236}">
                <a16:creationId xmlns:a16="http://schemas.microsoft.com/office/drawing/2014/main" id="{E6C37ABF-3E11-9E49-9F85-55EB10A1176E}"/>
              </a:ext>
            </a:extLst>
          </p:cNvPr>
          <p:cNvSpPr>
            <a:spLocks noGrp="1"/>
          </p:cNvSpPr>
          <p:nvPr>
            <p:ph type="body" sz="quarter" idx="14"/>
          </p:nvPr>
        </p:nvSpPr>
        <p:spPr>
          <a:xfrm>
            <a:off x="3121571" y="3888827"/>
            <a:ext cx="658265" cy="814507"/>
          </a:xfrm>
        </p:spPr>
        <p:txBody>
          <a:bodyPr>
            <a:noAutofit/>
          </a:bodyPr>
          <a:lstStyle/>
          <a:p>
            <a:r>
              <a:rPr lang="en-US" sz="8000" dirty="0"/>
              <a:t>”</a:t>
            </a:r>
          </a:p>
        </p:txBody>
      </p:sp>
      <p:sp>
        <p:nvSpPr>
          <p:cNvPr id="12" name="Text Placeholder 11">
            <a:extLst>
              <a:ext uri="{FF2B5EF4-FFF2-40B4-BE49-F238E27FC236}">
                <a16:creationId xmlns:a16="http://schemas.microsoft.com/office/drawing/2014/main" id="{33FF80CE-C08F-4F44-B696-9B16DC30D135}"/>
              </a:ext>
            </a:extLst>
          </p:cNvPr>
          <p:cNvSpPr>
            <a:spLocks noGrp="1"/>
          </p:cNvSpPr>
          <p:nvPr>
            <p:ph type="body" sz="quarter" idx="13"/>
          </p:nvPr>
        </p:nvSpPr>
        <p:spPr>
          <a:xfrm>
            <a:off x="592440" y="2144747"/>
            <a:ext cx="3187396" cy="2501005"/>
          </a:xfrm>
        </p:spPr>
        <p:txBody>
          <a:bodyPr>
            <a:normAutofit/>
          </a:bodyPr>
          <a:lstStyle/>
          <a:p>
            <a:pPr algn="just"/>
            <a:r>
              <a:rPr lang="es-ES" dirty="0"/>
              <a:t>Nuestro objetivo principal es iniciar un modelo replicable de aprendizaje que permita a los gerentes de los centros empresariales, las empresas arrendatarias y los estudiantes adoptar prácticas comerciales sostenibles y responsables</a:t>
            </a:r>
            <a:endParaRPr lang="en-US" dirty="0"/>
          </a:p>
        </p:txBody>
      </p:sp>
      <p:sp>
        <p:nvSpPr>
          <p:cNvPr id="17" name="Text Placeholder 16">
            <a:extLst>
              <a:ext uri="{FF2B5EF4-FFF2-40B4-BE49-F238E27FC236}">
                <a16:creationId xmlns:a16="http://schemas.microsoft.com/office/drawing/2014/main" id="{7FE0D20C-DC1E-884D-8071-643408747681}"/>
              </a:ext>
            </a:extLst>
          </p:cNvPr>
          <p:cNvSpPr>
            <a:spLocks noGrp="1"/>
          </p:cNvSpPr>
          <p:nvPr>
            <p:ph type="body" sz="quarter" idx="15"/>
          </p:nvPr>
        </p:nvSpPr>
        <p:spPr>
          <a:xfrm>
            <a:off x="390010" y="1676445"/>
            <a:ext cx="2003444" cy="936605"/>
          </a:xfrm>
        </p:spPr>
        <p:txBody>
          <a:bodyPr>
            <a:noAutofit/>
          </a:bodyPr>
          <a:lstStyle/>
          <a:p>
            <a:r>
              <a:rPr lang="en-US" sz="8000" dirty="0"/>
              <a:t>“</a:t>
            </a:r>
          </a:p>
        </p:txBody>
      </p:sp>
      <p:pic>
        <p:nvPicPr>
          <p:cNvPr id="28" name="Picture Placeholder 27">
            <a:extLst>
              <a:ext uri="{FF2B5EF4-FFF2-40B4-BE49-F238E27FC236}">
                <a16:creationId xmlns:a16="http://schemas.microsoft.com/office/drawing/2014/main" id="{414F4CC8-2010-1E43-AC5E-2BFBFB469617}"/>
              </a:ext>
            </a:extLst>
          </p:cNvPr>
          <p:cNvPicPr>
            <a:picLocks noGrp="1" noChangeAspect="1"/>
          </p:cNvPicPr>
          <p:nvPr>
            <p:ph type="pic" sz="quarter" idx="41"/>
          </p:nvPr>
        </p:nvPicPr>
        <p:blipFill rotWithShape="1">
          <a:blip r:embed="rId2"/>
          <a:srcRect l="25328" r="25328"/>
          <a:stretch>
            <a:fillRect/>
          </a:stretch>
        </p:blipFill>
        <p:spPr/>
      </p:pic>
    </p:spTree>
    <p:extLst>
      <p:ext uri="{BB962C8B-B14F-4D97-AF65-F5344CB8AC3E}">
        <p14:creationId xmlns:p14="http://schemas.microsoft.com/office/powerpoint/2010/main" val="8106943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FF0BB1B-1186-7549-B554-FBEBFA90A990}"/>
              </a:ext>
            </a:extLst>
          </p:cNvPr>
          <p:cNvSpPr>
            <a:spLocks noGrp="1"/>
          </p:cNvSpPr>
          <p:nvPr>
            <p:ph type="body" sz="quarter" idx="30"/>
          </p:nvPr>
        </p:nvSpPr>
        <p:spPr/>
        <p:txBody>
          <a:bodyPr/>
          <a:lstStyle/>
          <a:p>
            <a:r>
              <a:rPr lang="es" dirty="0"/>
              <a:t>03 INSTRUCCIONES GENERALES PARA ENTRENADORES Y EDUCADORES</a:t>
            </a:r>
          </a:p>
        </p:txBody>
      </p:sp>
      <p:sp>
        <p:nvSpPr>
          <p:cNvPr id="3" name="Text Placeholder 2">
            <a:extLst>
              <a:ext uri="{FF2B5EF4-FFF2-40B4-BE49-F238E27FC236}">
                <a16:creationId xmlns:a16="http://schemas.microsoft.com/office/drawing/2014/main" id="{13CCA463-DFAD-794D-9875-592165AC37C7}"/>
              </a:ext>
            </a:extLst>
          </p:cNvPr>
          <p:cNvSpPr>
            <a:spLocks noGrp="1"/>
          </p:cNvSpPr>
          <p:nvPr>
            <p:ph type="body" sz="quarter" idx="32"/>
          </p:nvPr>
        </p:nvSpPr>
        <p:spPr/>
        <p:txBody>
          <a:bodyPr/>
          <a:lstStyle/>
          <a:p>
            <a:r>
              <a:rPr lang="es" b="1" dirty="0">
                <a:solidFill>
                  <a:srgbClr val="297239"/>
                </a:solidFill>
              </a:rPr>
              <a:t>1. Enfoque metodológico</a:t>
            </a:r>
          </a:p>
          <a:p>
            <a:endParaRPr lang="en-US" dirty="0"/>
          </a:p>
          <a:p>
            <a:r>
              <a:rPr lang="es" dirty="0"/>
              <a:t>Los RECURSOS DE EDUCACIÓN ABIERTA DE FUTUROS SOSTENIBLES PARA INQUILINOS DE CENTROS EMPRESARIALES es el primer enfoque holístico para abordar el proceso de planificación de sostenibilidad estratégica diseñado específicamente para empresas y estudiantes de inquilinos de centros empresariales.</a:t>
            </a:r>
          </a:p>
          <a:p>
            <a:endParaRPr lang="en-US" dirty="0"/>
          </a:p>
          <a:p>
            <a:r>
              <a:rPr lang="es" dirty="0"/>
              <a:t>El objetivo general de SFEC Learning Framework es iniciar un modelo replicable de aprendizaje que permita a las empresas arrendatarias del centro empresarial y a los estudiantes adoptar prácticas comerciales sostenibles y responsables. Centrándose en las dimensiones de la práctica sostenible tales como: edificios sostenibles, eficiencia energética y de recursos, ecosistemas sostenibles y acción colectiva, el programa SFEC ayudará a la cohorte de participantes a desarrollar prácticas que harán una contribución transformadora para abordar los desafíos climáticos.</a:t>
            </a:r>
          </a:p>
          <a:p>
            <a:endParaRPr lang="en-US" dirty="0"/>
          </a:p>
          <a:p>
            <a:r>
              <a:rPr lang="es" dirty="0"/>
              <a:t>Lo hace mediante la combinación de un enfoque basado en planes de estudios, que puede adoptarse en la enseñanza y la formación.</a:t>
            </a:r>
          </a:p>
          <a:p>
            <a:endParaRPr lang="en-US" dirty="0"/>
          </a:p>
          <a:p>
            <a:endParaRPr lang="en-US" dirty="0"/>
          </a:p>
          <a:p>
            <a:r>
              <a:rPr lang="es" b="1" dirty="0">
                <a:solidFill>
                  <a:srgbClr val="297239"/>
                </a:solidFill>
              </a:rPr>
              <a:t>2. Instrucciones generales</a:t>
            </a:r>
          </a:p>
          <a:p>
            <a:endParaRPr lang="en-US" dirty="0"/>
          </a:p>
          <a:p>
            <a:r>
              <a:rPr lang="es" dirty="0"/>
              <a:t>Lea esta guía detenidamente antes de realizar la capacitación. Para la entrega en el aula, invertida o combinada, por favor:</a:t>
            </a:r>
          </a:p>
          <a:p>
            <a:endParaRPr lang="en-US" dirty="0"/>
          </a:p>
          <a:p>
            <a:endParaRPr lang="en-US" dirty="0"/>
          </a:p>
          <a:p>
            <a:pPr marL="171450" indent="-171450">
              <a:buFont typeface="Wingdings" panose="05000000000000000000" pitchFamily="2" charset="2"/>
              <a:buChar char="§"/>
            </a:pPr>
            <a:r>
              <a:rPr lang="es" dirty="0"/>
              <a:t>Descargue, revise y modifique los recursos del curso para la capacitación según sea necesario. Deje suficiente tiempo de entrenamiento para las sesiones. El enlace que necesita es: </a:t>
            </a:r>
            <a:r>
              <a:rPr lang="es" sz="1200" b="1" dirty="0">
                <a:hlinkClick r:id="rId2"/>
              </a:rPr>
              <a:t>https://www.enterprisecentres.eu/</a:t>
            </a:r>
            <a:endParaRPr lang="en-US" sz="1200" b="1" dirty="0"/>
          </a:p>
          <a:p>
            <a:pPr marL="171450" indent="-171450">
              <a:buFont typeface="Wingdings" panose="05000000000000000000" pitchFamily="2" charset="2"/>
              <a:buChar char="§"/>
            </a:pPr>
            <a:endParaRPr lang="en-US" dirty="0"/>
          </a:p>
          <a:p>
            <a:pPr marL="171450" indent="-171450">
              <a:buFont typeface="Wingdings" panose="05000000000000000000" pitchFamily="2" charset="2"/>
              <a:buChar char="§"/>
            </a:pPr>
            <a:r>
              <a:rPr lang="es" dirty="0" err="1"/>
              <a:t>Localice </a:t>
            </a:r>
            <a:r>
              <a:rPr lang="es" dirty="0"/>
              <a:t>el contenido de capacitación con estudios de casos e información sobre apoyos locales para sus estudiantes</a:t>
            </a:r>
          </a:p>
          <a:p>
            <a:pPr marL="171450" indent="-171450">
              <a:buFont typeface="Wingdings" panose="05000000000000000000" pitchFamily="2" charset="2"/>
              <a:buChar char="§"/>
            </a:pPr>
            <a:endParaRPr lang="en-US" dirty="0"/>
          </a:p>
          <a:p>
            <a:pPr marL="171450" indent="-171450">
              <a:buFont typeface="Wingdings" panose="05000000000000000000" pitchFamily="2" charset="2"/>
              <a:buChar char="§"/>
            </a:pPr>
            <a:r>
              <a:rPr lang="es" dirty="0"/>
              <a:t>Asegúrese de que cada participante complete los ejercicios integrados en cada módulo; estos proporcionan un aprendizaje valioso.</a:t>
            </a:r>
          </a:p>
          <a:p>
            <a:pPr marL="171450" indent="-171450">
              <a:buFont typeface="Wingdings" panose="05000000000000000000" pitchFamily="2" charset="2"/>
              <a:buChar char="§"/>
            </a:pPr>
            <a:endParaRPr lang="en-US" dirty="0"/>
          </a:p>
          <a:p>
            <a:pPr marL="171450" indent="-171450">
              <a:buFont typeface="Wingdings" panose="05000000000000000000" pitchFamily="2" charset="2"/>
              <a:buChar char="§"/>
            </a:pPr>
            <a:r>
              <a:rPr lang="es" dirty="0"/>
              <a:t>Permita tiempo para revisar los ejercicios y proporcione un circuito de retroalimentación</a:t>
            </a:r>
          </a:p>
          <a:p>
            <a:endParaRPr lang="en-US" dirty="0"/>
          </a:p>
          <a:p>
            <a:endParaRPr lang="en-US" dirty="0"/>
          </a:p>
          <a:p>
            <a:r>
              <a:rPr lang="es" b="1" dirty="0">
                <a:solidFill>
                  <a:srgbClr val="297239"/>
                </a:solidFill>
              </a:rPr>
              <a:t>3. Enfoque de instrucción</a:t>
            </a:r>
          </a:p>
          <a:p>
            <a:endParaRPr lang="en-US" dirty="0"/>
          </a:p>
          <a:p>
            <a:r>
              <a:rPr lang="es" dirty="0"/>
              <a:t>Los Recursos de Educación Abierta han sido diseñados para adaptarse a una variedad de estilos y culturas de enseñanza.</a:t>
            </a:r>
          </a:p>
          <a:p>
            <a:endParaRPr lang="en-US" dirty="0"/>
          </a:p>
          <a:p>
            <a:r>
              <a:rPr lang="es" dirty="0"/>
              <a:t>Como hilo conductor, cada módulo se presenta con el siguiente diseño:</a:t>
            </a:r>
          </a:p>
          <a:p>
            <a:endParaRPr lang="en-US" dirty="0"/>
          </a:p>
          <a:p>
            <a:pPr marL="171450" indent="-171450">
              <a:buFont typeface="Arial" panose="020B0604020202020204" pitchFamily="34" charset="0"/>
              <a:buChar char="•"/>
            </a:pPr>
            <a:r>
              <a:rPr lang="es" dirty="0"/>
              <a:t>El tema se introduce brevemente antes de profundizar en el tema.</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s" dirty="0"/>
              <a:t>Se presenta información y las mejores prácticas actuales sobre el tema, pasando de definiciones generales a aplicaciones más detalladas, lo que permite comprender el alcance del tema.</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s" dirty="0"/>
              <a:t>Se refuerzan los conocimientos y se desarrollan las habilidades a medida que los estudiantes participan en ejercicios prácticos o preguntas de estudio.</a:t>
            </a:r>
          </a:p>
          <a:p>
            <a:endParaRPr lang="en-US" dirty="0"/>
          </a:p>
          <a:p>
            <a:endParaRPr lang="en-US" dirty="0"/>
          </a:p>
        </p:txBody>
      </p:sp>
    </p:spTree>
    <p:extLst>
      <p:ext uri="{BB962C8B-B14F-4D97-AF65-F5344CB8AC3E}">
        <p14:creationId xmlns:p14="http://schemas.microsoft.com/office/powerpoint/2010/main" val="36129869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FF0BB1B-1186-7549-B554-FBEBFA90A990}"/>
              </a:ext>
            </a:extLst>
          </p:cNvPr>
          <p:cNvSpPr>
            <a:spLocks noGrp="1"/>
          </p:cNvSpPr>
          <p:nvPr>
            <p:ph type="body" sz="quarter" idx="30"/>
          </p:nvPr>
        </p:nvSpPr>
        <p:spPr/>
        <p:txBody>
          <a:bodyPr/>
          <a:lstStyle/>
          <a:p>
            <a:r>
              <a:rPr lang="es" dirty="0"/>
              <a:t>04 OPCIONES DE ENTREGA DEL CURSO</a:t>
            </a:r>
          </a:p>
        </p:txBody>
      </p:sp>
      <p:sp>
        <p:nvSpPr>
          <p:cNvPr id="3" name="Text Placeholder 2">
            <a:extLst>
              <a:ext uri="{FF2B5EF4-FFF2-40B4-BE49-F238E27FC236}">
                <a16:creationId xmlns:a16="http://schemas.microsoft.com/office/drawing/2014/main" id="{13CCA463-DFAD-794D-9875-592165AC37C7}"/>
              </a:ext>
            </a:extLst>
          </p:cNvPr>
          <p:cNvSpPr>
            <a:spLocks noGrp="1"/>
          </p:cNvSpPr>
          <p:nvPr>
            <p:ph type="body" sz="quarter" idx="32"/>
          </p:nvPr>
        </p:nvSpPr>
        <p:spPr>
          <a:xfrm>
            <a:off x="395996" y="7379897"/>
            <a:ext cx="6687338" cy="2545884"/>
          </a:xfrm>
        </p:spPr>
        <p:txBody>
          <a:bodyPr/>
          <a:lstStyle/>
          <a:p>
            <a:r>
              <a:rPr lang="es" sz="1000" b="1" dirty="0">
                <a:solidFill>
                  <a:srgbClr val="297239"/>
                </a:solidFill>
              </a:rPr>
              <a:t>Mecanismos de entrega sugeridos:</a:t>
            </a:r>
          </a:p>
          <a:p>
            <a:endParaRPr lang="en-US" sz="1000" dirty="0"/>
          </a:p>
          <a:p>
            <a:r>
              <a:rPr lang="es" sz="1000" u="sng" dirty="0">
                <a:solidFill>
                  <a:srgbClr val="297239"/>
                </a:solidFill>
              </a:rPr>
              <a:t>Discusiones en grupos pequeños: </a:t>
            </a:r>
            <a:r>
              <a:rPr lang="es" sz="1000" dirty="0"/>
              <a:t>divida a los participantes en grupos pequeños y déles estudios de casos o situaciones de trabajo para discutir o resolver. Esto permite la transferencia de conocimiento entre los estudiantes.</a:t>
            </a:r>
          </a:p>
          <a:p>
            <a:endParaRPr lang="en-US" sz="1000" dirty="0"/>
          </a:p>
          <a:p>
            <a:r>
              <a:rPr lang="es" sz="1000" u="sng" dirty="0">
                <a:solidFill>
                  <a:srgbClr val="297239"/>
                </a:solidFill>
              </a:rPr>
              <a:t>: Las sesiones </a:t>
            </a:r>
            <a:r>
              <a:rPr lang="es" sz="1000" dirty="0"/>
              <a:t>informales de preguntas y respuestas son más efectivas con grupos pequeños y para actualizar habilidades en lugar de enseñar nuevas habilidades. Estos deben usarse con frecuencia a lo largo de la impartición del curso.</a:t>
            </a:r>
          </a:p>
          <a:p>
            <a:endParaRPr lang="en-US" sz="1000" dirty="0"/>
          </a:p>
          <a:p>
            <a:endParaRPr lang="en-US" sz="1000" dirty="0"/>
          </a:p>
          <a:p>
            <a:endParaRPr lang="en-US" sz="1000" dirty="0"/>
          </a:p>
          <a:p>
            <a:r>
              <a:rPr lang="es" sz="1000" u="sng" dirty="0">
                <a:solidFill>
                  <a:srgbClr val="297239"/>
                </a:solidFill>
              </a:rPr>
              <a:t>Multimedia: </a:t>
            </a:r>
            <a:r>
              <a:rPr lang="es" sz="1000" dirty="0"/>
              <a:t>Los materiales de capacitación multimedia tienden a ser más provocativos y desafiantes y, por lo tanto, más estimulantes para la mente adulta. Los capacitadores deben asegurarse de que todas las herramientas integradas se utilicen en todo su potencial.</a:t>
            </a:r>
          </a:p>
          <a:p>
            <a:endParaRPr lang="en-US" sz="1000" u="sng" dirty="0">
              <a:solidFill>
                <a:srgbClr val="297239"/>
              </a:solidFill>
            </a:endParaRPr>
          </a:p>
          <a:p>
            <a:r>
              <a:rPr lang="es" sz="1000" u="sng" dirty="0">
                <a:solidFill>
                  <a:srgbClr val="297239"/>
                </a:solidFill>
              </a:rPr>
              <a:t>Herramientas interactivas: </a:t>
            </a:r>
            <a:r>
              <a:rPr lang="es" sz="1000" dirty="0"/>
              <a:t>la participación de los estudiantes se puede lograr fácilmente mediante el uso de herramientas interactivas. Un ejemplo de una herramienta gratuita es Kahoot! que es una plataforma de trivia y aprendizaje basada en juegos que se utiliza en aulas, oficinas y entornos sociales. Puede compilar un cuestionario, que los estudiantes pueden responder en sus teléfonos/tabletas/computadoras. Es posible obtener retroalimentación y resultados inmediatos.</a:t>
            </a:r>
          </a:p>
          <a:p>
            <a:endParaRPr lang="en-US" sz="1000" dirty="0"/>
          </a:p>
        </p:txBody>
      </p:sp>
      <p:sp>
        <p:nvSpPr>
          <p:cNvPr id="4" name="Text Placeholder 28">
            <a:extLst>
              <a:ext uri="{FF2B5EF4-FFF2-40B4-BE49-F238E27FC236}">
                <a16:creationId xmlns:a16="http://schemas.microsoft.com/office/drawing/2014/main" id="{B2BB13E2-1D4D-4E89-AC70-C8F38E5FA52C}"/>
              </a:ext>
            </a:extLst>
          </p:cNvPr>
          <p:cNvSpPr txBox="1">
            <a:spLocks/>
          </p:cNvSpPr>
          <p:nvPr/>
        </p:nvSpPr>
        <p:spPr>
          <a:xfrm>
            <a:off x="368756" y="3149600"/>
            <a:ext cx="6705375" cy="1386497"/>
          </a:xfrm>
          <a:prstGeom prst="rect">
            <a:avLst/>
          </a:prstGeom>
        </p:spPr>
        <p:txBody>
          <a:bodyPr>
            <a:normAutofit/>
          </a:bodyPr>
          <a:lst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buAutoNum type="alphaLcPeriod"/>
            </a:pPr>
            <a:r>
              <a:rPr lang="es" sz="1000" b="1" dirty="0">
                <a:solidFill>
                  <a:schemeClr val="bg1"/>
                </a:solidFill>
                <a:highlight>
                  <a:srgbClr val="297239"/>
                </a:highlight>
              </a:rPr>
              <a:t>Se requieren capacitación y herramientas tradicionales en el aula La capacitación </a:t>
            </a:r>
            <a:r>
              <a:rPr lang="es" sz="1000" dirty="0"/>
              <a:t>en el aula sigue siendo una de las técnicas de capacitación más populares para desarrollar la capacidad de habilidades. Por lo general, es una capacitación presencial centrada en el instructor que se lleva a cabo en un lugar y tiempo fijos. herramientas del proyecto. ¿Qué necesita para ofrecer FUTUROS SOSTENIBLES PARA LOS INQUILINOS DE CENTROS EMPRESARIALES RECURSOS DE EDUCACIÓN ABIERTA en un salón de clases...</a:t>
            </a:r>
          </a:p>
          <a:p>
            <a:pPr marL="0" indent="0">
              <a:buNone/>
            </a:pPr>
            <a:endParaRPr lang="en-US" sz="1000" dirty="0"/>
          </a:p>
        </p:txBody>
      </p:sp>
      <p:graphicFrame>
        <p:nvGraphicFramePr>
          <p:cNvPr id="5" name="Table 5">
            <a:extLst>
              <a:ext uri="{FF2B5EF4-FFF2-40B4-BE49-F238E27FC236}">
                <a16:creationId xmlns:a16="http://schemas.microsoft.com/office/drawing/2014/main" id="{AB5B9114-2846-4E9C-BA75-3EDA4C393083}"/>
              </a:ext>
            </a:extLst>
          </p:cNvPr>
          <p:cNvGraphicFramePr>
            <a:graphicFrameLocks noGrp="1"/>
          </p:cNvGraphicFramePr>
          <p:nvPr>
            <p:extLst>
              <p:ext uri="{D42A27DB-BD31-4B8C-83A1-F6EECF244321}">
                <p14:modId xmlns:p14="http://schemas.microsoft.com/office/powerpoint/2010/main" val="752546691"/>
              </p:ext>
            </p:extLst>
          </p:nvPr>
        </p:nvGraphicFramePr>
        <p:xfrm>
          <a:off x="427149" y="4164754"/>
          <a:ext cx="6776886" cy="3015888"/>
        </p:xfrm>
        <a:graphic>
          <a:graphicData uri="http://schemas.openxmlformats.org/drawingml/2006/table">
            <a:tbl>
              <a:tblPr firstRow="1" bandRow="1">
                <a:tableStyleId>{073A0DAA-6AF3-43AB-8588-CEC1D06C72B9}</a:tableStyleId>
              </a:tblPr>
              <a:tblGrid>
                <a:gridCol w="2258962">
                  <a:extLst>
                    <a:ext uri="{9D8B030D-6E8A-4147-A177-3AD203B41FA5}">
                      <a16:colId xmlns:a16="http://schemas.microsoft.com/office/drawing/2014/main" val="3562104861"/>
                    </a:ext>
                  </a:extLst>
                </a:gridCol>
                <a:gridCol w="2258962">
                  <a:extLst>
                    <a:ext uri="{9D8B030D-6E8A-4147-A177-3AD203B41FA5}">
                      <a16:colId xmlns:a16="http://schemas.microsoft.com/office/drawing/2014/main" val="3850822797"/>
                    </a:ext>
                  </a:extLst>
                </a:gridCol>
                <a:gridCol w="2258962">
                  <a:extLst>
                    <a:ext uri="{9D8B030D-6E8A-4147-A177-3AD203B41FA5}">
                      <a16:colId xmlns:a16="http://schemas.microsoft.com/office/drawing/2014/main" val="4059103702"/>
                    </a:ext>
                  </a:extLst>
                </a:gridCol>
              </a:tblGrid>
              <a:tr h="580390">
                <a:tc>
                  <a:txBody>
                    <a:bodyPr/>
                    <a:lstStyle/>
                    <a:p>
                      <a:pPr algn="ctr"/>
                      <a:r>
                        <a:rPr lang="es" sz="900" dirty="0">
                          <a:latin typeface="Poppins" panose="00000500000000000000" pitchFamily="2" charset="0"/>
                          <a:cs typeface="Poppins" panose="00000500000000000000" pitchFamily="2" charset="0"/>
                        </a:rPr>
                        <a:t>Herramienta de aula</a:t>
                      </a:r>
                    </a:p>
                    <a:p>
                      <a:pPr algn="ctr"/>
                      <a:endParaRPr lang="en-US" sz="900" dirty="0">
                        <a:latin typeface="Poppins" panose="00000500000000000000" pitchFamily="2" charset="0"/>
                        <a:cs typeface="Poppins" panose="00000500000000000000" pitchFamily="2" charset="0"/>
                      </a:endParaRPr>
                    </a:p>
                  </a:txBody>
                  <a:tcPr anchor="ctr">
                    <a:solidFill>
                      <a:srgbClr val="297239"/>
                    </a:solidFill>
                  </a:tcPr>
                </a:tc>
                <a:tc>
                  <a:txBody>
                    <a:bodyPr/>
                    <a:lstStyle/>
                    <a:p>
                      <a:pPr algn="ctr"/>
                      <a:r>
                        <a:rPr lang="es" sz="900" dirty="0">
                          <a:solidFill>
                            <a:schemeClr val="bg1"/>
                          </a:solidFill>
                          <a:latin typeface="Poppins" panose="00000500000000000000" pitchFamily="2" charset="0"/>
                          <a:cs typeface="Poppins" panose="00000500000000000000" pitchFamily="2" charset="0"/>
                        </a:rPr>
                        <a:t>Uso sugerido en el aula</a:t>
                      </a:r>
                    </a:p>
                    <a:p>
                      <a:pPr algn="ctr"/>
                      <a:endParaRPr lang="en-IE" sz="900" dirty="0">
                        <a:solidFill>
                          <a:schemeClr val="bg1"/>
                        </a:solidFill>
                        <a:latin typeface="Poppins" panose="00000500000000000000" pitchFamily="2" charset="0"/>
                        <a:cs typeface="Poppins" panose="00000500000000000000" pitchFamily="2" charset="0"/>
                      </a:endParaRPr>
                    </a:p>
                  </a:txBody>
                  <a:tcPr anchor="ctr">
                    <a:solidFill>
                      <a:srgbClr val="297239"/>
                    </a:solidFill>
                  </a:tcPr>
                </a:tc>
                <a:tc>
                  <a:txBody>
                    <a:bodyPr/>
                    <a:lstStyle/>
                    <a:p>
                      <a:pPr algn="ctr"/>
                      <a:r>
                        <a:rPr lang="es" sz="900" dirty="0">
                          <a:solidFill>
                            <a:schemeClr val="bg1"/>
                          </a:solidFill>
                          <a:latin typeface="Poppins" panose="00000500000000000000" pitchFamily="2" charset="0"/>
                          <a:cs typeface="Poppins" panose="00000500000000000000" pitchFamily="2" charset="0"/>
                        </a:rPr>
                        <a:t>Recursos adicionales requeridos</a:t>
                      </a:r>
                    </a:p>
                    <a:p>
                      <a:pPr algn="ctr"/>
                      <a:endParaRPr lang="en-IE" sz="900" dirty="0">
                        <a:solidFill>
                          <a:schemeClr val="bg1"/>
                        </a:solidFill>
                        <a:latin typeface="Poppins" panose="00000500000000000000" pitchFamily="2" charset="0"/>
                        <a:cs typeface="Poppins" panose="00000500000000000000" pitchFamily="2" charset="0"/>
                      </a:endParaRPr>
                    </a:p>
                  </a:txBody>
                  <a:tcPr anchor="ctr">
                    <a:solidFill>
                      <a:srgbClr val="297239"/>
                    </a:solidFill>
                  </a:tcPr>
                </a:tc>
                <a:extLst>
                  <a:ext uri="{0D108BD9-81ED-4DB2-BD59-A6C34878D82A}">
                    <a16:rowId xmlns:a16="http://schemas.microsoft.com/office/drawing/2014/main" val="2241302482"/>
                  </a:ext>
                </a:extLst>
              </a:tr>
              <a:tr h="912042">
                <a:tc>
                  <a:txBody>
                    <a:bodyPr/>
                    <a:lstStyle/>
                    <a:p>
                      <a:pPr algn="ctr"/>
                      <a:r>
                        <a:rPr lang="es" sz="900" b="1" dirty="0">
                          <a:latin typeface="Poppins" panose="00000500000000000000" pitchFamily="2" charset="0"/>
                          <a:cs typeface="Poppins" panose="00000500000000000000" pitchFamily="2" charset="0"/>
                        </a:rPr>
                        <a:t>PowerPoint © presentación</a:t>
                      </a:r>
                    </a:p>
                  </a:txBody>
                  <a:tcPr anchor="ctr">
                    <a:solidFill>
                      <a:schemeClr val="bg1">
                        <a:lumMod val="95000"/>
                      </a:schemeClr>
                    </a:solidFill>
                  </a:tcPr>
                </a:tc>
                <a:tc>
                  <a:txBody>
                    <a:bodyPr/>
                    <a:lstStyle/>
                    <a:p>
                      <a:pPr algn="ctr"/>
                      <a:r>
                        <a:rPr lang="es" sz="900" dirty="0">
                          <a:latin typeface="Poppins" panose="00000500000000000000" pitchFamily="2" charset="0"/>
                          <a:cs typeface="Poppins" panose="00000500000000000000" pitchFamily="2" charset="0"/>
                        </a:rPr>
                        <a:t>Los materiales de capacitación se desarrollan en PowerPoint. Sugerimos que estos se muestren en una pantalla grande para su entrega en el aula.</a:t>
                      </a:r>
                    </a:p>
                  </a:txBody>
                  <a:tcPr anchor="ctr">
                    <a:solidFill>
                      <a:schemeClr val="bg1">
                        <a:lumMod val="95000"/>
                      </a:schemeClr>
                    </a:solidFill>
                  </a:tcPr>
                </a:tc>
                <a:tc>
                  <a:txBody>
                    <a:bodyPr/>
                    <a:lstStyle/>
                    <a:p>
                      <a:pPr algn="ctr"/>
                      <a:r>
                        <a:rPr lang="es" sz="900" dirty="0">
                          <a:latin typeface="Poppins" panose="00000500000000000000" pitchFamily="2" charset="0"/>
                          <a:cs typeface="Poppins" panose="00000500000000000000" pitchFamily="2" charset="0"/>
                        </a:rPr>
                        <a:t>Ordenador portátil</a:t>
                      </a:r>
                    </a:p>
                    <a:p>
                      <a:pPr algn="ctr"/>
                      <a:r>
                        <a:rPr lang="es" sz="900" dirty="0">
                          <a:latin typeface="Poppins" panose="00000500000000000000" pitchFamily="2" charset="0"/>
                          <a:cs typeface="Poppins" panose="00000500000000000000" pitchFamily="2" charset="0"/>
                        </a:rPr>
                        <a:t>Proyector</a:t>
                      </a:r>
                    </a:p>
                    <a:p>
                      <a:pPr algn="ctr"/>
                      <a:r>
                        <a:rPr lang="es" sz="900" dirty="0">
                          <a:latin typeface="Poppins" panose="00000500000000000000" pitchFamily="2" charset="0"/>
                          <a:cs typeface="Poppins" panose="00000500000000000000" pitchFamily="2" charset="0"/>
                        </a:rPr>
                        <a:t>Gran pantalla/pared</a:t>
                      </a:r>
                    </a:p>
                  </a:txBody>
                  <a:tcPr anchor="ctr">
                    <a:solidFill>
                      <a:schemeClr val="bg1">
                        <a:lumMod val="95000"/>
                      </a:schemeClr>
                    </a:solidFill>
                  </a:tcPr>
                </a:tc>
                <a:extLst>
                  <a:ext uri="{0D108BD9-81ED-4DB2-BD59-A6C34878D82A}">
                    <a16:rowId xmlns:a16="http://schemas.microsoft.com/office/drawing/2014/main" val="1520173639"/>
                  </a:ext>
                </a:extLst>
              </a:tr>
              <a:tr h="746216">
                <a:tc>
                  <a:txBody>
                    <a:bodyPr/>
                    <a:lstStyle/>
                    <a:p>
                      <a:pPr algn="ctr"/>
                      <a:r>
                        <a:rPr lang="es" sz="900" b="1" dirty="0">
                          <a:latin typeface="Poppins" panose="00000500000000000000" pitchFamily="2" charset="0"/>
                          <a:cs typeface="Poppins" panose="00000500000000000000" pitchFamily="2" charset="0"/>
                        </a:rPr>
                        <a:t>Vídeos</a:t>
                      </a:r>
                    </a:p>
                  </a:txBody>
                  <a:tcPr anchor="ctr">
                    <a:solidFill>
                      <a:schemeClr val="bg1"/>
                    </a:solidFill>
                  </a:tcPr>
                </a:tc>
                <a:tc>
                  <a:txBody>
                    <a:bodyPr/>
                    <a:lstStyle/>
                    <a:p>
                      <a:pPr algn="ctr"/>
                      <a:r>
                        <a:rPr lang="es" sz="900" dirty="0">
                          <a:latin typeface="Poppins" panose="00000500000000000000" pitchFamily="2" charset="0"/>
                          <a:cs typeface="Poppins" panose="00000500000000000000" pitchFamily="2" charset="0"/>
                        </a:rPr>
                        <a:t>Los videos se utilizan para explicar ciertas secciones del contenido de la capacitación y para presentar estudios de casos para la discusión.</a:t>
                      </a:r>
                    </a:p>
                  </a:txBody>
                  <a:tcPr anchor="ctr">
                    <a:solidFill>
                      <a:schemeClr val="bg1"/>
                    </a:solidFill>
                  </a:tcPr>
                </a:tc>
                <a:tc>
                  <a:txBody>
                    <a:bodyPr/>
                    <a:lstStyle/>
                    <a:p>
                      <a:pPr algn="ctr"/>
                      <a:r>
                        <a:rPr lang="es" sz="900" dirty="0">
                          <a:latin typeface="Poppins" panose="00000500000000000000" pitchFamily="2" charset="0"/>
                          <a:cs typeface="Poppins" panose="00000500000000000000" pitchFamily="2" charset="0"/>
                        </a:rPr>
                        <a:t>Sistema de audio/sonido</a:t>
                      </a:r>
                    </a:p>
                  </a:txBody>
                  <a:tcPr anchor="ctr">
                    <a:solidFill>
                      <a:schemeClr val="bg1"/>
                    </a:solidFill>
                  </a:tcPr>
                </a:tc>
                <a:extLst>
                  <a:ext uri="{0D108BD9-81ED-4DB2-BD59-A6C34878D82A}">
                    <a16:rowId xmlns:a16="http://schemas.microsoft.com/office/drawing/2014/main" val="3328380219"/>
                  </a:ext>
                </a:extLst>
              </a:tr>
              <a:tr h="746216">
                <a:tc>
                  <a:txBody>
                    <a:bodyPr/>
                    <a:lstStyle/>
                    <a:p>
                      <a:pPr algn="ctr"/>
                      <a:r>
                        <a:rPr lang="es" sz="900" b="1" dirty="0">
                          <a:latin typeface="Poppins" panose="00000500000000000000" pitchFamily="2" charset="0"/>
                          <a:cs typeface="Poppins" panose="00000500000000000000" pitchFamily="2" charset="0"/>
                        </a:rPr>
                        <a:t>pizarra o rotafolio</a:t>
                      </a:r>
                    </a:p>
                  </a:txBody>
                  <a:tcPr anchor="ctr">
                    <a:solidFill>
                      <a:schemeClr val="bg1">
                        <a:lumMod val="95000"/>
                      </a:schemeClr>
                    </a:solidFill>
                  </a:tcPr>
                </a:tc>
                <a:tc>
                  <a:txBody>
                    <a:bodyPr/>
                    <a:lstStyle/>
                    <a:p>
                      <a:pPr algn="ctr"/>
                      <a:r>
                        <a:rPr lang="es" sz="900" dirty="0">
                          <a:latin typeface="Poppins" panose="00000500000000000000" pitchFamily="2" charset="0"/>
                          <a:cs typeface="Poppins" panose="00000500000000000000" pitchFamily="2" charset="0"/>
                        </a:rPr>
                        <a:t>Invite a los alumnos a escribir en la pizarra o pídales comentarios sobre lo que escribe en la pizarra.</a:t>
                      </a:r>
                    </a:p>
                  </a:txBody>
                  <a:tcPr anchor="ctr">
                    <a:solidFill>
                      <a:schemeClr val="bg1">
                        <a:lumMod val="95000"/>
                      </a:schemeClr>
                    </a:solidFill>
                  </a:tcPr>
                </a:tc>
                <a:tc>
                  <a:txBody>
                    <a:bodyPr/>
                    <a:lstStyle/>
                    <a:p>
                      <a:pPr algn="ctr"/>
                      <a:r>
                        <a:rPr lang="es" sz="900" dirty="0">
                          <a:latin typeface="Poppins" panose="00000500000000000000" pitchFamily="2" charset="0"/>
                          <a:cs typeface="Poppins" panose="00000500000000000000" pitchFamily="2" charset="0"/>
                        </a:rPr>
                        <a:t>Bolígrafos / marcadores</a:t>
                      </a:r>
                    </a:p>
                  </a:txBody>
                  <a:tcPr anchor="ctr">
                    <a:solidFill>
                      <a:schemeClr val="bg1">
                        <a:lumMod val="95000"/>
                      </a:schemeClr>
                    </a:solidFill>
                  </a:tcPr>
                </a:tc>
                <a:extLst>
                  <a:ext uri="{0D108BD9-81ED-4DB2-BD59-A6C34878D82A}">
                    <a16:rowId xmlns:a16="http://schemas.microsoft.com/office/drawing/2014/main" val="2032652607"/>
                  </a:ext>
                </a:extLst>
              </a:tr>
            </a:tbl>
          </a:graphicData>
        </a:graphic>
      </p:graphicFrame>
    </p:spTree>
    <p:extLst>
      <p:ext uri="{BB962C8B-B14F-4D97-AF65-F5344CB8AC3E}">
        <p14:creationId xmlns:p14="http://schemas.microsoft.com/office/powerpoint/2010/main" val="5006542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FF0BB1B-1186-7549-B554-FBEBFA90A990}"/>
              </a:ext>
            </a:extLst>
          </p:cNvPr>
          <p:cNvSpPr>
            <a:spLocks noGrp="1"/>
          </p:cNvSpPr>
          <p:nvPr>
            <p:ph type="body" sz="quarter" idx="30"/>
          </p:nvPr>
        </p:nvSpPr>
        <p:spPr/>
        <p:txBody>
          <a:bodyPr/>
          <a:lstStyle/>
          <a:p>
            <a:r>
              <a:rPr lang="es" dirty="0"/>
              <a:t>04 OPCIONES DE ENTREGA DEL CURSO</a:t>
            </a:r>
          </a:p>
        </p:txBody>
      </p:sp>
      <p:sp>
        <p:nvSpPr>
          <p:cNvPr id="3" name="Text Placeholder 2">
            <a:extLst>
              <a:ext uri="{FF2B5EF4-FFF2-40B4-BE49-F238E27FC236}">
                <a16:creationId xmlns:a16="http://schemas.microsoft.com/office/drawing/2014/main" id="{13CCA463-DFAD-794D-9875-592165AC37C7}"/>
              </a:ext>
            </a:extLst>
          </p:cNvPr>
          <p:cNvSpPr>
            <a:spLocks noGrp="1"/>
          </p:cNvSpPr>
          <p:nvPr>
            <p:ph type="body" sz="quarter" idx="32"/>
          </p:nvPr>
        </p:nvSpPr>
        <p:spPr>
          <a:xfrm>
            <a:off x="414033" y="3154680"/>
            <a:ext cx="6687338" cy="7009506"/>
          </a:xfrm>
        </p:spPr>
        <p:txBody>
          <a:bodyPr/>
          <a:lstStyle/>
          <a:p>
            <a:r>
              <a:rPr lang="es" b="1" dirty="0">
                <a:solidFill>
                  <a:schemeClr val="bg1"/>
                </a:solidFill>
                <a:highlight>
                  <a:srgbClr val="297239"/>
                </a:highlight>
              </a:rPr>
              <a:t>b. Aprender en línea</a:t>
            </a:r>
          </a:p>
          <a:p>
            <a:endParaRPr lang="en-US" dirty="0">
              <a:solidFill>
                <a:schemeClr val="tx1"/>
              </a:solidFill>
            </a:endParaRPr>
          </a:p>
          <a:p>
            <a:r>
              <a:rPr lang="es" dirty="0">
                <a:solidFill>
                  <a:schemeClr val="tx1"/>
                </a:solidFill>
              </a:rPr>
              <a:t>Este método de entrega utiliza tecnologías de Internet integradas en la plataforma de aprendizaje SFEC para ofrecer una amplia gama de soluciones que permitan el aprendizaje.</a:t>
            </a:r>
          </a:p>
          <a:p>
            <a:endParaRPr lang="en-US" dirty="0">
              <a:solidFill>
                <a:schemeClr val="tx1"/>
              </a:solidFill>
            </a:endParaRPr>
          </a:p>
          <a:p>
            <a:endParaRPr lang="en-US" dirty="0">
              <a:solidFill>
                <a:schemeClr val="tx1"/>
              </a:solidFill>
            </a:endParaRPr>
          </a:p>
          <a:p>
            <a:r>
              <a:rPr lang="es" b="1" dirty="0">
                <a:solidFill>
                  <a:schemeClr val="bg1"/>
                </a:solidFill>
                <a:highlight>
                  <a:srgbClr val="297239"/>
                </a:highlight>
              </a:rPr>
              <a:t>C. Otras metodologías de enseñanza</a:t>
            </a:r>
          </a:p>
          <a:p>
            <a:endParaRPr lang="en-US" dirty="0">
              <a:solidFill>
                <a:schemeClr val="bg1"/>
              </a:solidFill>
            </a:endParaRPr>
          </a:p>
          <a:p>
            <a:endParaRPr lang="en-US" dirty="0">
              <a:solidFill>
                <a:schemeClr val="tx1"/>
              </a:solidFill>
            </a:endParaRPr>
          </a:p>
          <a:p>
            <a:r>
              <a:rPr lang="es" u="sng" dirty="0">
                <a:solidFill>
                  <a:srgbClr val="297239"/>
                </a:solidFill>
              </a:rPr>
              <a:t>Aula invertida</a:t>
            </a:r>
          </a:p>
          <a:p>
            <a:endParaRPr lang="en-US" dirty="0">
              <a:solidFill>
                <a:schemeClr val="tx1"/>
              </a:solidFill>
            </a:endParaRPr>
          </a:p>
          <a:p>
            <a:r>
              <a:rPr lang="es" dirty="0">
                <a:solidFill>
                  <a:schemeClr val="tx1"/>
                </a:solidFill>
              </a:rPr>
              <a:t>En un aula invertida, los alumnos estudian el contenido del módulo antes de la clase con un enfoque en los ejercicios y tareas en clase. La transferencia de conocimientos en el aula da paso a la instrucción en línea fuera del aula. Esto crea más espacio para practicar en clase, para explicaciones adicionales cuando sea necesario, y ofrece la posibilidad de profundizar en los materiales durante el tiempo de clase.</a:t>
            </a:r>
          </a:p>
          <a:p>
            <a:endParaRPr lang="en-US" dirty="0">
              <a:solidFill>
                <a:schemeClr val="tx1"/>
              </a:solidFill>
            </a:endParaRPr>
          </a:p>
          <a:p>
            <a:endParaRPr lang="en-US" dirty="0">
              <a:solidFill>
                <a:schemeClr val="tx1"/>
              </a:solidFill>
            </a:endParaRPr>
          </a:p>
          <a:p>
            <a:r>
              <a:rPr lang="es" u="sng" dirty="0">
                <a:solidFill>
                  <a:srgbClr val="297239"/>
                </a:solidFill>
              </a:rPr>
              <a:t>Aprendizaje combinado</a:t>
            </a:r>
          </a:p>
          <a:p>
            <a:endParaRPr lang="en-US" dirty="0">
              <a:solidFill>
                <a:schemeClr val="tx1"/>
              </a:solidFill>
            </a:endParaRPr>
          </a:p>
          <a:p>
            <a:r>
              <a:rPr lang="es" dirty="0">
                <a:solidFill>
                  <a:schemeClr val="tx1"/>
                </a:solidFill>
              </a:rPr>
              <a:t>Blended Learning combina medios digitales en línea con métodos tradicionales de aula. Requiere la presencia física tanto del maestro como del alumno, con algún elemento de control del alumno sobre el tiempo, el lugar, el camino o el ritmo. Los alumnos siguen asistiendo a un salón de clases con un maestro/entrenador presente, las prácticas presenciales en el salón de clases se combinan con actividades mediadas por computadora con respecto al contenido y la entrega. El aprendizaje combinado se usa más en entornos de desarrollo profesional y capacitación.</a:t>
            </a: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r>
              <a:rPr lang="es" u="sng" dirty="0">
                <a:solidFill>
                  <a:srgbClr val="297239"/>
                </a:solidFill>
              </a:rPr>
              <a:t>Aprendizaje colaborativo/entre pares</a:t>
            </a:r>
          </a:p>
          <a:p>
            <a:endParaRPr lang="en-US" dirty="0">
              <a:solidFill>
                <a:schemeClr val="tx1"/>
              </a:solidFill>
            </a:endParaRPr>
          </a:p>
          <a:p>
            <a:r>
              <a:rPr lang="es" dirty="0">
                <a:solidFill>
                  <a:schemeClr val="tx1"/>
                </a:solidFill>
              </a:rPr>
              <a:t>El aprendizaje colaborativo es un enfoque educativo para la enseñanza y el aprendizaje que involucra a grupos de estudiantes que trabajan juntos. Ejemplos para impulsar el aprendizaje colaborativo y entre pares son:</a:t>
            </a:r>
          </a:p>
          <a:p>
            <a:endParaRPr lang="en-US" dirty="0">
              <a:solidFill>
                <a:schemeClr val="tx1"/>
              </a:solidFill>
            </a:endParaRPr>
          </a:p>
          <a:p>
            <a:r>
              <a:rPr lang="es" i="1" dirty="0">
                <a:solidFill>
                  <a:schemeClr val="tx1"/>
                </a:solidFill>
              </a:rPr>
              <a:t>Revisión por pares: </a:t>
            </a:r>
            <a:r>
              <a:rPr lang="es" dirty="0">
                <a:solidFill>
                  <a:schemeClr val="tx1"/>
                </a:solidFill>
              </a:rPr>
              <a:t>los compañeros en el aula se reúnen para evaluar conjuntamente el trabajo por una o más personas de competencia similar a los productores del trabajo. Los pares no solo evalúan el desempeño de los demás, sino que también comparten su experiencia y conocimientos.</a:t>
            </a:r>
          </a:p>
          <a:p>
            <a:endParaRPr lang="en-US" dirty="0">
              <a:solidFill>
                <a:schemeClr val="tx1"/>
              </a:solidFill>
            </a:endParaRPr>
          </a:p>
          <a:p>
            <a:r>
              <a:rPr lang="es" i="1" dirty="0">
                <a:solidFill>
                  <a:schemeClr val="tx1"/>
                </a:solidFill>
              </a:rPr>
              <a:t>Google Docs: </a:t>
            </a:r>
            <a:r>
              <a:rPr lang="es" dirty="0">
                <a:solidFill>
                  <a:schemeClr val="tx1"/>
                </a:solidFill>
              </a:rPr>
              <a:t>esta herramienta de colaboración en línea facilita la creación de documentos significativos. Todos los miembros del grupo pueden trabajar al mismo tiempo (en tiempo real) en el mismo documento, desde cualquier ubicación en varios dispositivos. Los cambios se guardan automáticamente en los documentos a medida que se escriben. Es posible monitorear el historial de revisión de un documento donde también puede ver quién realizó un cambio específico. El valor de Google Docs como recurso de aprendizaje es que los miembros del grupo también pueden compartir documentos, chatear y comentar sobre los mismos.</a:t>
            </a:r>
          </a:p>
          <a:p>
            <a:endParaRPr lang="en-US" dirty="0">
              <a:solidFill>
                <a:schemeClr val="tx1"/>
              </a:solidFill>
            </a:endParaRPr>
          </a:p>
        </p:txBody>
      </p:sp>
    </p:spTree>
    <p:extLst>
      <p:ext uri="{BB962C8B-B14F-4D97-AF65-F5344CB8AC3E}">
        <p14:creationId xmlns:p14="http://schemas.microsoft.com/office/powerpoint/2010/main" val="724185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293465-33DF-2C47-8D3C-F4882CE1D951}"/>
              </a:ext>
            </a:extLst>
          </p:cNvPr>
          <p:cNvSpPr>
            <a:spLocks noGrp="1"/>
          </p:cNvSpPr>
          <p:nvPr>
            <p:ph type="body" sz="quarter" idx="46"/>
          </p:nvPr>
        </p:nvSpPr>
        <p:spPr/>
        <p:txBody>
          <a:bodyPr/>
          <a:lstStyle/>
          <a:p>
            <a:r>
              <a:rPr lang="es" dirty="0"/>
              <a:t>Módulos</a:t>
            </a:r>
          </a:p>
        </p:txBody>
      </p:sp>
      <p:sp>
        <p:nvSpPr>
          <p:cNvPr id="2" name="Text Placeholder 1">
            <a:extLst>
              <a:ext uri="{FF2B5EF4-FFF2-40B4-BE49-F238E27FC236}">
                <a16:creationId xmlns:a16="http://schemas.microsoft.com/office/drawing/2014/main" id="{9FF0BB1B-1186-7549-B554-FBEBFA90A990}"/>
              </a:ext>
            </a:extLst>
          </p:cNvPr>
          <p:cNvSpPr>
            <a:spLocks noGrp="1"/>
          </p:cNvSpPr>
          <p:nvPr>
            <p:ph type="body" sz="quarter" idx="30"/>
          </p:nvPr>
        </p:nvSpPr>
        <p:spPr>
          <a:xfrm>
            <a:off x="395996" y="643386"/>
            <a:ext cx="6839193" cy="1666181"/>
          </a:xfrm>
        </p:spPr>
        <p:txBody>
          <a:bodyPr/>
          <a:lstStyle/>
          <a:p>
            <a:r>
              <a:rPr lang="es" dirty="0"/>
              <a:t>05 RESUMEN DEL CONTENIDO DEL CURSO</a:t>
            </a:r>
          </a:p>
        </p:txBody>
      </p:sp>
      <p:sp>
        <p:nvSpPr>
          <p:cNvPr id="6" name="Text Placeholder 28">
            <a:extLst>
              <a:ext uri="{FF2B5EF4-FFF2-40B4-BE49-F238E27FC236}">
                <a16:creationId xmlns:a16="http://schemas.microsoft.com/office/drawing/2014/main" id="{66AE3E91-9F34-4E15-AC29-E8AE1D976B3E}"/>
              </a:ext>
            </a:extLst>
          </p:cNvPr>
          <p:cNvSpPr txBox="1">
            <a:spLocks/>
          </p:cNvSpPr>
          <p:nvPr/>
        </p:nvSpPr>
        <p:spPr>
          <a:xfrm>
            <a:off x="395996" y="3085759"/>
            <a:ext cx="6705375" cy="5042243"/>
          </a:xfrm>
          <a:prstGeom prst="rect">
            <a:avLst/>
          </a:prstGeom>
        </p:spPr>
        <p:txBody>
          <a:bodyPr>
            <a:normAutofit/>
          </a:bodyPr>
          <a:lst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buNone/>
            </a:pPr>
            <a:r>
              <a:rPr lang="es" sz="1400" dirty="0">
                <a:solidFill>
                  <a:srgbClr val="297239"/>
                </a:solidFill>
              </a:rPr>
              <a:t>El Curriculum consta de seis módulos estructurados como un viaje…</a:t>
            </a:r>
          </a:p>
          <a:p>
            <a:pPr marL="0" indent="0">
              <a:buNone/>
            </a:pPr>
            <a:r>
              <a:rPr lang="es" sz="1400" b="1" dirty="0">
                <a:solidFill>
                  <a:srgbClr val="000000"/>
                </a:solidFill>
              </a:rPr>
              <a:t>Módulo 1: </a:t>
            </a:r>
            <a:r>
              <a:rPr lang="es" sz="1400" dirty="0">
                <a:solidFill>
                  <a:srgbClr val="000000"/>
                </a:solidFill>
              </a:rPr>
              <a:t>Introducción a los Negocios Sostenibles</a:t>
            </a:r>
          </a:p>
          <a:p>
            <a:pPr marL="0" indent="0">
              <a:buNone/>
            </a:pPr>
            <a:r>
              <a:rPr lang="es" sz="1400" b="1" dirty="0">
                <a:solidFill>
                  <a:srgbClr val="000000"/>
                </a:solidFill>
              </a:rPr>
              <a:t>Módulo 2: </a:t>
            </a:r>
            <a:r>
              <a:rPr lang="es" sz="1400" dirty="0">
                <a:solidFill>
                  <a:srgbClr val="000000"/>
                </a:solidFill>
              </a:rPr>
              <a:t>Estrategia Sostenible</a:t>
            </a:r>
          </a:p>
          <a:p>
            <a:pPr marL="0" indent="0">
              <a:buNone/>
            </a:pPr>
            <a:r>
              <a:rPr lang="es" sz="1400" b="1" dirty="0">
                <a:solidFill>
                  <a:srgbClr val="000000"/>
                </a:solidFill>
              </a:rPr>
              <a:t>Módulo 3: </a:t>
            </a:r>
            <a:r>
              <a:rPr lang="es" sz="1400" dirty="0">
                <a:solidFill>
                  <a:srgbClr val="000000"/>
                </a:solidFill>
              </a:rPr>
              <a:t>Fomento de una actitud de oficina sostenible</a:t>
            </a:r>
          </a:p>
          <a:p>
            <a:pPr marL="0" indent="0">
              <a:buNone/>
            </a:pPr>
            <a:r>
              <a:rPr lang="es" sz="1400" b="1" dirty="0">
                <a:solidFill>
                  <a:srgbClr val="000000"/>
                </a:solidFill>
              </a:rPr>
              <a:t>Módulo 4: </a:t>
            </a:r>
            <a:r>
              <a:rPr lang="es" sz="1400" dirty="0">
                <a:solidFill>
                  <a:srgbClr val="000000"/>
                </a:solidFill>
              </a:rPr>
              <a:t>Adquisiciones Sostenibles y Cadenas de Suministro</a:t>
            </a:r>
          </a:p>
          <a:p>
            <a:pPr marL="0" indent="0">
              <a:buNone/>
            </a:pPr>
            <a:r>
              <a:rPr lang="es" sz="1400" b="1" dirty="0">
                <a:solidFill>
                  <a:srgbClr val="000000"/>
                </a:solidFill>
              </a:rPr>
              <a:t>Módulo 5: </a:t>
            </a:r>
            <a:r>
              <a:rPr lang="es" sz="1400" dirty="0">
                <a:solidFill>
                  <a:srgbClr val="000000"/>
                </a:solidFill>
              </a:rPr>
              <a:t>Ecologización de su producto</a:t>
            </a:r>
          </a:p>
          <a:p>
            <a:pPr marL="0" indent="0">
              <a:buNone/>
            </a:pPr>
            <a:r>
              <a:rPr lang="es" sz="1400" b="1" dirty="0">
                <a:solidFill>
                  <a:srgbClr val="000000"/>
                </a:solidFill>
              </a:rPr>
              <a:t>Módulo 6: </a:t>
            </a:r>
            <a:r>
              <a:rPr lang="es" sz="1400" dirty="0">
                <a:solidFill>
                  <a:srgbClr val="000000"/>
                </a:solidFill>
              </a:rPr>
              <a:t>Construyendo Relaciones y Colaborando para el Éxito Sostenible</a:t>
            </a:r>
          </a:p>
          <a:p>
            <a:pPr marL="0" indent="0">
              <a:buNone/>
            </a:pPr>
            <a:endParaRPr lang="en-US" sz="1050" b="1" dirty="0">
              <a:solidFill>
                <a:srgbClr val="297239"/>
              </a:solidFill>
            </a:endParaRPr>
          </a:p>
        </p:txBody>
      </p:sp>
      <p:pic>
        <p:nvPicPr>
          <p:cNvPr id="5" name="Picture 4" descr="People in a classroom">
            <a:extLst>
              <a:ext uri="{FF2B5EF4-FFF2-40B4-BE49-F238E27FC236}">
                <a16:creationId xmlns:a16="http://schemas.microsoft.com/office/drawing/2014/main" id="{24F8A228-E2EC-D59D-FABE-29DF4F67DD8D}"/>
              </a:ext>
            </a:extLst>
          </p:cNvPr>
          <p:cNvPicPr>
            <a:picLocks noChangeAspect="1"/>
          </p:cNvPicPr>
          <p:nvPr/>
        </p:nvPicPr>
        <p:blipFill rotWithShape="1">
          <a:blip r:embed="rId2"/>
          <a:srcRect t="-19992" b="-19992"/>
          <a:stretch/>
        </p:blipFill>
        <p:spPr>
          <a:xfrm>
            <a:off x="53791" y="5950408"/>
            <a:ext cx="7559675" cy="5039396"/>
          </a:xfrm>
          <a:prstGeom prst="rect">
            <a:avLst/>
          </a:prstGeom>
        </p:spPr>
      </p:pic>
    </p:spTree>
    <p:extLst>
      <p:ext uri="{BB962C8B-B14F-4D97-AF65-F5344CB8AC3E}">
        <p14:creationId xmlns:p14="http://schemas.microsoft.com/office/powerpoint/2010/main" val="20809547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328FF30B-34C2-8A43-A480-7EF14C81AEF1}"/>
              </a:ext>
            </a:extLst>
          </p:cNvPr>
          <p:cNvSpPr>
            <a:spLocks noGrp="1"/>
          </p:cNvSpPr>
          <p:nvPr>
            <p:ph type="body" sz="quarter" idx="30"/>
          </p:nvPr>
        </p:nvSpPr>
        <p:spPr/>
        <p:txBody>
          <a:bodyPr/>
          <a:lstStyle/>
          <a:p>
            <a:r>
              <a:rPr lang="es" dirty="0"/>
              <a:t>05 RESUMEN DEL CONTENIDO DEL CURSO</a:t>
            </a:r>
          </a:p>
        </p:txBody>
      </p:sp>
      <p:sp>
        <p:nvSpPr>
          <p:cNvPr id="5" name="Text Placeholder 28">
            <a:extLst>
              <a:ext uri="{FF2B5EF4-FFF2-40B4-BE49-F238E27FC236}">
                <a16:creationId xmlns:a16="http://schemas.microsoft.com/office/drawing/2014/main" id="{55F7464D-66D5-48F4-919B-28470E9B0062}"/>
              </a:ext>
            </a:extLst>
          </p:cNvPr>
          <p:cNvSpPr txBox="1">
            <a:spLocks/>
          </p:cNvSpPr>
          <p:nvPr/>
        </p:nvSpPr>
        <p:spPr>
          <a:xfrm>
            <a:off x="395997" y="1407771"/>
            <a:ext cx="6705375" cy="6903719"/>
          </a:xfrm>
          <a:prstGeom prst="rect">
            <a:avLst/>
          </a:prstGeom>
        </p:spPr>
        <p:txBody>
          <a:bodyPr>
            <a:normAutofit/>
          </a:bodyPr>
          <a:lst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lgn="l">
              <a:buNone/>
            </a:pPr>
            <a:r>
              <a:rPr lang="es" sz="1050" b="1" u="sng" dirty="0"/>
              <a:t>Resumen detallado del contenido del curso</a:t>
            </a:r>
          </a:p>
        </p:txBody>
      </p:sp>
      <p:graphicFrame>
        <p:nvGraphicFramePr>
          <p:cNvPr id="2" name="Table 2">
            <a:extLst>
              <a:ext uri="{FF2B5EF4-FFF2-40B4-BE49-F238E27FC236}">
                <a16:creationId xmlns:a16="http://schemas.microsoft.com/office/drawing/2014/main" id="{5819DB10-7EA4-47D3-A565-70EC2917C711}"/>
              </a:ext>
            </a:extLst>
          </p:cNvPr>
          <p:cNvGraphicFramePr>
            <a:graphicFrameLocks noGrp="1"/>
          </p:cNvGraphicFramePr>
          <p:nvPr/>
        </p:nvGraphicFramePr>
        <p:xfrm>
          <a:off x="427150" y="1719068"/>
          <a:ext cx="6705374" cy="8721799"/>
        </p:xfrm>
        <a:graphic>
          <a:graphicData uri="http://schemas.openxmlformats.org/drawingml/2006/table">
            <a:tbl>
              <a:tblPr firstRow="1" bandRow="1">
                <a:tableStyleId>{5940675A-B579-460E-94D1-54222C63F5DA}</a:tableStyleId>
              </a:tblPr>
              <a:tblGrid>
                <a:gridCol w="1322872">
                  <a:extLst>
                    <a:ext uri="{9D8B030D-6E8A-4147-A177-3AD203B41FA5}">
                      <a16:colId xmlns:a16="http://schemas.microsoft.com/office/drawing/2014/main" val="991469155"/>
                    </a:ext>
                  </a:extLst>
                </a:gridCol>
                <a:gridCol w="5382502">
                  <a:extLst>
                    <a:ext uri="{9D8B030D-6E8A-4147-A177-3AD203B41FA5}">
                      <a16:colId xmlns:a16="http://schemas.microsoft.com/office/drawing/2014/main" val="3205039480"/>
                    </a:ext>
                  </a:extLst>
                </a:gridCol>
              </a:tblGrid>
              <a:tr h="343827">
                <a:tc>
                  <a:txBody>
                    <a:bodyPr/>
                    <a:lstStyle/>
                    <a:p>
                      <a:r>
                        <a:rPr lang="es" sz="1050" b="1" dirty="0">
                          <a:solidFill>
                            <a:schemeClr val="bg1"/>
                          </a:solidFill>
                          <a:latin typeface="Poppins" panose="00000500000000000000" pitchFamily="2" charset="0"/>
                          <a:cs typeface="Poppins" panose="00000500000000000000" pitchFamily="2" charset="0"/>
                        </a:rPr>
                        <a:t>MÓDULO 1</a:t>
                      </a:r>
                    </a:p>
                  </a:txBody>
                  <a:tcPr>
                    <a:solidFill>
                      <a:srgbClr val="297239"/>
                    </a:solidFill>
                  </a:tcPr>
                </a:tc>
                <a:tc>
                  <a:txBody>
                    <a:bodyPr/>
                    <a:lstStyle/>
                    <a:p>
                      <a:r>
                        <a:rPr lang="es" sz="1050" b="1" dirty="0">
                          <a:solidFill>
                            <a:schemeClr val="bg1"/>
                          </a:solidFill>
                          <a:latin typeface="Poppins" panose="00000500000000000000" pitchFamily="2" charset="0"/>
                          <a:cs typeface="Poppins" panose="00000500000000000000" pitchFamily="2" charset="0"/>
                        </a:rPr>
                        <a:t>INTRODUCCIÓN A NEGOCIOS SOSTENIBLES</a:t>
                      </a:r>
                    </a:p>
                    <a:p>
                      <a:endParaRPr lang="en-US" sz="1050" b="1" dirty="0">
                        <a:solidFill>
                          <a:schemeClr val="bg1"/>
                        </a:solidFill>
                        <a:latin typeface="Poppins" panose="00000500000000000000" pitchFamily="2" charset="0"/>
                        <a:cs typeface="Poppins" panose="00000500000000000000" pitchFamily="2" charset="0"/>
                      </a:endParaRPr>
                    </a:p>
                    <a:p>
                      <a:endParaRPr lang="en-US" sz="1050" b="1" dirty="0">
                        <a:solidFill>
                          <a:schemeClr val="bg1"/>
                        </a:solidFill>
                        <a:latin typeface="Poppins" panose="00000500000000000000" pitchFamily="2" charset="0"/>
                        <a:cs typeface="Poppins" panose="00000500000000000000" pitchFamily="2" charset="0"/>
                      </a:endParaRPr>
                    </a:p>
                    <a:p>
                      <a:endParaRPr lang="en-US" sz="1050" b="1" dirty="0">
                        <a:solidFill>
                          <a:schemeClr val="bg1"/>
                        </a:solidFill>
                        <a:latin typeface="Poppins" panose="00000500000000000000" pitchFamily="2" charset="0"/>
                        <a:cs typeface="Poppins" panose="00000500000000000000" pitchFamily="2" charset="0"/>
                      </a:endParaRPr>
                    </a:p>
                    <a:p>
                      <a:endParaRPr lang="en-US" sz="1050" b="1" dirty="0">
                        <a:solidFill>
                          <a:schemeClr val="bg1"/>
                        </a:solidFill>
                        <a:latin typeface="Poppins" panose="00000500000000000000" pitchFamily="2" charset="0"/>
                        <a:cs typeface="Poppins" panose="00000500000000000000" pitchFamily="2" charset="0"/>
                      </a:endParaRPr>
                    </a:p>
                    <a:p>
                      <a:endParaRPr lang="en-US" sz="1050" b="1" dirty="0">
                        <a:solidFill>
                          <a:schemeClr val="bg1"/>
                        </a:solidFill>
                        <a:latin typeface="Poppins" panose="00000500000000000000" pitchFamily="2" charset="0"/>
                        <a:cs typeface="Poppins" panose="00000500000000000000" pitchFamily="2" charset="0"/>
                      </a:endParaRPr>
                    </a:p>
                    <a:p>
                      <a:endParaRPr lang="en-US" sz="1050" b="1" dirty="0">
                        <a:solidFill>
                          <a:schemeClr val="bg1"/>
                        </a:solidFill>
                        <a:latin typeface="Poppins" panose="00000500000000000000" pitchFamily="2" charset="0"/>
                        <a:cs typeface="Poppins" panose="00000500000000000000" pitchFamily="2" charset="0"/>
                      </a:endParaRPr>
                    </a:p>
                    <a:p>
                      <a:endParaRPr lang="en-US" sz="1050" b="1" dirty="0">
                        <a:solidFill>
                          <a:schemeClr val="bg1"/>
                        </a:solidFill>
                        <a:latin typeface="Poppins" panose="00000500000000000000" pitchFamily="2" charset="0"/>
                        <a:cs typeface="Poppins" panose="00000500000000000000" pitchFamily="2" charset="0"/>
                      </a:endParaRPr>
                    </a:p>
                    <a:p>
                      <a:endParaRPr lang="en-US" sz="1050" b="1" dirty="0">
                        <a:solidFill>
                          <a:schemeClr val="bg1"/>
                        </a:solidFill>
                        <a:latin typeface="Poppins" panose="00000500000000000000" pitchFamily="2" charset="0"/>
                        <a:cs typeface="Poppins" panose="00000500000000000000" pitchFamily="2" charset="0"/>
                      </a:endParaRPr>
                    </a:p>
                  </a:txBody>
                  <a:tcPr>
                    <a:solidFill>
                      <a:srgbClr val="297239"/>
                    </a:solidFill>
                  </a:tcPr>
                </a:tc>
                <a:extLst>
                  <a:ext uri="{0D108BD9-81ED-4DB2-BD59-A6C34878D82A}">
                    <a16:rowId xmlns:a16="http://schemas.microsoft.com/office/drawing/2014/main" val="4116198776"/>
                  </a:ext>
                </a:extLst>
              </a:tr>
              <a:tr h="1099405">
                <a:tc>
                  <a:txBody>
                    <a:bodyPr/>
                    <a:lstStyle/>
                    <a:p>
                      <a:r>
                        <a:rPr lang="es" sz="1050" b="1" dirty="0">
                          <a:latin typeface="Poppins" panose="00000500000000000000" pitchFamily="2" charset="0"/>
                          <a:cs typeface="Poppins" panose="00000500000000000000" pitchFamily="2" charset="0"/>
                        </a:rPr>
                        <a:t>Visión general</a:t>
                      </a:r>
                    </a:p>
                  </a:txBody>
                  <a:tcPr/>
                </a:tc>
                <a:tc>
                  <a:txBody>
                    <a:bodyPr/>
                    <a:lstStyle/>
                    <a:p>
                      <a:r>
                        <a:rPr lang="es" sz="1050" dirty="0">
                          <a:latin typeface="Poppins" panose="00000500000000000000" pitchFamily="2" charset="0"/>
                          <a:cs typeface="Poppins" panose="00000500000000000000" pitchFamily="2" charset="0"/>
                        </a:rPr>
                        <a:t>Para muchas pymes, la sostenibilidad se considera algo agradable. En este módulo, exponemos la importancia de la acción, el impacto que las PYME pueden tener en la sostenibilidad de Europa y, lo que es más importante, el caso comercial para que las PYME adopten prácticas comerciales más sostenibles.</a:t>
                      </a:r>
                    </a:p>
                    <a:p>
                      <a:r>
                        <a:rPr lang="es" sz="1050" dirty="0">
                          <a:latin typeface="Poppins" panose="00000500000000000000" pitchFamily="2" charset="0"/>
                          <a:cs typeface="Poppins" panose="00000500000000000000" pitchFamily="2" charset="0"/>
                        </a:rPr>
                        <a:t>El Módulo 1 sienta las bases para el resto del curso, aportando el aprendizaje desde una base teórica hasta las mejores prácticas de sostenibilidad en las PYME.</a:t>
                      </a:r>
                    </a:p>
                  </a:txBody>
                  <a:tcPr/>
                </a:tc>
                <a:extLst>
                  <a:ext uri="{0D108BD9-81ED-4DB2-BD59-A6C34878D82A}">
                    <a16:rowId xmlns:a16="http://schemas.microsoft.com/office/drawing/2014/main" val="3735387983"/>
                  </a:ext>
                </a:extLst>
              </a:tr>
              <a:tr h="1116196">
                <a:tc>
                  <a:txBody>
                    <a:bodyPr/>
                    <a:lstStyle/>
                    <a:p>
                      <a:r>
                        <a:rPr lang="es" sz="1050" b="1" dirty="0">
                          <a:latin typeface="Poppins" panose="00000500000000000000" pitchFamily="2" charset="0"/>
                          <a:cs typeface="Poppins" panose="00000500000000000000" pitchFamily="2" charset="0"/>
                        </a:rPr>
                        <a:t>Objetivos de aprendizaje</a:t>
                      </a:r>
                    </a:p>
                  </a:txBody>
                  <a:tcPr/>
                </a:tc>
                <a:tc>
                  <a:txBody>
                    <a:bodyPr/>
                    <a:lstStyle/>
                    <a:p>
                      <a:pPr marL="171450" indent="-171450">
                        <a:buFont typeface="Arial" panose="020B0604020202020204" pitchFamily="34" charset="0"/>
                        <a:buChar char="•"/>
                      </a:pPr>
                      <a:r>
                        <a:rPr lang="es" sz="1050" dirty="0">
                          <a:latin typeface="Poppins" panose="00000500000000000000" pitchFamily="2" charset="0"/>
                          <a:cs typeface="Poppins" panose="00000500000000000000" pitchFamily="2" charset="0"/>
                        </a:rPr>
                        <a:t>Comprender la definición de sostenibilidad.</a:t>
                      </a:r>
                    </a:p>
                    <a:p>
                      <a:pPr marL="171450" indent="-171450">
                        <a:buFont typeface="Arial" panose="020B0604020202020204" pitchFamily="34" charset="0"/>
                        <a:buChar char="•"/>
                      </a:pPr>
                      <a:r>
                        <a:rPr lang="es" sz="1050" dirty="0">
                          <a:latin typeface="Poppins" panose="00000500000000000000" pitchFamily="2" charset="0"/>
                          <a:cs typeface="Poppins" panose="00000500000000000000" pitchFamily="2" charset="0"/>
                        </a:rPr>
                        <a:t>Comprender la importancia de la acción en la comunidad y el medio ambiente.</a:t>
                      </a:r>
                    </a:p>
                    <a:p>
                      <a:pPr marL="171450" indent="-171450">
                        <a:buFont typeface="Arial" panose="020B0604020202020204" pitchFamily="34" charset="0"/>
                        <a:buChar char="•"/>
                      </a:pPr>
                      <a:r>
                        <a:rPr lang="es" sz="1050" dirty="0" err="1">
                          <a:latin typeface="Poppins" panose="00000500000000000000" pitchFamily="2" charset="0"/>
                          <a:cs typeface="Poppins" panose="00000500000000000000" pitchFamily="2" charset="0"/>
                        </a:rPr>
                        <a:t>Analizar </a:t>
                      </a:r>
                      <a:r>
                        <a:rPr lang="es" sz="1050" dirty="0">
                          <a:latin typeface="Poppins" panose="00000500000000000000" pitchFamily="2" charset="0"/>
                          <a:cs typeface="Poppins" panose="00000500000000000000" pitchFamily="2" charset="0"/>
                        </a:rPr>
                        <a:t>el impacto que pueden tener las pymes en la sostenibilidad de Europa</a:t>
                      </a:r>
                    </a:p>
                    <a:p>
                      <a:pPr marL="171450" indent="-171450">
                        <a:buFont typeface="Arial" panose="020B0604020202020204" pitchFamily="34" charset="0"/>
                        <a:buChar char="•"/>
                      </a:pPr>
                      <a:r>
                        <a:rPr lang="es" sz="1050" dirty="0">
                          <a:latin typeface="Poppins" panose="00000500000000000000" pitchFamily="2" charset="0"/>
                          <a:cs typeface="Poppins" panose="00000500000000000000" pitchFamily="2" charset="0"/>
                        </a:rPr>
                        <a:t>Diferenciar la sostenibilidad ambiental, económica y social.</a:t>
                      </a:r>
                    </a:p>
                    <a:p>
                      <a:pPr marL="171450" indent="-171450">
                        <a:buFont typeface="Arial" panose="020B0604020202020204" pitchFamily="34" charset="0"/>
                        <a:buChar char="•"/>
                      </a:pPr>
                      <a:r>
                        <a:rPr lang="es" sz="1050" dirty="0">
                          <a:latin typeface="Poppins" panose="00000500000000000000" pitchFamily="2" charset="0"/>
                          <a:cs typeface="Poppins" panose="00000500000000000000" pitchFamily="2" charset="0"/>
                        </a:rPr>
                        <a:t>Ayude a los participantes a comprender por qué deben dominar y desarrollar la estrategia de sostenibilidad adecuada para su PYME.</a:t>
                      </a:r>
                    </a:p>
                  </a:txBody>
                  <a:tcPr/>
                </a:tc>
                <a:extLst>
                  <a:ext uri="{0D108BD9-81ED-4DB2-BD59-A6C34878D82A}">
                    <a16:rowId xmlns:a16="http://schemas.microsoft.com/office/drawing/2014/main" val="1395596372"/>
                  </a:ext>
                </a:extLst>
              </a:tr>
              <a:tr h="1074554">
                <a:tc>
                  <a:txBody>
                    <a:bodyPr/>
                    <a:lstStyle/>
                    <a:p>
                      <a:r>
                        <a:rPr lang="es" sz="1050" b="1" dirty="0">
                          <a:latin typeface="Poppins" panose="00000500000000000000" pitchFamily="2" charset="0"/>
                          <a:cs typeface="Poppins" panose="00000500000000000000" pitchFamily="2" charset="0"/>
                        </a:rPr>
                        <a:t>Tópicos cubiertos</a:t>
                      </a:r>
                    </a:p>
                  </a:txBody>
                  <a:tcPr/>
                </a:tc>
                <a:tc>
                  <a:txBody>
                    <a:bodyPr/>
                    <a:lstStyle/>
                    <a:p>
                      <a:r>
                        <a:rPr lang="es" sz="1050" dirty="0">
                          <a:latin typeface="Poppins" panose="00000500000000000000" pitchFamily="2" charset="0"/>
                          <a:cs typeface="Poppins" panose="00000500000000000000" pitchFamily="2" charset="0"/>
                        </a:rPr>
                        <a:t>1. La importancia de la sostenibilidad y las pymes para el futuro de Europa</a:t>
                      </a:r>
                    </a:p>
                    <a:p>
                      <a:r>
                        <a:rPr lang="es" sz="1050" dirty="0">
                          <a:latin typeface="Poppins" panose="00000500000000000000" pitchFamily="2" charset="0"/>
                          <a:cs typeface="Poppins" panose="00000500000000000000" pitchFamily="2" charset="0"/>
                        </a:rPr>
                        <a:t>2. Sostenibilidad a fondo: ambiental</a:t>
                      </a:r>
                    </a:p>
                    <a:p>
                      <a:r>
                        <a:rPr lang="es" sz="1050" dirty="0">
                          <a:latin typeface="Poppins" panose="00000500000000000000" pitchFamily="2" charset="0"/>
                          <a:cs typeface="Poppins" panose="00000500000000000000" pitchFamily="2" charset="0"/>
                        </a:rPr>
                        <a:t>3. Sostenibilidad en profundidad: económica, incluida la economía circular</a:t>
                      </a:r>
                    </a:p>
                    <a:p>
                      <a:r>
                        <a:rPr lang="es" sz="1050" dirty="0">
                          <a:latin typeface="Poppins" panose="00000500000000000000" pitchFamily="2" charset="0"/>
                          <a:cs typeface="Poppins" panose="00000500000000000000" pitchFamily="2" charset="0"/>
                        </a:rPr>
                        <a:t>4. Sostenibilidad en profundidad: social, incluida la RSE: responsabilidad social corporativa</a:t>
                      </a:r>
                    </a:p>
                    <a:p>
                      <a:r>
                        <a:rPr lang="es" sz="1050" dirty="0">
                          <a:latin typeface="Poppins" panose="00000500000000000000" pitchFamily="2" charset="0"/>
                          <a:cs typeface="Poppins" panose="00000500000000000000" pitchFamily="2" charset="0"/>
                        </a:rPr>
                        <a:t>5. El Caso de Negocios para la Sostenibilidad</a:t>
                      </a:r>
                    </a:p>
                    <a:p>
                      <a:endParaRPr lang="en-US" sz="1050" dirty="0">
                        <a:latin typeface="Poppins" panose="00000500000000000000" pitchFamily="2" charset="0"/>
                        <a:cs typeface="Poppins" panose="00000500000000000000" pitchFamily="2" charset="0"/>
                      </a:endParaRPr>
                    </a:p>
                  </a:txBody>
                  <a:tcPr/>
                </a:tc>
                <a:extLst>
                  <a:ext uri="{0D108BD9-81ED-4DB2-BD59-A6C34878D82A}">
                    <a16:rowId xmlns:a16="http://schemas.microsoft.com/office/drawing/2014/main" val="3251210767"/>
                  </a:ext>
                </a:extLst>
              </a:tr>
              <a:tr h="296338">
                <a:tc>
                  <a:txBody>
                    <a:bodyPr/>
                    <a:lstStyle/>
                    <a:p>
                      <a:r>
                        <a:rPr lang="es" sz="1050" b="1" dirty="0">
                          <a:latin typeface="Poppins" panose="00000500000000000000" pitchFamily="2" charset="0"/>
                          <a:cs typeface="Poppins" panose="00000500000000000000" pitchFamily="2" charset="0"/>
                        </a:rPr>
                        <a:t>Estudios de caso</a:t>
                      </a:r>
                    </a:p>
                  </a:txBody>
                  <a:tcPr/>
                </a:tc>
                <a:tc>
                  <a:txBody>
                    <a:bodyPr/>
                    <a:lstStyle/>
                    <a:p>
                      <a:pPr marL="171450" indent="-171450">
                        <a:buFont typeface="Arial" panose="020B0604020202020204" pitchFamily="34" charset="0"/>
                        <a:buChar char="•"/>
                      </a:pPr>
                      <a:r>
                        <a:rPr lang="es" sz="1050" dirty="0">
                          <a:latin typeface="Poppins" panose="00000500000000000000" pitchFamily="2" charset="0"/>
                          <a:cs typeface="Poppins" panose="00000500000000000000" pitchFamily="2" charset="0"/>
                        </a:rPr>
                        <a:t>Café 3fe https://3fe.com/​</a:t>
                      </a:r>
                    </a:p>
                    <a:p>
                      <a:endParaRPr lang="en-US" sz="1050" dirty="0">
                        <a:latin typeface="Poppins" panose="00000500000000000000" pitchFamily="2" charset="0"/>
                        <a:cs typeface="Poppins" panose="00000500000000000000" pitchFamily="2" charset="0"/>
                      </a:endParaRPr>
                    </a:p>
                  </a:txBody>
                  <a:tcPr/>
                </a:tc>
                <a:extLst>
                  <a:ext uri="{0D108BD9-81ED-4DB2-BD59-A6C34878D82A}">
                    <a16:rowId xmlns:a16="http://schemas.microsoft.com/office/drawing/2014/main" val="3092509443"/>
                  </a:ext>
                </a:extLst>
              </a:tr>
              <a:tr h="492199">
                <a:tc>
                  <a:txBody>
                    <a:bodyPr/>
                    <a:lstStyle/>
                    <a:p>
                      <a:r>
                        <a:rPr lang="es" sz="1050" b="1" dirty="0">
                          <a:latin typeface="Poppins" panose="00000500000000000000" pitchFamily="2" charset="0"/>
                          <a:cs typeface="Poppins" panose="00000500000000000000" pitchFamily="2" charset="0"/>
                        </a:rPr>
                        <a:t>Evaluaciones sugeridas</a:t>
                      </a:r>
                    </a:p>
                  </a:txBody>
                  <a:tcPr/>
                </a:tc>
                <a:tc>
                  <a:txBody>
                    <a:bodyPr/>
                    <a:lstStyle/>
                    <a:p>
                      <a:pPr marL="171450" indent="-171450">
                        <a:buFont typeface="Wingdings" panose="05000000000000000000" pitchFamily="2" charset="2"/>
                        <a:buChar char="Ø"/>
                      </a:pPr>
                      <a:r>
                        <a:rPr lang="es" sz="1050" dirty="0">
                          <a:latin typeface="Poppins" panose="00000500000000000000" pitchFamily="2" charset="0"/>
                          <a:cs typeface="Poppins" panose="00000500000000000000" pitchFamily="2" charset="0"/>
                        </a:rPr>
                        <a:t>Diapositiva 5: Cuando piensa en Sostenibilidad, ¿qué le viene a la mente?</a:t>
                      </a:r>
                    </a:p>
                    <a:p>
                      <a:endParaRPr lang="en-US" sz="1050" dirty="0">
                        <a:latin typeface="Poppins" panose="00000500000000000000" pitchFamily="2" charset="0"/>
                        <a:cs typeface="Poppins" panose="00000500000000000000" pitchFamily="2" charset="0"/>
                      </a:endParaRPr>
                    </a:p>
                  </a:txBody>
                  <a:tcPr/>
                </a:tc>
                <a:extLst>
                  <a:ext uri="{0D108BD9-81ED-4DB2-BD59-A6C34878D82A}">
                    <a16:rowId xmlns:a16="http://schemas.microsoft.com/office/drawing/2014/main" val="3385249711"/>
                  </a:ext>
                </a:extLst>
              </a:tr>
              <a:tr h="1267179">
                <a:tc>
                  <a:txBody>
                    <a:bodyPr/>
                    <a:lstStyle/>
                    <a:p>
                      <a:r>
                        <a:rPr lang="es" sz="1050" b="1" dirty="0">
                          <a:latin typeface="Poppins" panose="00000500000000000000" pitchFamily="2" charset="0"/>
                          <a:cs typeface="Poppins" panose="00000500000000000000" pitchFamily="2" charset="0"/>
                        </a:rPr>
                        <a:t>Más recursos</a:t>
                      </a:r>
                    </a:p>
                  </a:txBody>
                  <a:tcPr/>
                </a:tc>
                <a:tc>
                  <a:txBody>
                    <a:bodyPr/>
                    <a:lstStyle/>
                    <a:p>
                      <a:pPr marL="171450" marR="0" lvl="0" indent="-171450" algn="l" defTabSz="207294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 sz="1050" b="0" i="0" u="sng" strike="noStrike" kern="1200" cap="none" spc="0" normalizeH="0" baseline="0" noProof="0" dirty="0">
                          <a:ln>
                            <a:noFill/>
                          </a:ln>
                          <a:solidFill>
                            <a:srgbClr val="004494"/>
                          </a:solidFill>
                          <a:effectLst/>
                          <a:uLnTx/>
                          <a:uFillTx/>
                          <a:latin typeface="Poppins" panose="00000500000000000000" pitchFamily="2" charset="0"/>
                          <a:ea typeface="+mn-ea"/>
                          <a:cs typeface="Poppins" panose="00000500000000000000" pitchFamily="2" charset="0"/>
                          <a:hlinkClick r:id="rId2"/>
                        </a:rPr>
                        <a:t>Ficha informativa Liberar todo el potencial de las pymes europeas</a:t>
                      </a:r>
                      <a:endParaRPr kumimoji="0" lang="en-GB" sz="1050" b="0" i="0" u="sng" strike="noStrike" kern="1200" cap="none" spc="0" normalizeH="0" baseline="0" noProof="0" dirty="0">
                        <a:ln>
                          <a:noFill/>
                        </a:ln>
                        <a:solidFill>
                          <a:srgbClr val="004494"/>
                        </a:solidFill>
                        <a:effectLst/>
                        <a:uLnTx/>
                        <a:uFillTx/>
                        <a:latin typeface="Poppins" panose="00000500000000000000" pitchFamily="2" charset="0"/>
                        <a:ea typeface="+mn-ea"/>
                        <a:cs typeface="Poppins" panose="00000500000000000000" pitchFamily="2" charset="0"/>
                      </a:endParaRPr>
                    </a:p>
                    <a:p>
                      <a:pPr marL="171450" indent="-171450">
                        <a:buFont typeface="Arial" panose="020B0604020202020204" pitchFamily="34" charset="0"/>
                        <a:buChar char="•"/>
                      </a:pPr>
                      <a:r>
                        <a:rPr lang="es" sz="1050" b="0" dirty="0">
                          <a:solidFill>
                            <a:srgbClr val="87A66E"/>
                          </a:solidFill>
                          <a:latin typeface="Poppins" panose="00000500000000000000" pitchFamily="2" charset="0"/>
                          <a:cs typeface="Poppins" panose="00000500000000000000" pitchFamily="2" charset="0"/>
                          <a:hlinkClick r:id="rId3"/>
                        </a:rPr>
                        <a:t>Guía para directores ejecutivos sobre los ODS (wbcsd.org)</a:t>
                      </a:r>
                      <a:endParaRPr lang="en-US" sz="1050" b="0" dirty="0">
                        <a:solidFill>
                          <a:srgbClr val="87A66E"/>
                        </a:solidFill>
                        <a:latin typeface="Poppins" panose="00000500000000000000" pitchFamily="2" charset="0"/>
                        <a:cs typeface="Poppins" panose="00000500000000000000" pitchFamily="2" charset="0"/>
                      </a:endParaRPr>
                    </a:p>
                    <a:p>
                      <a:pPr marL="171450" indent="-171450">
                        <a:buFont typeface="Arial" panose="020B0604020202020204" pitchFamily="34" charset="0"/>
                        <a:buChar char="•"/>
                      </a:pPr>
                      <a:r>
                        <a:rPr lang="es" sz="1050" b="0" dirty="0">
                          <a:latin typeface="Poppins" panose="00000500000000000000" pitchFamily="2" charset="0"/>
                          <a:ea typeface="+mn-lt"/>
                          <a:cs typeface="Poppins" panose="00000500000000000000" pitchFamily="2" charset="0"/>
                          <a:hlinkClick r:id="rId4"/>
                        </a:rPr>
                        <a:t>SDG Compass: una guía para la acción empresarial para avanzar en los Objetivos de Desarrollo Sostenible</a:t>
                      </a:r>
                      <a:endParaRPr lang="en-GB" sz="1050" b="0" dirty="0">
                        <a:latin typeface="Poppins" panose="00000500000000000000" pitchFamily="2" charset="0"/>
                        <a:ea typeface="+mn-lt"/>
                        <a:cs typeface="Poppins" panose="00000500000000000000" pitchFamily="2" charset="0"/>
                      </a:endParaRPr>
                    </a:p>
                    <a:p>
                      <a:pPr marL="171450" indent="-171450">
                        <a:buFont typeface="Arial" panose="020B0604020202020204" pitchFamily="34" charset="0"/>
                        <a:buChar char="•"/>
                      </a:pPr>
                      <a:r>
                        <a:rPr lang="es" sz="1050" b="0" i="0" dirty="0" err="1">
                          <a:effectLst/>
                          <a:latin typeface="Poppins" panose="00000500000000000000" pitchFamily="2" charset="0"/>
                          <a:cs typeface="Poppins" panose="00000500000000000000" pitchFamily="2" charset="0"/>
                          <a:hlinkClick r:id="rId5"/>
                        </a:rPr>
                        <a:t>Acciona </a:t>
                      </a:r>
                      <a:r>
                        <a:rPr lang="es" sz="1050" b="0" i="0" dirty="0">
                          <a:effectLst/>
                          <a:latin typeface="Poppins" panose="00000500000000000000" pitchFamily="2" charset="0"/>
                          <a:cs typeface="Poppins" panose="00000500000000000000" pitchFamily="2" charset="0"/>
                          <a:hlinkClick r:id="rId5"/>
                        </a:rPr>
                        <a:t>Desarrollo Sostenible</a:t>
                      </a:r>
                      <a:endParaRPr lang="en-US" sz="1050" b="0" i="0" dirty="0">
                        <a:effectLst/>
                        <a:latin typeface="Poppins" panose="00000500000000000000" pitchFamily="2" charset="0"/>
                        <a:cs typeface="Poppins" panose="00000500000000000000" pitchFamily="2" charset="0"/>
                      </a:endParaRPr>
                    </a:p>
                    <a:p>
                      <a:pPr marL="171450" marR="0" lvl="0" indent="-171450" algn="l" defTabSz="207294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sz="1050" b="0" i="0" dirty="0">
                          <a:solidFill>
                            <a:srgbClr val="111111"/>
                          </a:solidFill>
                          <a:effectLst/>
                          <a:latin typeface="Poppins" panose="00000500000000000000" pitchFamily="2" charset="0"/>
                          <a:cs typeface="Poppins" panose="00000500000000000000" pitchFamily="2" charset="0"/>
                          <a:hlinkClick r:id="rId6"/>
                        </a:rPr>
                        <a:t>Sustentabilidad Corporativa de Tres Pilares</a:t>
                      </a:r>
                      <a:endParaRPr lang="en-US" sz="1050" b="0" i="0" dirty="0">
                        <a:solidFill>
                          <a:srgbClr val="111111"/>
                        </a:solidFill>
                        <a:effectLst/>
                        <a:latin typeface="Poppins" panose="00000500000000000000" pitchFamily="2" charset="0"/>
                        <a:cs typeface="Poppins" panose="00000500000000000000" pitchFamily="2" charset="0"/>
                      </a:endParaRPr>
                    </a:p>
                    <a:p>
                      <a:pPr marL="171450" marR="0" lvl="0" indent="-171450" algn="l" defTabSz="207294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sz="1050" b="0" dirty="0">
                          <a:latin typeface="Poppins" panose="00000500000000000000" pitchFamily="2" charset="0"/>
                          <a:cs typeface="Poppins" panose="00000500000000000000" pitchFamily="2" charset="0"/>
                          <a:hlinkClick r:id="rId7"/>
                        </a:rPr>
                        <a:t>Acción climática de la ONU: causas y efectos del cambio climático</a:t>
                      </a:r>
                      <a:endParaRPr lang="en-IE" sz="1050" b="0" dirty="0">
                        <a:latin typeface="Poppins" panose="00000500000000000000" pitchFamily="2" charset="0"/>
                        <a:cs typeface="Poppins" panose="00000500000000000000" pitchFamily="2" charset="0"/>
                      </a:endParaRPr>
                    </a:p>
                    <a:p>
                      <a:pPr marL="171450" marR="0" lvl="0" indent="-171450" algn="l" defTabSz="207294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sz="1050" b="0" dirty="0">
                          <a:latin typeface="Poppins" panose="00000500000000000000" pitchFamily="2" charset="0"/>
                          <a:cs typeface="Poppins" panose="00000500000000000000" pitchFamily="2" charset="0"/>
                          <a:hlinkClick r:id="rId8"/>
                        </a:rPr>
                        <a:t>IBM: Instituto de Valor Empresarial</a:t>
                      </a:r>
                      <a:endParaRPr lang="en-IE" sz="1050" b="0" dirty="0">
                        <a:latin typeface="Poppins" panose="00000500000000000000" pitchFamily="2" charset="0"/>
                        <a:cs typeface="Poppins" panose="00000500000000000000" pitchFamily="2" charset="0"/>
                      </a:endParaRPr>
                    </a:p>
                    <a:p>
                      <a:pPr marL="171450" marR="0" lvl="0" indent="-171450" algn="l" defTabSz="207294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sz="1050" b="0" dirty="0">
                          <a:solidFill>
                            <a:srgbClr val="004256"/>
                          </a:solidFill>
                          <a:latin typeface="Poppins" panose="00000500000000000000" pitchFamily="2" charset="0"/>
                          <a:cs typeface="Poppins" panose="00000500000000000000" pitchFamily="2" charset="0"/>
                          <a:hlinkClick r:id="rId9"/>
                        </a:rPr>
                        <a:t>Viernes para el futuro</a:t>
                      </a:r>
                      <a:endParaRPr lang="en-IE" sz="1050" b="0" dirty="0">
                        <a:solidFill>
                          <a:srgbClr val="004256"/>
                        </a:solidFill>
                        <a:latin typeface="Poppins" panose="00000500000000000000" pitchFamily="2" charset="0"/>
                        <a:cs typeface="Poppins" panose="00000500000000000000" pitchFamily="2" charset="0"/>
                      </a:endParaRPr>
                    </a:p>
                    <a:p>
                      <a:pPr marL="171450" marR="0" lvl="0" indent="-171450" algn="l" defTabSz="207294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sz="1050" b="0" dirty="0">
                          <a:latin typeface="Poppins" panose="00000500000000000000" pitchFamily="2" charset="0"/>
                          <a:cs typeface="Poppins" panose="00000500000000000000" pitchFamily="2" charset="0"/>
                          <a:hlinkClick r:id="rId10"/>
                        </a:rPr>
                        <a:t>Las 60 mayores oportunidades de mercado relacionadas con el cumplimiento de los Objetivos de Desarrollo Sostenible</a:t>
                      </a:r>
                      <a:endParaRPr lang="en-US" sz="1050" b="0" dirty="0">
                        <a:latin typeface="Poppins" panose="00000500000000000000" pitchFamily="2" charset="0"/>
                        <a:cs typeface="Poppins" panose="00000500000000000000" pitchFamily="2" charset="0"/>
                      </a:endParaRPr>
                    </a:p>
                    <a:p>
                      <a:pPr marL="171450" marR="0" lvl="0" indent="-171450" algn="l" defTabSz="207294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sz="1050" b="0" dirty="0">
                          <a:latin typeface="Poppins" panose="00000500000000000000" pitchFamily="2" charset="0"/>
                          <a:cs typeface="Poppins" panose="00000500000000000000" pitchFamily="2" charset="0"/>
                          <a:hlinkClick r:id="rId11"/>
                        </a:rPr>
                        <a:t>¿Qué es una economía circular? | Fundación Ellen MacArthur</a:t>
                      </a:r>
                      <a:endParaRPr lang="en-US" sz="1050" b="0" dirty="0">
                        <a:latin typeface="Poppins" panose="00000500000000000000" pitchFamily="2" charset="0"/>
                        <a:cs typeface="Poppins" panose="00000500000000000000" pitchFamily="2" charset="0"/>
                      </a:endParaRPr>
                    </a:p>
                    <a:p>
                      <a:pPr marL="171450" marR="0" lvl="0" indent="-171450" algn="l" defTabSz="207294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sz="1050" b="0" dirty="0">
                          <a:solidFill>
                            <a:srgbClr val="004256"/>
                          </a:solidFill>
                          <a:latin typeface="Poppins" panose="00000500000000000000" pitchFamily="2" charset="0"/>
                          <a:cs typeface="Poppins" panose="00000500000000000000" pitchFamily="2" charset="0"/>
                          <a:hlinkClick r:id="rId12"/>
                        </a:rPr>
                        <a:t>El futuro de Europa (Green Deal) </a:t>
                      </a:r>
                      <a:br>
                        <a:rPr lang="en-GB" sz="1050" b="0" dirty="0">
                          <a:latin typeface="Poppins" panose="00000500000000000000" pitchFamily="2" charset="0"/>
                          <a:cs typeface="Poppins" panose="00000500000000000000" pitchFamily="2" charset="0"/>
                        </a:rPr>
                      </a:br>
                      <a:r>
                        <a:rPr lang="es" sz="1050" b="0" dirty="0">
                          <a:latin typeface="Poppins" panose="00000500000000000000" pitchFamily="2" charset="0"/>
                          <a:cs typeface="Poppins" panose="00000500000000000000" pitchFamily="2" charset="0"/>
                          <a:hlinkClick r:id="rId13"/>
                        </a:rPr>
                        <a:t>ONU Global Impact</a:t>
                      </a:r>
                      <a:endParaRPr lang="en-GB" sz="1050" b="0" dirty="0">
                        <a:latin typeface="Poppins" panose="00000500000000000000" pitchFamily="2" charset="0"/>
                        <a:cs typeface="Poppins" panose="00000500000000000000" pitchFamily="2" charset="0"/>
                      </a:endParaRPr>
                    </a:p>
                  </a:txBody>
                  <a:tcPr/>
                </a:tc>
                <a:extLst>
                  <a:ext uri="{0D108BD9-81ED-4DB2-BD59-A6C34878D82A}">
                    <a16:rowId xmlns:a16="http://schemas.microsoft.com/office/drawing/2014/main" val="3805641606"/>
                  </a:ext>
                </a:extLst>
              </a:tr>
            </a:tbl>
          </a:graphicData>
        </a:graphic>
      </p:graphicFrame>
      <p:sp>
        <p:nvSpPr>
          <p:cNvPr id="7" name="Text Placeholder 28">
            <a:extLst>
              <a:ext uri="{FF2B5EF4-FFF2-40B4-BE49-F238E27FC236}">
                <a16:creationId xmlns:a16="http://schemas.microsoft.com/office/drawing/2014/main" id="{AED50668-9B0A-4027-AD92-4FEC619E1A59}"/>
              </a:ext>
            </a:extLst>
          </p:cNvPr>
          <p:cNvSpPr txBox="1">
            <a:spLocks/>
          </p:cNvSpPr>
          <p:nvPr/>
        </p:nvSpPr>
        <p:spPr>
          <a:xfrm>
            <a:off x="395995" y="1194497"/>
            <a:ext cx="6705375" cy="5042243"/>
          </a:xfrm>
          <a:prstGeom prst="rect">
            <a:avLst/>
          </a:prstGeom>
        </p:spPr>
        <p:txBody>
          <a:bodyPr>
            <a:normAutofit/>
          </a:bodyPr>
          <a:lst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lgn="l">
              <a:buNone/>
            </a:pPr>
            <a:r>
              <a:rPr lang="es" sz="1050" b="1" dirty="0"/>
              <a:t>Veamos los módulos con mucho más detalle.</a:t>
            </a:r>
          </a:p>
        </p:txBody>
      </p:sp>
      <p:pic>
        <p:nvPicPr>
          <p:cNvPr id="4" name="Picture 3">
            <a:extLst>
              <a:ext uri="{FF2B5EF4-FFF2-40B4-BE49-F238E27FC236}">
                <a16:creationId xmlns:a16="http://schemas.microsoft.com/office/drawing/2014/main" id="{3863B560-C47E-4FC4-A37D-66416BFB49B3}"/>
              </a:ext>
            </a:extLst>
          </p:cNvPr>
          <p:cNvPicPr>
            <a:picLocks noChangeAspect="1"/>
          </p:cNvPicPr>
          <p:nvPr/>
        </p:nvPicPr>
        <p:blipFill>
          <a:blip r:embed="rId14"/>
          <a:stretch>
            <a:fillRect/>
          </a:stretch>
        </p:blipFill>
        <p:spPr>
          <a:xfrm>
            <a:off x="2648529" y="1938100"/>
            <a:ext cx="2200305" cy="1238423"/>
          </a:xfrm>
          <a:prstGeom prst="rect">
            <a:avLst/>
          </a:prstGeom>
        </p:spPr>
      </p:pic>
    </p:spTree>
    <p:extLst>
      <p:ext uri="{BB962C8B-B14F-4D97-AF65-F5344CB8AC3E}">
        <p14:creationId xmlns:p14="http://schemas.microsoft.com/office/powerpoint/2010/main" val="945431946"/>
      </p:ext>
    </p:extLst>
  </p:cSld>
  <p:clrMapOvr>
    <a:masterClrMapping/>
  </p:clrMapOvr>
</p:sld>
</file>

<file path=ppt/theme/theme1.xml><?xml version="1.0" encoding="utf-8"?>
<a:theme xmlns:a="http://schemas.openxmlformats.org/drawingml/2006/main" name="Office Theme">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Century Schoolbook">
      <a:majorFont>
        <a:latin typeface="Century Schoolbook" panose="02040604050505020304"/>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panose="02040604050505020304"/>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gazine Layout 01 - AE_CA_v4" id="{F9D5F4D5-9454-45C5-AFC0-38A7887A0E87}" vid="{A7535069-094F-4B33-8094-ED35EDC7CF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F02E0EF7D44C04B9FA644DBFF45FF6A" ma:contentTypeVersion="13" ma:contentTypeDescription="Create a new document." ma:contentTypeScope="" ma:versionID="206b9469efed5238e3299da57cdc015e">
  <xsd:schema xmlns:xsd="http://www.w3.org/2001/XMLSchema" xmlns:xs="http://www.w3.org/2001/XMLSchema" xmlns:p="http://schemas.microsoft.com/office/2006/metadata/properties" xmlns:ns2="876de33e-aaa5-4507-9b92-b84e676ded0d" xmlns:ns3="ef88797d-310b-4d46-ad9c-0c23fa0c8d45" targetNamespace="http://schemas.microsoft.com/office/2006/metadata/properties" ma:root="true" ma:fieldsID="281ed500249cd3fe925a7af84a8b56c4" ns2:_="" ns3:_="">
    <xsd:import namespace="876de33e-aaa5-4507-9b92-b84e676ded0d"/>
    <xsd:import namespace="ef88797d-310b-4d46-ad9c-0c23fa0c8d4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EventHashCode" minOccurs="0"/>
                <xsd:element ref="ns3:MediaServiceGenerationTime" minOccurs="0"/>
                <xsd:element ref="ns3:MediaServiceAutoKeyPoints" minOccurs="0"/>
                <xsd:element ref="ns3:MediaServiceKeyPoints" minOccurs="0"/>
                <xsd:element ref="ns3:MediaServiceAutoTags"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76de33e-aaa5-4507-9b92-b84e676ded0d"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hidden="true" ma:internalName="LastSharedByUser" ma:readOnly="true">
      <xsd:simpleType>
        <xsd:restriction base="dms:Note"/>
      </xsd:simpleType>
    </xsd:element>
    <xsd:element name="LastSharedByTime" ma:index="11" nillable="true" ma:displayName="Last Shared By Time" ma:description="" ma:hidden="true"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ef88797d-310b-4d46-ad9c-0c23fa0c8d4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false">
      <xsd:simpleType>
        <xsd:restriction base="dms:Note">
          <xsd:maxLength value="255"/>
        </xsd:restriction>
      </xsd:simpleType>
    </xsd:element>
    <xsd:element name="MediaServiceAutoTags" ma:index="19" nillable="true" ma:displayName="Tags" ma:internalName="MediaServiceAutoTags"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ef88797d-310b-4d46-ad9c-0c23fa0c8d45" xsi:nil="true"/>
  </documentManagement>
</p:properties>
</file>

<file path=customXml/itemProps1.xml><?xml version="1.0" encoding="utf-8"?>
<ds:datastoreItem xmlns:ds="http://schemas.openxmlformats.org/officeDocument/2006/customXml" ds:itemID="{7F83B94A-925B-4414-927F-DFD616E23C3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76de33e-aaa5-4507-9b92-b84e676ded0d"/>
    <ds:schemaRef ds:uri="ef88797d-310b-4d46-ad9c-0c23fa0c8d4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39800E7-4362-4A70-9B48-B5AE1C9F476B}">
  <ds:schemaRefs>
    <ds:schemaRef ds:uri="http://schemas.microsoft.com/sharepoint/v3/contenttype/forms"/>
  </ds:schemaRefs>
</ds:datastoreItem>
</file>

<file path=customXml/itemProps3.xml><?xml version="1.0" encoding="utf-8"?>
<ds:datastoreItem xmlns:ds="http://schemas.openxmlformats.org/officeDocument/2006/customXml" ds:itemID="{969AD2B3-D789-4FC7-A14D-89ADA76B73A8}">
  <ds:schemaRefs>
    <ds:schemaRef ds:uri="http://purl.org/dc/dcmitype/"/>
    <ds:schemaRef ds:uri="http://schemas.microsoft.com/office/2006/documentManagement/types"/>
    <ds:schemaRef ds:uri="http://purl.org/dc/terms/"/>
    <ds:schemaRef ds:uri="http://purl.org/dc/elements/1.1/"/>
    <ds:schemaRef ds:uri="http://schemas.openxmlformats.org/package/2006/metadata/core-properties"/>
    <ds:schemaRef ds:uri="http://schemas.microsoft.com/office/2006/metadata/properties"/>
    <ds:schemaRef ds:uri="http://schemas.microsoft.com/office/infopath/2007/PartnerControls"/>
    <ds:schemaRef ds:uri="ef88797d-310b-4d46-ad9c-0c23fa0c8d45"/>
    <ds:schemaRef ds:uri="876de33e-aaa5-4507-9b92-b84e676ded0d"/>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Magazine layout</Template>
  <TotalTime>55</TotalTime>
  <Words>4657</Words>
  <Application>Microsoft Office PowerPoint</Application>
  <PresentationFormat>Custom</PresentationFormat>
  <Paragraphs>479</Paragraphs>
  <Slides>19</Slides>
  <Notes>0</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19</vt:i4>
      </vt:variant>
    </vt:vector>
  </HeadingPairs>
  <TitlesOfParts>
    <vt:vector size="35" baseType="lpstr">
      <vt:lpstr>Arial</vt:lpstr>
      <vt:lpstr>Avenir</vt:lpstr>
      <vt:lpstr>Avenir Black</vt:lpstr>
      <vt:lpstr>Avenir Book</vt:lpstr>
      <vt:lpstr>Avenir Medium</vt:lpstr>
      <vt:lpstr>Calibri</vt:lpstr>
      <vt:lpstr>Century Schoolbook</vt:lpstr>
      <vt:lpstr>DM Sans</vt:lpstr>
      <vt:lpstr>Helvetica</vt:lpstr>
      <vt:lpstr>Montserrat</vt:lpstr>
      <vt:lpstr>Montserrat Light</vt:lpstr>
      <vt:lpstr>Open Sans</vt:lpstr>
      <vt:lpstr>Poppins</vt:lpstr>
      <vt:lpstr>Poppins SemiBold</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Front cover</dc:title>
  <dc:creator>Samantha Carty</dc:creator>
  <cp:lastModifiedBy>aine hamill</cp:lastModifiedBy>
  <cp:revision>272</cp:revision>
  <cp:lastPrinted>2022-11-24T20:55:08Z</cp:lastPrinted>
  <dcterms:created xsi:type="dcterms:W3CDTF">2021-06-15T11:45:52Z</dcterms:created>
  <dcterms:modified xsi:type="dcterms:W3CDTF">2023-02-09T16:54:15Z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0x0101005F02E0EF7D44C04B9FA644DBFF45FF6A</vt:lpwstr>
  </property>
</Properties>
</file>